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7.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8.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drawings/drawing10.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notesSlides/notesSlide13.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drawings/drawing14.xml" ContentType="application/vnd.openxmlformats-officedocument.drawingml.chartshapes+xml"/>
  <Override PartName="/ppt/notesSlides/notesSlide14.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5.xml" ContentType="application/vnd.openxmlformats-officedocument.drawingml.chartshapes+xml"/>
  <Override PartName="/ppt/charts/chart16.xml" ContentType="application/vnd.openxmlformats-officedocument.drawingml.chart+xml"/>
  <Override PartName="/ppt/drawings/drawing16.xml" ContentType="application/vnd.openxmlformats-officedocument.drawingml.chartshapes+xml"/>
  <Override PartName="/ppt/notesSlides/notesSlide15.xml" ContentType="application/vnd.openxmlformats-officedocument.presentationml.notesSlid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18.xml" ContentType="application/vnd.openxmlformats-officedocument.drawingml.chartshapes+xml"/>
  <Override PartName="/ppt/notesSlides/notesSlide16.xml" ContentType="application/vnd.openxmlformats-officedocument.presentationml.notesSlide+xml"/>
  <Override PartName="/ppt/charts/chart19.xml" ContentType="application/vnd.openxmlformats-officedocument.drawingml.chart+xml"/>
  <Override PartName="/ppt/drawings/drawing19.xml" ContentType="application/vnd.openxmlformats-officedocument.drawingml.chartshapes+xml"/>
  <Override PartName="/ppt/charts/chart20.xml" ContentType="application/vnd.openxmlformats-officedocument.drawingml.chart+xml"/>
  <Override PartName="/ppt/drawings/drawing20.xml" ContentType="application/vnd.openxmlformats-officedocument.drawingml.chartshapes+xml"/>
  <Override PartName="/ppt/notesSlides/notesSlide17.xml" ContentType="application/vnd.openxmlformats-officedocument.presentationml.notesSlide+xml"/>
  <Override PartName="/ppt/charts/chart21.xml" ContentType="application/vnd.openxmlformats-officedocument.drawingml.chart+xml"/>
  <Override PartName="/ppt/drawings/drawing21.xml" ContentType="application/vnd.openxmlformats-officedocument.drawingml.chartshapes+xml"/>
  <Override PartName="/ppt/charts/chart22.xml" ContentType="application/vnd.openxmlformats-officedocument.drawingml.chart+xml"/>
  <Override PartName="/ppt/drawings/drawing22.xml" ContentType="application/vnd.openxmlformats-officedocument.drawingml.chartshapes+xml"/>
  <Override PartName="/ppt/charts/chart23.xml" ContentType="application/vnd.openxmlformats-officedocument.drawingml.chart+xml"/>
  <Override PartName="/ppt/drawings/drawing23.xml" ContentType="application/vnd.openxmlformats-officedocument.drawingml.chartshapes+xml"/>
  <Override PartName="/ppt/notesSlides/notesSlide18.xml" ContentType="application/vnd.openxmlformats-officedocument.presentationml.notesSlid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drawings/drawing24.xml" ContentType="application/vnd.openxmlformats-officedocument.drawingml.chartshapes+xml"/>
  <Override PartName="/ppt/notesSlides/notesSlide19.xml" ContentType="application/vnd.openxmlformats-officedocument.presentationml.notesSlide+xml"/>
  <Override PartName="/ppt/charts/chart25.xml" ContentType="application/vnd.openxmlformats-officedocument.drawingml.chart+xml"/>
  <Override PartName="/ppt/drawings/drawing25.xml" ContentType="application/vnd.openxmlformats-officedocument.drawingml.chartshapes+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drawings/drawing26.xml" ContentType="application/vnd.openxmlformats-officedocument.drawingml.chartshapes+xml"/>
  <Override PartName="/ppt/charts/chart27.xml" ContentType="application/vnd.openxmlformats-officedocument.drawingml.chart+xml"/>
  <Override PartName="/ppt/drawings/drawing27.xml" ContentType="application/vnd.openxmlformats-officedocument.drawingml.chartshapes+xml"/>
  <Override PartName="/ppt/notesSlides/notesSlide20.xml" ContentType="application/vnd.openxmlformats-officedocument.presentationml.notesSlide+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8.xml" ContentType="application/vnd.openxmlformats-officedocument.drawingml.chartshapes+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9.xml" ContentType="application/vnd.openxmlformats-officedocument.drawingml.chartshapes+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30.xml" ContentType="application/vnd.openxmlformats-officedocument.drawingml.chartshapes+xml"/>
  <Override PartName="/ppt/notesSlides/notesSlide21.xml" ContentType="application/vnd.openxmlformats-officedocument.presentationml.notesSlide+xml"/>
  <Override PartName="/ppt/charts/chart31.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1.xml" ContentType="application/vnd.openxmlformats-officedocument.drawingml.chartshapes+xml"/>
  <Override PartName="/ppt/charts/chart32.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2.xml" ContentType="application/vnd.openxmlformats-officedocument.drawingml.chartshapes+xml"/>
  <Override PartName="/ppt/charts/chart33.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3.xml" ContentType="application/vnd.openxmlformats-officedocument.drawingml.chartshapes+xml"/>
  <Override PartName="/ppt/notesSlides/notesSlide22.xml" ContentType="application/vnd.openxmlformats-officedocument.presentationml.notesSlide+xml"/>
  <Override PartName="/ppt/charts/chart34.xml" ContentType="application/vnd.openxmlformats-officedocument.drawingml.chart+xml"/>
  <Override PartName="/ppt/drawings/drawing3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5.xml" ContentType="application/vnd.openxmlformats-officedocument.drawingml.chart+xml"/>
  <Override PartName="/ppt/drawings/drawing35.xml" ContentType="application/vnd.openxmlformats-officedocument.drawingml.chartshapes+xml"/>
  <Override PartName="/ppt/charts/chart36.xml" ContentType="application/vnd.openxmlformats-officedocument.drawingml.chart+xml"/>
  <Override PartName="/ppt/drawings/drawing36.xml" ContentType="application/vnd.openxmlformats-officedocument.drawingml.chartshapes+xml"/>
  <Override PartName="/ppt/notesSlides/notesSlide27.xml" ContentType="application/vnd.openxmlformats-officedocument.presentationml.notesSlide+xml"/>
  <Override PartName="/ppt/charts/chart37.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7.xml" ContentType="application/vnd.openxmlformats-officedocument.drawingml.chartshapes+xml"/>
  <Override PartName="/ppt/charts/chart38.xml" ContentType="application/vnd.openxmlformats-officedocument.drawingml.chart+xml"/>
  <Override PartName="/ppt/theme/themeOverride9.xml" ContentType="application/vnd.openxmlformats-officedocument.themeOverride+xml"/>
  <Override PartName="/ppt/drawings/drawing38.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6" r:id="rId5"/>
    <p:sldId id="2776" r:id="rId6"/>
    <p:sldId id="2777" r:id="rId7"/>
    <p:sldId id="2779" r:id="rId8"/>
    <p:sldId id="2811" r:id="rId9"/>
    <p:sldId id="2781" r:id="rId10"/>
    <p:sldId id="2782" r:id="rId11"/>
    <p:sldId id="2778" r:id="rId12"/>
    <p:sldId id="2780" r:id="rId13"/>
    <p:sldId id="2812" r:id="rId14"/>
    <p:sldId id="2804" r:id="rId15"/>
    <p:sldId id="2805" r:id="rId16"/>
    <p:sldId id="2784" r:id="rId17"/>
    <p:sldId id="2626" r:id="rId18"/>
    <p:sldId id="2635" r:id="rId19"/>
    <p:sldId id="2806" r:id="rId20"/>
    <p:sldId id="2636" r:id="rId21"/>
    <p:sldId id="2638" r:id="rId22"/>
    <p:sldId id="2785" r:id="rId23"/>
    <p:sldId id="2786" r:id="rId24"/>
    <p:sldId id="2807" r:id="rId25"/>
    <p:sldId id="2800" r:id="rId26"/>
    <p:sldId id="2801" r:id="rId27"/>
    <p:sldId id="2802" r:id="rId28"/>
    <p:sldId id="2813" r:id="rId29"/>
    <p:sldId id="534" r:id="rId30"/>
    <p:sldId id="2632" r:id="rId31"/>
    <p:sldId id="481" r:id="rId32"/>
    <p:sldId id="2809" r:id="rId33"/>
    <p:sldId id="2808" r:id="rId34"/>
    <p:sldId id="2628" r:id="rId35"/>
    <p:sldId id="298"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731B1-26E5-43D4-8CB9-A8BE58ED976F}">
          <p14:sldIdLst>
            <p14:sldId id="256"/>
            <p14:sldId id="2776"/>
            <p14:sldId id="2777"/>
            <p14:sldId id="2779"/>
            <p14:sldId id="2811"/>
            <p14:sldId id="2781"/>
            <p14:sldId id="2782"/>
            <p14:sldId id="2778"/>
            <p14:sldId id="2780"/>
            <p14:sldId id="2812"/>
            <p14:sldId id="2804"/>
            <p14:sldId id="2805"/>
            <p14:sldId id="2784"/>
            <p14:sldId id="2626"/>
            <p14:sldId id="2635"/>
            <p14:sldId id="2806"/>
            <p14:sldId id="2636"/>
            <p14:sldId id="2638"/>
            <p14:sldId id="2785"/>
            <p14:sldId id="2786"/>
            <p14:sldId id="2807"/>
            <p14:sldId id="2800"/>
            <p14:sldId id="2801"/>
            <p14:sldId id="2802"/>
            <p14:sldId id="2813"/>
            <p14:sldId id="534"/>
            <p14:sldId id="2632"/>
            <p14:sldId id="481"/>
            <p14:sldId id="2809"/>
            <p14:sldId id="2808"/>
            <p14:sldId id="2628"/>
            <p14:sldId id="298"/>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2D3B08-2966-5F6E-E57E-DF00AB330C26}" name="Lauren Contalonis" initials="LC" userId="S::lauren.contalonis@ihsmarkit.com::2b6cf1f1-a592-4c35-a9c5-13d265063ae0" providerId="AD"/>
  <p188:author id="{ADCA6C0C-BFCB-DE4F-1F19-DB17513E25C0}" name="Fiddes, Annabel" initials="AF" userId="S::annabel.fiddes@spglobal.com::54428429-58a2-4edd-9de8-80acdfdda73b" providerId="AD"/>
  <p188:author id="{04E7521D-3488-B75C-E791-0167310F148C}" name="Jager, Doutsen" initials="DJ" userId="S::doutsen.jager@spglobal.com::0295c32b-ec35-4db9-a7e0-2e4508bd56e1" providerId="AD"/>
  <p188:author id="{22691A4C-E914-2F61-806B-8589B453DE61}" name="Ong, Jon" initials="JO" userId="S::jon.ong@spglobal.com::7d9faf09-d92c-4b38-82b8-c597247d5041" providerId="AD"/>
  <p188:author id="{341ABD6F-5CE7-C60F-547E-645210B4ACD7}" name="Kellett, Maureen" initials="MK" userId="S::maureen.kellett@spglobal.com::625caaee-b7cf-4f7f-ac77-d9f9aacdddd9" providerId="AD"/>
  <p188:author id="{2FAFA081-37BA-A7F7-62A2-709D576AF3B5}" name="Capolupo, Lauren" initials="CL" userId="S::lauren.capolupo@spglobal.com::02a6df4c-c095-4d76-9400-7a81f7905281" providerId="AD"/>
  <p188:author id="{39E1CCDD-718A-AF8E-4FB8-6DDB712E4CC2}" name="Meneley, Lance" initials="ML" userId="S::lance.meneley@spglobal.com::6c699f33-9270-4785-99f5-771e6eb2a528" providerId="AD"/>
  <p188:author id="{9D4F70FF-865A-7C76-C7D8-0CE5C5AD06E6}" name="Paschen, Brianne" initials="PB" userId="S::brianne.paschen@spglobal.com::e2244517-ea29-44b5-8c60-78f27631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DBF"/>
    <a:srgbClr val="F1F1F2"/>
    <a:srgbClr val="0F82AF"/>
    <a:srgbClr val="DCDCDC"/>
    <a:srgbClr val="B20023"/>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9952" autoAdjust="0"/>
  </p:normalViewPr>
  <p:slideViewPr>
    <p:cSldViewPr snapToGrid="0" showGuides="1">
      <p:cViewPr varScale="1">
        <p:scale>
          <a:sx n="92" d="100"/>
          <a:sy n="92" d="100"/>
        </p:scale>
        <p:origin x="504" y="90"/>
      </p:cViewPr>
      <p:guideLst>
        <p:guide orient="horz" pos="2137"/>
        <p:guide pos="3840"/>
      </p:guideLst>
    </p:cSldViewPr>
  </p:slideViewPr>
  <p:outlineViewPr>
    <p:cViewPr>
      <p:scale>
        <a:sx n="33" d="100"/>
        <a:sy n="33" d="100"/>
      </p:scale>
      <p:origin x="0" y="-1404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nfo.corp\emea\markit\uk\shared\products\economics\econ\Products\PMI\GB\Research\UK%20GDP%20-%20PMI%20analysi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0.xml"/><Relationship Id="rId4" Type="http://schemas.openxmlformats.org/officeDocument/2006/relationships/oleObject" Target="file:///\\info.corp\emea\markit\uk\shared\products\economics\econ\Products\PMI\GLOBAL\Research\Global%20PMI%20v%20FTSE%20All%20World.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info.corp\emea\markit\uk\shared\products\economics\econ\Products\PMI\GLOBAL\Research\PMI%20ranking%20chart.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info.corp\emea\markit\uk\shared\products\economics\econ\Products\PMI\GLOBAL\Research\Global%20PMI%20overview.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info.corp\emea\markit\uk\shared\products\economics\econ\Products\PMI\GLOBAL\Research\Global%20PMI%20overview.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4.xml"/><Relationship Id="rId4" Type="http://schemas.openxmlformats.org/officeDocument/2006/relationships/oleObject" Target="file:///\\info.corp\emea\markit\UK\shared\products\economics\econ\Products\Development\Models\Country%20Rotation\Switching%20method%20v2.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PMI%20ranking%20char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info.corp\emea\markit\uk\shared\products\economics\econ\Products\PMI\GLOBAL\Research\Economic%20overview%20slide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7.xml"/><Relationship Id="rId4" Type="http://schemas.openxmlformats.org/officeDocument/2006/relationships/oleObject" Target="file:///\\info.corp\emea\markit\uk\shared\products\economics\econ\Products\PMI\US\Research\US%20PMI%20summary.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8.xml"/><Relationship Id="rId4" Type="http://schemas.openxmlformats.org/officeDocument/2006/relationships/oleObject" Target="file:///\\info.corp\emea\markit\uk\shared\products\economics\econ\Products\PMI\US\Research\US%20PMI%20summary.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info.corp\emea\markit\uk\shared\products\economics\econ\Products\PMI\GLOBAL\Research\Sectors\Sector%20PMI%20cha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nfo.corp\emea\markit\uk\shared\products\economics\econ\Products\PMI\GB\Research\UK%20GDP%20-%20PMI%20analysis.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info.corp\emea\markit\uk\shared\products\economics\econ\Products\PMI\GLOBAL\Research\Global%20PMI%20overview.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info.corp\emea\markit\uk\shared\products\economics\econ\Products\PMI\GLOBAL\Research\Sectors\Sector%20PMI%20charts.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info.corp\emea\markit\uk\shared\products\economics\econ\Products\PMI\GLOBAL\Research\Sectors\Sector%20PMI%20charts.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info.corp\emea\markit\uk\shared\products\economics\econ\Products\PMI\GLOBAL\Research\Chris_Slides2.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24.xml"/><Relationship Id="rId4" Type="http://schemas.openxmlformats.org/officeDocument/2006/relationships/oleObject" Target="file:///\\info.corp\emea\markit\UK\shared\products\economics\econ\Products\Development\Models\Sector%20Rotation\GLOBAL%20SECTOR%20ROTATION%20PMI.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info.corp\emea\markit\uk\shared\products\economics\econ\Products\PMI\GB\Research\UK%20inflation%20for%20comment%20-%20new.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6.xml"/><Relationship Id="rId4" Type="http://schemas.openxmlformats.org/officeDocument/2006/relationships/oleObject" Target="file:///\\info.corp\emea\markit\uk\shared\products\economics\econ\Products\PMI\EZ\Research\Eurozone%20CPI%20v%20PMI.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info.corp\emea\markit\uk\shared\products\economics\econ\Products\PMI\US\Research\US%20inflation%20for%20comment.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SovDebt%20PMI.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8.xml"/></Relationships>
</file>

<file path=ppt/charts/_rels/chart29.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SovDebt%20PMI.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9.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nfo.corp\emea\markit\uk\shared\products\economics\econ\Products\PMI\EZ\Research\EZ%20PMI%20model.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SovDebt%20PMI.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30.xml"/></Relationships>
</file>

<file path=ppt/charts/_rels/chart31.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Chris_Slides2.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1.xml"/></Relationships>
</file>

<file path=ppt/charts/_rels/chart32.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Chris_Slides2.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2.xml"/></Relationships>
</file>

<file path=ppt/charts/_rels/chart33.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Chris_Slides2.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3.xm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oleObject" Target="file:///\\info.corp\emea\markit\uk\shared\products\economics\econ\Products\PMI\GLOBAL\Research\Chris_Slides2.xlsx" TargetMode="Externa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oleObject" Target="file:///\\info.corp\emea\markit\uk\shared\products\economics\econ\Products\PMI\GLOBAL\Research\Global%20PMI%20overview.xlsx"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oleObject" Target="file:///\\info.corp\emea\markit\uk\shared\products\economics\econ\Products\PMI\GLOBAL\Research\Global%20PMI%20overview.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C:\presentations\PMI%2010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oleObject" Target="file:///\\info.corp\emea\Markit\UK\Shared\Products\Economics\Econ\Products\PCT\Research\Comment%20tracker%20charts%20more.xlsx" TargetMode="External"/><Relationship Id="rId1" Type="http://schemas.openxmlformats.org/officeDocument/2006/relationships/themeOverride" Target="../theme/themeOverride9.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info.corp\emea\markit\uk\shared\products\economics\econ\Products\PMI\EZ\Research\EZ%20PMI%20model.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US\Research\US%20GDP%20v%20PMI%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6.xml"/><Relationship Id="rId4" Type="http://schemas.openxmlformats.org/officeDocument/2006/relationships/oleObject" Target="file:///\\info.corp\emea\markit\uk\shared\products\economics\econ\Products\PMI\GLOBAL\Research\PMI%20and%20marke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7.xml"/><Relationship Id="rId4" Type="http://schemas.openxmlformats.org/officeDocument/2006/relationships/oleObject" Target="file:///\\info.corp\emea\markit\uk\shared\products\economics\econ\Products\PMI\GLOBAL\Research\PMI%20and%20market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US\Research\US%20PMI%20v%20ep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info.corp\emea\markit\uk\shared\products\economics\econ\Products\PMI\GLOBAL\Research\Global%20PMI%20v%20GDP.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6.9444444444444441E-3"/>
          <c:y val="0.1568397962881338"/>
          <c:w val="0.97569444444444442"/>
          <c:h val="0.74882223803193004"/>
        </c:manualLayout>
      </c:layout>
      <c:lineChart>
        <c:grouping val="standard"/>
        <c:varyColors val="0"/>
        <c:ser>
          <c:idx val="2"/>
          <c:order val="0"/>
          <c:tx>
            <c:strRef>
              <c:f>revisions!$B$1</c:f>
              <c:strCache>
                <c:ptCount val="1"/>
                <c:pt idx="0">
                  <c:v>Initial GDP estimates</c:v>
                </c:pt>
              </c:strCache>
            </c:strRef>
          </c:tx>
          <c:spPr>
            <a:ln w="25400">
              <a:solidFill>
                <a:schemeClr val="bg1">
                  <a:lumMod val="65000"/>
                </a:schemeClr>
              </a:solidFill>
            </a:ln>
          </c:spPr>
          <c:marker>
            <c:symbol val="none"/>
          </c:marker>
          <c:dPt>
            <c:idx val="28"/>
            <c:bubble3D val="0"/>
            <c:extLst>
              <c:ext xmlns:c16="http://schemas.microsoft.com/office/drawing/2014/chart" uri="{C3380CC4-5D6E-409C-BE32-E72D297353CC}">
                <c16:uniqueId val="{00000000-A543-42C0-8FE8-8BF7369D0E82}"/>
              </c:ext>
            </c:extLst>
          </c:dPt>
          <c:cat>
            <c:numRef>
              <c:f>revisions!$A$24:$A$131</c:f>
              <c:numCache>
                <c:formatCode>m/d/yyyy</c:formatCode>
                <c:ptCount val="108"/>
                <c:pt idx="0">
                  <c:v>35885</c:v>
                </c:pt>
                <c:pt idx="1">
                  <c:v>35976</c:v>
                </c:pt>
                <c:pt idx="2">
                  <c:v>36068</c:v>
                </c:pt>
                <c:pt idx="3">
                  <c:v>36160</c:v>
                </c:pt>
                <c:pt idx="4">
                  <c:v>36250</c:v>
                </c:pt>
                <c:pt idx="5">
                  <c:v>36341</c:v>
                </c:pt>
                <c:pt idx="6">
                  <c:v>36433</c:v>
                </c:pt>
                <c:pt idx="7">
                  <c:v>36525</c:v>
                </c:pt>
                <c:pt idx="8">
                  <c:v>36616</c:v>
                </c:pt>
                <c:pt idx="9">
                  <c:v>36707</c:v>
                </c:pt>
                <c:pt idx="10">
                  <c:v>36798</c:v>
                </c:pt>
                <c:pt idx="11">
                  <c:v>36889</c:v>
                </c:pt>
                <c:pt idx="12">
                  <c:v>36980</c:v>
                </c:pt>
                <c:pt idx="13">
                  <c:v>37071</c:v>
                </c:pt>
                <c:pt idx="14">
                  <c:v>37162</c:v>
                </c:pt>
                <c:pt idx="15">
                  <c:v>37256</c:v>
                </c:pt>
                <c:pt idx="16">
                  <c:v>37344</c:v>
                </c:pt>
                <c:pt idx="17">
                  <c:v>37435</c:v>
                </c:pt>
                <c:pt idx="18">
                  <c:v>37529</c:v>
                </c:pt>
                <c:pt idx="19">
                  <c:v>37621</c:v>
                </c:pt>
                <c:pt idx="20">
                  <c:v>37711</c:v>
                </c:pt>
                <c:pt idx="21">
                  <c:v>37802</c:v>
                </c:pt>
                <c:pt idx="22">
                  <c:v>37894</c:v>
                </c:pt>
                <c:pt idx="23">
                  <c:v>37986</c:v>
                </c:pt>
                <c:pt idx="24">
                  <c:v>38077</c:v>
                </c:pt>
                <c:pt idx="25">
                  <c:v>38168</c:v>
                </c:pt>
                <c:pt idx="26">
                  <c:v>38260</c:v>
                </c:pt>
                <c:pt idx="27">
                  <c:v>38352</c:v>
                </c:pt>
                <c:pt idx="28">
                  <c:v>38442</c:v>
                </c:pt>
                <c:pt idx="29">
                  <c:v>38533</c:v>
                </c:pt>
                <c:pt idx="30">
                  <c:v>38625</c:v>
                </c:pt>
                <c:pt idx="31">
                  <c:v>38716</c:v>
                </c:pt>
                <c:pt idx="32">
                  <c:v>38807</c:v>
                </c:pt>
                <c:pt idx="33">
                  <c:v>38898</c:v>
                </c:pt>
                <c:pt idx="34">
                  <c:v>38989</c:v>
                </c:pt>
                <c:pt idx="35">
                  <c:v>39080</c:v>
                </c:pt>
                <c:pt idx="36">
                  <c:v>39171</c:v>
                </c:pt>
                <c:pt idx="37">
                  <c:v>39262</c:v>
                </c:pt>
                <c:pt idx="38">
                  <c:v>39353</c:v>
                </c:pt>
                <c:pt idx="39">
                  <c:v>39447</c:v>
                </c:pt>
                <c:pt idx="40">
                  <c:v>39538</c:v>
                </c:pt>
                <c:pt idx="41">
                  <c:v>39629</c:v>
                </c:pt>
                <c:pt idx="42">
                  <c:v>39721</c:v>
                </c:pt>
                <c:pt idx="43">
                  <c:v>39813</c:v>
                </c:pt>
                <c:pt idx="44">
                  <c:v>39903</c:v>
                </c:pt>
                <c:pt idx="45">
                  <c:v>39994</c:v>
                </c:pt>
                <c:pt idx="46">
                  <c:v>40086</c:v>
                </c:pt>
                <c:pt idx="47">
                  <c:v>40178</c:v>
                </c:pt>
                <c:pt idx="48">
                  <c:v>40268</c:v>
                </c:pt>
                <c:pt idx="49">
                  <c:v>40359</c:v>
                </c:pt>
                <c:pt idx="50">
                  <c:v>40451</c:v>
                </c:pt>
                <c:pt idx="51">
                  <c:v>40543</c:v>
                </c:pt>
                <c:pt idx="52">
                  <c:v>40633</c:v>
                </c:pt>
                <c:pt idx="53">
                  <c:v>40724</c:v>
                </c:pt>
                <c:pt idx="54">
                  <c:v>40816</c:v>
                </c:pt>
                <c:pt idx="55">
                  <c:v>40907</c:v>
                </c:pt>
                <c:pt idx="56">
                  <c:v>40998</c:v>
                </c:pt>
                <c:pt idx="57">
                  <c:v>41089</c:v>
                </c:pt>
                <c:pt idx="58">
                  <c:v>41180</c:v>
                </c:pt>
                <c:pt idx="59">
                  <c:v>41274</c:v>
                </c:pt>
                <c:pt idx="60">
                  <c:v>41362</c:v>
                </c:pt>
                <c:pt idx="61">
                  <c:v>41453</c:v>
                </c:pt>
                <c:pt idx="62">
                  <c:v>41547</c:v>
                </c:pt>
                <c:pt idx="63">
                  <c:v>41639</c:v>
                </c:pt>
                <c:pt idx="64">
                  <c:v>41729</c:v>
                </c:pt>
                <c:pt idx="65">
                  <c:v>41820</c:v>
                </c:pt>
                <c:pt idx="66">
                  <c:v>41912</c:v>
                </c:pt>
                <c:pt idx="67">
                  <c:v>42004</c:v>
                </c:pt>
                <c:pt idx="68">
                  <c:v>42094</c:v>
                </c:pt>
                <c:pt idx="69">
                  <c:v>42185</c:v>
                </c:pt>
                <c:pt idx="70">
                  <c:v>42277</c:v>
                </c:pt>
                <c:pt idx="71">
                  <c:v>42369</c:v>
                </c:pt>
                <c:pt idx="72">
                  <c:v>42460</c:v>
                </c:pt>
                <c:pt idx="73">
                  <c:v>42551</c:v>
                </c:pt>
                <c:pt idx="74">
                  <c:v>42643</c:v>
                </c:pt>
                <c:pt idx="75">
                  <c:v>42734</c:v>
                </c:pt>
                <c:pt idx="76">
                  <c:v>42825</c:v>
                </c:pt>
                <c:pt idx="77">
                  <c:v>42908</c:v>
                </c:pt>
                <c:pt idx="78">
                  <c:v>43000</c:v>
                </c:pt>
                <c:pt idx="79">
                  <c:v>43091</c:v>
                </c:pt>
                <c:pt idx="80">
                  <c:v>43181</c:v>
                </c:pt>
                <c:pt idx="81">
                  <c:v>43273</c:v>
                </c:pt>
                <c:pt idx="82">
                  <c:v>43365</c:v>
                </c:pt>
                <c:pt idx="83">
                  <c:v>43456</c:v>
                </c:pt>
                <c:pt idx="84">
                  <c:v>43546</c:v>
                </c:pt>
                <c:pt idx="85">
                  <c:v>43638</c:v>
                </c:pt>
                <c:pt idx="86">
                  <c:v>43730</c:v>
                </c:pt>
                <c:pt idx="87">
                  <c:v>43821</c:v>
                </c:pt>
                <c:pt idx="88">
                  <c:v>43912</c:v>
                </c:pt>
                <c:pt idx="89">
                  <c:v>44004</c:v>
                </c:pt>
                <c:pt idx="90">
                  <c:v>44096</c:v>
                </c:pt>
                <c:pt idx="91">
                  <c:v>44187</c:v>
                </c:pt>
                <c:pt idx="92">
                  <c:v>44277</c:v>
                </c:pt>
                <c:pt idx="93">
                  <c:v>44369</c:v>
                </c:pt>
                <c:pt idx="94">
                  <c:v>44461</c:v>
                </c:pt>
                <c:pt idx="95">
                  <c:v>44552</c:v>
                </c:pt>
                <c:pt idx="96">
                  <c:v>44642</c:v>
                </c:pt>
                <c:pt idx="97">
                  <c:v>44734</c:v>
                </c:pt>
                <c:pt idx="98">
                  <c:v>44826</c:v>
                </c:pt>
                <c:pt idx="99">
                  <c:v>44917</c:v>
                </c:pt>
                <c:pt idx="100">
                  <c:v>45007</c:v>
                </c:pt>
                <c:pt idx="101">
                  <c:v>45099</c:v>
                </c:pt>
                <c:pt idx="102">
                  <c:v>45191</c:v>
                </c:pt>
                <c:pt idx="103">
                  <c:v>45282</c:v>
                </c:pt>
                <c:pt idx="104">
                  <c:v>45337</c:v>
                </c:pt>
                <c:pt idx="105">
                  <c:v>45427</c:v>
                </c:pt>
                <c:pt idx="106">
                  <c:v>45519</c:v>
                </c:pt>
                <c:pt idx="107">
                  <c:v>45611</c:v>
                </c:pt>
              </c:numCache>
            </c:numRef>
          </c:cat>
          <c:val>
            <c:numRef>
              <c:f>revisions!$B$24:$B$131</c:f>
              <c:numCache>
                <c:formatCode>General</c:formatCode>
                <c:ptCount val="108"/>
                <c:pt idx="0">
                  <c:v>0.4</c:v>
                </c:pt>
                <c:pt idx="1">
                  <c:v>0.5</c:v>
                </c:pt>
                <c:pt idx="2">
                  <c:v>0.5</c:v>
                </c:pt>
                <c:pt idx="3">
                  <c:v>0.2</c:v>
                </c:pt>
                <c:pt idx="4">
                  <c:v>0.1</c:v>
                </c:pt>
                <c:pt idx="5">
                  <c:v>0.5</c:v>
                </c:pt>
                <c:pt idx="6">
                  <c:v>0.9</c:v>
                </c:pt>
                <c:pt idx="7">
                  <c:v>0.8</c:v>
                </c:pt>
                <c:pt idx="8">
                  <c:v>0.4</c:v>
                </c:pt>
                <c:pt idx="9">
                  <c:v>0.9</c:v>
                </c:pt>
                <c:pt idx="10">
                  <c:v>0.7</c:v>
                </c:pt>
                <c:pt idx="11">
                  <c:v>0.3</c:v>
                </c:pt>
                <c:pt idx="12">
                  <c:v>0.3</c:v>
                </c:pt>
                <c:pt idx="13">
                  <c:v>0.3</c:v>
                </c:pt>
                <c:pt idx="14">
                  <c:v>0.6</c:v>
                </c:pt>
                <c:pt idx="15">
                  <c:v>0.2</c:v>
                </c:pt>
                <c:pt idx="16">
                  <c:v>0.1</c:v>
                </c:pt>
                <c:pt idx="17">
                  <c:v>0.9</c:v>
                </c:pt>
                <c:pt idx="18">
                  <c:v>0.7</c:v>
                </c:pt>
                <c:pt idx="19">
                  <c:v>0.4</c:v>
                </c:pt>
                <c:pt idx="20">
                  <c:v>0.2</c:v>
                </c:pt>
                <c:pt idx="21">
                  <c:v>0.3</c:v>
                </c:pt>
                <c:pt idx="22">
                  <c:v>0.6</c:v>
                </c:pt>
                <c:pt idx="23">
                  <c:v>0.9</c:v>
                </c:pt>
                <c:pt idx="24">
                  <c:v>0.6</c:v>
                </c:pt>
                <c:pt idx="25">
                  <c:v>0.9</c:v>
                </c:pt>
                <c:pt idx="26">
                  <c:v>0.4</c:v>
                </c:pt>
                <c:pt idx="27">
                  <c:v>0.7</c:v>
                </c:pt>
                <c:pt idx="28">
                  <c:v>0.6</c:v>
                </c:pt>
                <c:pt idx="29">
                  <c:v>0.4</c:v>
                </c:pt>
                <c:pt idx="30">
                  <c:v>0.4</c:v>
                </c:pt>
                <c:pt idx="31">
                  <c:v>0.6</c:v>
                </c:pt>
                <c:pt idx="32">
                  <c:v>0.6</c:v>
                </c:pt>
                <c:pt idx="33">
                  <c:v>0.8</c:v>
                </c:pt>
                <c:pt idx="34">
                  <c:v>0.7</c:v>
                </c:pt>
                <c:pt idx="35">
                  <c:v>0.8</c:v>
                </c:pt>
                <c:pt idx="36">
                  <c:v>0.7</c:v>
                </c:pt>
                <c:pt idx="37">
                  <c:v>0.8</c:v>
                </c:pt>
                <c:pt idx="38">
                  <c:v>0.8</c:v>
                </c:pt>
                <c:pt idx="39">
                  <c:v>0.6</c:v>
                </c:pt>
                <c:pt idx="40">
                  <c:v>0.4</c:v>
                </c:pt>
                <c:pt idx="41">
                  <c:v>0.2</c:v>
                </c:pt>
                <c:pt idx="42">
                  <c:v>-0.5</c:v>
                </c:pt>
                <c:pt idx="43">
                  <c:v>-1.5</c:v>
                </c:pt>
                <c:pt idx="44">
                  <c:v>-1.9</c:v>
                </c:pt>
                <c:pt idx="45">
                  <c:v>-0.8</c:v>
                </c:pt>
                <c:pt idx="46">
                  <c:v>-0.4</c:v>
                </c:pt>
                <c:pt idx="47">
                  <c:v>0.1</c:v>
                </c:pt>
                <c:pt idx="48">
                  <c:v>0.2</c:v>
                </c:pt>
                <c:pt idx="49">
                  <c:v>1.1000000000000001</c:v>
                </c:pt>
                <c:pt idx="50">
                  <c:v>0.8</c:v>
                </c:pt>
                <c:pt idx="51">
                  <c:v>-0.5</c:v>
                </c:pt>
                <c:pt idx="52">
                  <c:v>0.5</c:v>
                </c:pt>
                <c:pt idx="53">
                  <c:v>0.2</c:v>
                </c:pt>
                <c:pt idx="54">
                  <c:v>0.5</c:v>
                </c:pt>
                <c:pt idx="55">
                  <c:v>-0.2</c:v>
                </c:pt>
                <c:pt idx="56">
                  <c:v>-0.2</c:v>
                </c:pt>
                <c:pt idx="57">
                  <c:v>-0.7</c:v>
                </c:pt>
                <c:pt idx="58">
                  <c:v>1</c:v>
                </c:pt>
                <c:pt idx="59">
                  <c:v>-0.3</c:v>
                </c:pt>
                <c:pt idx="60">
                  <c:v>0.3</c:v>
                </c:pt>
                <c:pt idx="61">
                  <c:v>0.6</c:v>
                </c:pt>
                <c:pt idx="62">
                  <c:v>0.8</c:v>
                </c:pt>
                <c:pt idx="63">
                  <c:v>0.7</c:v>
                </c:pt>
                <c:pt idx="64">
                  <c:v>0.8</c:v>
                </c:pt>
                <c:pt idx="65">
                  <c:v>0.8</c:v>
                </c:pt>
                <c:pt idx="66">
                  <c:v>0.7</c:v>
                </c:pt>
                <c:pt idx="67">
                  <c:v>0.5</c:v>
                </c:pt>
                <c:pt idx="68">
                  <c:v>0.3</c:v>
                </c:pt>
                <c:pt idx="69">
                  <c:v>0.7</c:v>
                </c:pt>
                <c:pt idx="70">
                  <c:v>0.5</c:v>
                </c:pt>
                <c:pt idx="71">
                  <c:v>0.5</c:v>
                </c:pt>
                <c:pt idx="72">
                  <c:v>0.4</c:v>
                </c:pt>
                <c:pt idx="73">
                  <c:v>0.6</c:v>
                </c:pt>
                <c:pt idx="74">
                  <c:v>0.5</c:v>
                </c:pt>
                <c:pt idx="75">
                  <c:v>0.6</c:v>
                </c:pt>
                <c:pt idx="76">
                  <c:v>0.3</c:v>
                </c:pt>
                <c:pt idx="77">
                  <c:v>0.3</c:v>
                </c:pt>
                <c:pt idx="78">
                  <c:v>0.4</c:v>
                </c:pt>
                <c:pt idx="79">
                  <c:v>0.5</c:v>
                </c:pt>
                <c:pt idx="80">
                  <c:v>0.1</c:v>
                </c:pt>
                <c:pt idx="81">
                  <c:v>0.5</c:v>
                </c:pt>
                <c:pt idx="82">
                  <c:v>0.6</c:v>
                </c:pt>
                <c:pt idx="83">
                  <c:v>0.2</c:v>
                </c:pt>
                <c:pt idx="84">
                  <c:v>0.5</c:v>
                </c:pt>
                <c:pt idx="85">
                  <c:v>-0.2</c:v>
                </c:pt>
                <c:pt idx="86">
                  <c:v>0.3</c:v>
                </c:pt>
                <c:pt idx="87">
                  <c:v>0</c:v>
                </c:pt>
                <c:pt idx="88">
                  <c:v>-2</c:v>
                </c:pt>
                <c:pt idx="89">
                  <c:v>-20.399999999999999</c:v>
                </c:pt>
                <c:pt idx="90">
                  <c:v>15.5</c:v>
                </c:pt>
                <c:pt idx="91">
                  <c:v>1</c:v>
                </c:pt>
                <c:pt idx="92">
                  <c:v>-1.5</c:v>
                </c:pt>
                <c:pt idx="93">
                  <c:v>4.8</c:v>
                </c:pt>
                <c:pt idx="94">
                  <c:v>1.3</c:v>
                </c:pt>
                <c:pt idx="95">
                  <c:v>1</c:v>
                </c:pt>
                <c:pt idx="96">
                  <c:v>0.8</c:v>
                </c:pt>
                <c:pt idx="97">
                  <c:v>-0.1</c:v>
                </c:pt>
                <c:pt idx="98">
                  <c:v>-0.2</c:v>
                </c:pt>
                <c:pt idx="99">
                  <c:v>0</c:v>
                </c:pt>
                <c:pt idx="100">
                  <c:v>0.1</c:v>
                </c:pt>
                <c:pt idx="101">
                  <c:v>0.2</c:v>
                </c:pt>
                <c:pt idx="102">
                  <c:v>0</c:v>
                </c:pt>
                <c:pt idx="103">
                  <c:v>-0.3</c:v>
                </c:pt>
                <c:pt idx="104">
                  <c:v>0.6</c:v>
                </c:pt>
                <c:pt idx="105">
                  <c:v>0.6</c:v>
                </c:pt>
                <c:pt idx="106">
                  <c:v>0.1</c:v>
                </c:pt>
                <c:pt idx="107">
                  <c:v>0.1</c:v>
                </c:pt>
              </c:numCache>
            </c:numRef>
          </c:val>
          <c:smooth val="0"/>
          <c:extLst>
            <c:ext xmlns:c16="http://schemas.microsoft.com/office/drawing/2014/chart" uri="{C3380CC4-5D6E-409C-BE32-E72D297353CC}">
              <c16:uniqueId val="{00000001-A543-42C0-8FE8-8BF7369D0E82}"/>
            </c:ext>
          </c:extLst>
        </c:ser>
        <c:ser>
          <c:idx val="1"/>
          <c:order val="1"/>
          <c:tx>
            <c:strRef>
              <c:f>revisions!$D$1</c:f>
              <c:strCache>
                <c:ptCount val="1"/>
                <c:pt idx="0">
                  <c:v>Latest (revised) GDP series</c:v>
                </c:pt>
              </c:strCache>
            </c:strRef>
          </c:tx>
          <c:spPr>
            <a:ln w="25400">
              <a:solidFill>
                <a:srgbClr val="DC7900"/>
              </a:solidFill>
            </a:ln>
          </c:spPr>
          <c:marker>
            <c:symbol val="none"/>
          </c:marker>
          <c:cat>
            <c:numRef>
              <c:f>revisions!$A$24:$A$131</c:f>
              <c:numCache>
                <c:formatCode>m/d/yyyy</c:formatCode>
                <c:ptCount val="108"/>
                <c:pt idx="0">
                  <c:v>35885</c:v>
                </c:pt>
                <c:pt idx="1">
                  <c:v>35976</c:v>
                </c:pt>
                <c:pt idx="2">
                  <c:v>36068</c:v>
                </c:pt>
                <c:pt idx="3">
                  <c:v>36160</c:v>
                </c:pt>
                <c:pt idx="4">
                  <c:v>36250</c:v>
                </c:pt>
                <c:pt idx="5">
                  <c:v>36341</c:v>
                </c:pt>
                <c:pt idx="6">
                  <c:v>36433</c:v>
                </c:pt>
                <c:pt idx="7">
                  <c:v>36525</c:v>
                </c:pt>
                <c:pt idx="8">
                  <c:v>36616</c:v>
                </c:pt>
                <c:pt idx="9">
                  <c:v>36707</c:v>
                </c:pt>
                <c:pt idx="10">
                  <c:v>36798</c:v>
                </c:pt>
                <c:pt idx="11">
                  <c:v>36889</c:v>
                </c:pt>
                <c:pt idx="12">
                  <c:v>36980</c:v>
                </c:pt>
                <c:pt idx="13">
                  <c:v>37071</c:v>
                </c:pt>
                <c:pt idx="14">
                  <c:v>37162</c:v>
                </c:pt>
                <c:pt idx="15">
                  <c:v>37256</c:v>
                </c:pt>
                <c:pt idx="16">
                  <c:v>37344</c:v>
                </c:pt>
                <c:pt idx="17">
                  <c:v>37435</c:v>
                </c:pt>
                <c:pt idx="18">
                  <c:v>37529</c:v>
                </c:pt>
                <c:pt idx="19">
                  <c:v>37621</c:v>
                </c:pt>
                <c:pt idx="20">
                  <c:v>37711</c:v>
                </c:pt>
                <c:pt idx="21">
                  <c:v>37802</c:v>
                </c:pt>
                <c:pt idx="22">
                  <c:v>37894</c:v>
                </c:pt>
                <c:pt idx="23">
                  <c:v>37986</c:v>
                </c:pt>
                <c:pt idx="24">
                  <c:v>38077</c:v>
                </c:pt>
                <c:pt idx="25">
                  <c:v>38168</c:v>
                </c:pt>
                <c:pt idx="26">
                  <c:v>38260</c:v>
                </c:pt>
                <c:pt idx="27">
                  <c:v>38352</c:v>
                </c:pt>
                <c:pt idx="28">
                  <c:v>38442</c:v>
                </c:pt>
                <c:pt idx="29">
                  <c:v>38533</c:v>
                </c:pt>
                <c:pt idx="30">
                  <c:v>38625</c:v>
                </c:pt>
                <c:pt idx="31">
                  <c:v>38716</c:v>
                </c:pt>
                <c:pt idx="32">
                  <c:v>38807</c:v>
                </c:pt>
                <c:pt idx="33">
                  <c:v>38898</c:v>
                </c:pt>
                <c:pt idx="34">
                  <c:v>38989</c:v>
                </c:pt>
                <c:pt idx="35">
                  <c:v>39080</c:v>
                </c:pt>
                <c:pt idx="36">
                  <c:v>39171</c:v>
                </c:pt>
                <c:pt idx="37">
                  <c:v>39262</c:v>
                </c:pt>
                <c:pt idx="38">
                  <c:v>39353</c:v>
                </c:pt>
                <c:pt idx="39">
                  <c:v>39447</c:v>
                </c:pt>
                <c:pt idx="40">
                  <c:v>39538</c:v>
                </c:pt>
                <c:pt idx="41">
                  <c:v>39629</c:v>
                </c:pt>
                <c:pt idx="42">
                  <c:v>39721</c:v>
                </c:pt>
                <c:pt idx="43">
                  <c:v>39813</c:v>
                </c:pt>
                <c:pt idx="44">
                  <c:v>39903</c:v>
                </c:pt>
                <c:pt idx="45">
                  <c:v>39994</c:v>
                </c:pt>
                <c:pt idx="46">
                  <c:v>40086</c:v>
                </c:pt>
                <c:pt idx="47">
                  <c:v>40178</c:v>
                </c:pt>
                <c:pt idx="48">
                  <c:v>40268</c:v>
                </c:pt>
                <c:pt idx="49">
                  <c:v>40359</c:v>
                </c:pt>
                <c:pt idx="50">
                  <c:v>40451</c:v>
                </c:pt>
                <c:pt idx="51">
                  <c:v>40543</c:v>
                </c:pt>
                <c:pt idx="52">
                  <c:v>40633</c:v>
                </c:pt>
                <c:pt idx="53">
                  <c:v>40724</c:v>
                </c:pt>
                <c:pt idx="54">
                  <c:v>40816</c:v>
                </c:pt>
                <c:pt idx="55">
                  <c:v>40907</c:v>
                </c:pt>
                <c:pt idx="56">
                  <c:v>40998</c:v>
                </c:pt>
                <c:pt idx="57">
                  <c:v>41089</c:v>
                </c:pt>
                <c:pt idx="58">
                  <c:v>41180</c:v>
                </c:pt>
                <c:pt idx="59">
                  <c:v>41274</c:v>
                </c:pt>
                <c:pt idx="60">
                  <c:v>41362</c:v>
                </c:pt>
                <c:pt idx="61">
                  <c:v>41453</c:v>
                </c:pt>
                <c:pt idx="62">
                  <c:v>41547</c:v>
                </c:pt>
                <c:pt idx="63">
                  <c:v>41639</c:v>
                </c:pt>
                <c:pt idx="64">
                  <c:v>41729</c:v>
                </c:pt>
                <c:pt idx="65">
                  <c:v>41820</c:v>
                </c:pt>
                <c:pt idx="66">
                  <c:v>41912</c:v>
                </c:pt>
                <c:pt idx="67">
                  <c:v>42004</c:v>
                </c:pt>
                <c:pt idx="68">
                  <c:v>42094</c:v>
                </c:pt>
                <c:pt idx="69">
                  <c:v>42185</c:v>
                </c:pt>
                <c:pt idx="70">
                  <c:v>42277</c:v>
                </c:pt>
                <c:pt idx="71">
                  <c:v>42369</c:v>
                </c:pt>
                <c:pt idx="72">
                  <c:v>42460</c:v>
                </c:pt>
                <c:pt idx="73">
                  <c:v>42551</c:v>
                </c:pt>
                <c:pt idx="74">
                  <c:v>42643</c:v>
                </c:pt>
                <c:pt idx="75">
                  <c:v>42734</c:v>
                </c:pt>
                <c:pt idx="76">
                  <c:v>42825</c:v>
                </c:pt>
                <c:pt idx="77">
                  <c:v>42908</c:v>
                </c:pt>
                <c:pt idx="78">
                  <c:v>43000</c:v>
                </c:pt>
                <c:pt idx="79">
                  <c:v>43091</c:v>
                </c:pt>
                <c:pt idx="80">
                  <c:v>43181</c:v>
                </c:pt>
                <c:pt idx="81">
                  <c:v>43273</c:v>
                </c:pt>
                <c:pt idx="82">
                  <c:v>43365</c:v>
                </c:pt>
                <c:pt idx="83">
                  <c:v>43456</c:v>
                </c:pt>
                <c:pt idx="84">
                  <c:v>43546</c:v>
                </c:pt>
                <c:pt idx="85">
                  <c:v>43638</c:v>
                </c:pt>
                <c:pt idx="86">
                  <c:v>43730</c:v>
                </c:pt>
                <c:pt idx="87">
                  <c:v>43821</c:v>
                </c:pt>
                <c:pt idx="88">
                  <c:v>43912</c:v>
                </c:pt>
                <c:pt idx="89">
                  <c:v>44004</c:v>
                </c:pt>
                <c:pt idx="90">
                  <c:v>44096</c:v>
                </c:pt>
                <c:pt idx="91">
                  <c:v>44187</c:v>
                </c:pt>
                <c:pt idx="92">
                  <c:v>44277</c:v>
                </c:pt>
                <c:pt idx="93">
                  <c:v>44369</c:v>
                </c:pt>
                <c:pt idx="94">
                  <c:v>44461</c:v>
                </c:pt>
                <c:pt idx="95">
                  <c:v>44552</c:v>
                </c:pt>
                <c:pt idx="96">
                  <c:v>44642</c:v>
                </c:pt>
                <c:pt idx="97">
                  <c:v>44734</c:v>
                </c:pt>
                <c:pt idx="98">
                  <c:v>44826</c:v>
                </c:pt>
                <c:pt idx="99">
                  <c:v>44917</c:v>
                </c:pt>
                <c:pt idx="100">
                  <c:v>45007</c:v>
                </c:pt>
                <c:pt idx="101">
                  <c:v>45099</c:v>
                </c:pt>
                <c:pt idx="102">
                  <c:v>45191</c:v>
                </c:pt>
                <c:pt idx="103">
                  <c:v>45282</c:v>
                </c:pt>
                <c:pt idx="104">
                  <c:v>45337</c:v>
                </c:pt>
                <c:pt idx="105">
                  <c:v>45427</c:v>
                </c:pt>
                <c:pt idx="106">
                  <c:v>45519</c:v>
                </c:pt>
                <c:pt idx="107">
                  <c:v>45611</c:v>
                </c:pt>
              </c:numCache>
            </c:numRef>
          </c:cat>
          <c:val>
            <c:numRef>
              <c:f>revisions!$D$24:$D$131</c:f>
              <c:numCache>
                <c:formatCode>0.0</c:formatCode>
                <c:ptCount val="108"/>
                <c:pt idx="0">
                  <c:v>0.71354658748369104</c:v>
                </c:pt>
                <c:pt idx="1">
                  <c:v>0.57626331212922599</c:v>
                </c:pt>
                <c:pt idx="2">
                  <c:v>0.15834169827578548</c:v>
                </c:pt>
                <c:pt idx="3">
                  <c:v>0.6501036573873904</c:v>
                </c:pt>
                <c:pt idx="4">
                  <c:v>0.68445621308683802</c:v>
                </c:pt>
                <c:pt idx="5">
                  <c:v>0.36451632665563927</c:v>
                </c:pt>
                <c:pt idx="6">
                  <c:v>1.6736064179982995</c:v>
                </c:pt>
                <c:pt idx="7">
                  <c:v>1.6091786434870612</c:v>
                </c:pt>
                <c:pt idx="8">
                  <c:v>1.3336372000371393</c:v>
                </c:pt>
                <c:pt idx="9">
                  <c:v>0.72051510582825917</c:v>
                </c:pt>
                <c:pt idx="10">
                  <c:v>0.60888370631336941</c:v>
                </c:pt>
                <c:pt idx="11">
                  <c:v>0.59369072597134909</c:v>
                </c:pt>
                <c:pt idx="12">
                  <c:v>0.83124619514367537</c:v>
                </c:pt>
                <c:pt idx="13">
                  <c:v>0.41067720204629488</c:v>
                </c:pt>
                <c:pt idx="14">
                  <c:v>0.4713459590558553</c:v>
                </c:pt>
                <c:pt idx="15">
                  <c:v>0.26910980885170444</c:v>
                </c:pt>
                <c:pt idx="16">
                  <c:v>0.30363845392747124</c:v>
                </c:pt>
                <c:pt idx="17">
                  <c:v>0.52696318246624363</c:v>
                </c:pt>
                <c:pt idx="18">
                  <c:v>0.58657259257935024</c:v>
                </c:pt>
                <c:pt idx="19">
                  <c:v>0.65997085227474694</c:v>
                </c:pt>
                <c:pt idx="20">
                  <c:v>0.84417571724527596</c:v>
                </c:pt>
                <c:pt idx="21">
                  <c:v>0.9281541385636275</c:v>
                </c:pt>
                <c:pt idx="22">
                  <c:v>1.0429797880501617</c:v>
                </c:pt>
                <c:pt idx="23">
                  <c:v>0.78346015837073868</c:v>
                </c:pt>
                <c:pt idx="24">
                  <c:v>0.31723198061780739</c:v>
                </c:pt>
                <c:pt idx="25">
                  <c:v>0.48056966467671458</c:v>
                </c:pt>
                <c:pt idx="26">
                  <c:v>0.35752981449385313</c:v>
                </c:pt>
                <c:pt idx="27">
                  <c:v>0.45635956418503609</c:v>
                </c:pt>
                <c:pt idx="28">
                  <c:v>0.77148593928692499</c:v>
                </c:pt>
                <c:pt idx="29">
                  <c:v>0.83211959454963513</c:v>
                </c:pt>
                <c:pt idx="30">
                  <c:v>0.9205726541161805</c:v>
                </c:pt>
                <c:pt idx="31">
                  <c:v>1.0460410642409799</c:v>
                </c:pt>
                <c:pt idx="32">
                  <c:v>0.36005040346137318</c:v>
                </c:pt>
                <c:pt idx="33">
                  <c:v>0.26526291656666318</c:v>
                </c:pt>
                <c:pt idx="34">
                  <c:v>0.15720040371921865</c:v>
                </c:pt>
                <c:pt idx="35">
                  <c:v>0.35564275203995188</c:v>
                </c:pt>
                <c:pt idx="36">
                  <c:v>1.097625779987879</c:v>
                </c:pt>
                <c:pt idx="37">
                  <c:v>0.94032645096643197</c:v>
                </c:pt>
                <c:pt idx="38">
                  <c:v>0.94236442735382109</c:v>
                </c:pt>
                <c:pt idx="39">
                  <c:v>0.84523080373702775</c:v>
                </c:pt>
                <c:pt idx="40">
                  <c:v>0.37399230800815736</c:v>
                </c:pt>
                <c:pt idx="41">
                  <c:v>-0.53674001602209009</c:v>
                </c:pt>
                <c:pt idx="42">
                  <c:v>-1.6417012686340806</c:v>
                </c:pt>
                <c:pt idx="43">
                  <c:v>-2.1159974283967027</c:v>
                </c:pt>
                <c:pt idx="44">
                  <c:v>-2.022904296068464</c:v>
                </c:pt>
                <c:pt idx="45">
                  <c:v>-0.28921738719704387</c:v>
                </c:pt>
                <c:pt idx="46">
                  <c:v>0.12407558225336562</c:v>
                </c:pt>
                <c:pt idx="47">
                  <c:v>0.33336972740837789</c:v>
                </c:pt>
                <c:pt idx="48">
                  <c:v>0.83972345349419275</c:v>
                </c:pt>
                <c:pt idx="49">
                  <c:v>1.1422620781939632</c:v>
                </c:pt>
                <c:pt idx="50">
                  <c:v>0.5878869677942502</c:v>
                </c:pt>
                <c:pt idx="51">
                  <c:v>5.0560496695005293E-2</c:v>
                </c:pt>
                <c:pt idx="52">
                  <c:v>0.16397353099682829</c:v>
                </c:pt>
                <c:pt idx="53">
                  <c:v>-4.7982528714544531E-2</c:v>
                </c:pt>
                <c:pt idx="54">
                  <c:v>0.17384367482584745</c:v>
                </c:pt>
                <c:pt idx="55">
                  <c:v>8.2806834558991932E-2</c:v>
                </c:pt>
                <c:pt idx="56">
                  <c:v>0.94356894390693868</c:v>
                </c:pt>
                <c:pt idx="57">
                  <c:v>-5.3015611702498709E-2</c:v>
                </c:pt>
                <c:pt idx="58">
                  <c:v>1.0362721422688759</c:v>
                </c:pt>
                <c:pt idx="59">
                  <c:v>-0.14437415702589237</c:v>
                </c:pt>
                <c:pt idx="60">
                  <c:v>0.26529923990211257</c:v>
                </c:pt>
                <c:pt idx="61">
                  <c:v>0.6651154206389317</c:v>
                </c:pt>
                <c:pt idx="62">
                  <c:v>0.76610035897567708</c:v>
                </c:pt>
                <c:pt idx="63">
                  <c:v>0.65943857596637168</c:v>
                </c:pt>
                <c:pt idx="64">
                  <c:v>0.8010757592650779</c:v>
                </c:pt>
                <c:pt idx="65">
                  <c:v>0.94084760078834118</c:v>
                </c:pt>
                <c:pt idx="66">
                  <c:v>0.81403264099882111</c:v>
                </c:pt>
                <c:pt idx="67">
                  <c:v>0.65990023270252784</c:v>
                </c:pt>
                <c:pt idx="68">
                  <c:v>0.30365498511174371</c:v>
                </c:pt>
                <c:pt idx="69">
                  <c:v>0.45655024825633367</c:v>
                </c:pt>
                <c:pt idx="70">
                  <c:v>0.38774101887558354</c:v>
                </c:pt>
                <c:pt idx="71">
                  <c:v>0.59925953841649915</c:v>
                </c:pt>
                <c:pt idx="72">
                  <c:v>0.50340210428832344</c:v>
                </c:pt>
                <c:pt idx="73">
                  <c:v>0.73556348674369976</c:v>
                </c:pt>
                <c:pt idx="74">
                  <c:v>0.44148217317217647</c:v>
                </c:pt>
                <c:pt idx="75">
                  <c:v>0.61899484091911638</c:v>
                </c:pt>
                <c:pt idx="76">
                  <c:v>0.95397176582986587</c:v>
                </c:pt>
                <c:pt idx="77">
                  <c:v>0.85312305922675713</c:v>
                </c:pt>
                <c:pt idx="78">
                  <c:v>0.67675601595199586</c:v>
                </c:pt>
                <c:pt idx="79">
                  <c:v>0.75054152122625239</c:v>
                </c:pt>
                <c:pt idx="80">
                  <c:v>7.8511925139792313E-2</c:v>
                </c:pt>
                <c:pt idx="81">
                  <c:v>0.21756284008447091</c:v>
                </c:pt>
                <c:pt idx="82">
                  <c:v>0.31706443841668031</c:v>
                </c:pt>
                <c:pt idx="83">
                  <c:v>0.12975189864229306</c:v>
                </c:pt>
                <c:pt idx="84">
                  <c:v>0.50383616262913067</c:v>
                </c:pt>
                <c:pt idx="85">
                  <c:v>0.2132372388257075</c:v>
                </c:pt>
                <c:pt idx="86">
                  <c:v>0.55062792877225863</c:v>
                </c:pt>
                <c:pt idx="87">
                  <c:v>5.9652790930389667E-3</c:v>
                </c:pt>
                <c:pt idx="88">
                  <c:v>-2.7449085651824445</c:v>
                </c:pt>
                <c:pt idx="89">
                  <c:v>-19.906160875831823</c:v>
                </c:pt>
                <c:pt idx="90">
                  <c:v>16.964675432080803</c:v>
                </c:pt>
                <c:pt idx="91">
                  <c:v>1.3679841302056395</c:v>
                </c:pt>
                <c:pt idx="92">
                  <c:v>-1.0761629502849854</c:v>
                </c:pt>
                <c:pt idx="93">
                  <c:v>6.9822823239453866</c:v>
                </c:pt>
                <c:pt idx="94">
                  <c:v>1.6866455206631239</c:v>
                </c:pt>
                <c:pt idx="95">
                  <c:v>1.3776485450819058</c:v>
                </c:pt>
                <c:pt idx="96">
                  <c:v>1.0133495145631066</c:v>
                </c:pt>
                <c:pt idx="97">
                  <c:v>0.55792664612535481</c:v>
                </c:pt>
                <c:pt idx="98">
                  <c:v>0.10111680156191948</c:v>
                </c:pt>
                <c:pt idx="99">
                  <c:v>0.26025102288258573</c:v>
                </c:pt>
                <c:pt idx="100">
                  <c:v>5.6473635232579922E-2</c:v>
                </c:pt>
                <c:pt idx="101">
                  <c:v>4.1351932513646134E-2</c:v>
                </c:pt>
                <c:pt idx="102">
                  <c:v>-0.23959703607443752</c:v>
                </c:pt>
                <c:pt idx="103">
                  <c:v>-0.32144150011848704</c:v>
                </c:pt>
                <c:pt idx="104">
                  <c:v>0.83995986161591996</c:v>
                </c:pt>
                <c:pt idx="105">
                  <c:v>0.6372697201422648</c:v>
                </c:pt>
                <c:pt idx="106">
                  <c:v>0.19546043147890246</c:v>
                </c:pt>
                <c:pt idx="107">
                  <c:v>0.24083665995843093</c:v>
                </c:pt>
              </c:numCache>
            </c:numRef>
          </c:val>
          <c:smooth val="0"/>
          <c:extLst>
            <c:ext xmlns:c16="http://schemas.microsoft.com/office/drawing/2014/chart" uri="{C3380CC4-5D6E-409C-BE32-E72D297353CC}">
              <c16:uniqueId val="{00000002-A543-42C0-8FE8-8BF7369D0E82}"/>
            </c:ext>
          </c:extLst>
        </c:ser>
        <c:dLbls>
          <c:showLegendKey val="0"/>
          <c:showVal val="0"/>
          <c:showCatName val="0"/>
          <c:showSerName val="0"/>
          <c:showPercent val="0"/>
          <c:showBubbleSize val="0"/>
        </c:dLbls>
        <c:smooth val="0"/>
        <c:axId val="862701072"/>
        <c:axId val="1"/>
      </c:lineChart>
      <c:dateAx>
        <c:axId val="862701072"/>
        <c:scaling>
          <c:orientation val="minMax"/>
        </c:scaling>
        <c:delete val="0"/>
        <c:axPos val="b"/>
        <c:numFmt formatCode="yyyy" sourceLinked="0"/>
        <c:majorTickMark val="out"/>
        <c:minorTickMark val="none"/>
        <c:tickLblPos val="low"/>
        <c:txPr>
          <a:bodyPr rot="0" vert="horz"/>
          <a:lstStyle/>
          <a:p>
            <a:pPr>
              <a:defRPr sz="1300" b="0" i="0" u="none" strike="noStrike" baseline="0">
                <a:solidFill>
                  <a:srgbClr val="010000"/>
                </a:solidFill>
                <a:latin typeface="Arial"/>
                <a:ea typeface="Arial"/>
                <a:cs typeface="Arial"/>
              </a:defRPr>
            </a:pPr>
            <a:endParaRPr lang="en-US"/>
          </a:p>
        </c:txPr>
        <c:crossAx val="1"/>
        <c:crossesAt val="0"/>
        <c:auto val="1"/>
        <c:lblOffset val="100"/>
        <c:baseTimeUnit val="months"/>
        <c:majorUnit val="24"/>
        <c:majorTimeUnit val="months"/>
      </c:dateAx>
      <c:valAx>
        <c:axId val="1"/>
        <c:scaling>
          <c:orientation val="minMax"/>
          <c:max val="2"/>
          <c:min val="-2"/>
        </c:scaling>
        <c:delete val="0"/>
        <c:axPos val="l"/>
        <c:numFmt formatCode="#,##0.0" sourceLinked="0"/>
        <c:majorTickMark val="out"/>
        <c:minorTickMark val="none"/>
        <c:tickLblPos val="low"/>
        <c:spPr>
          <a:ln>
            <a:noFill/>
          </a:ln>
        </c:spPr>
        <c:txPr>
          <a:bodyPr rot="0" vert="horz"/>
          <a:lstStyle/>
          <a:p>
            <a:pPr>
              <a:defRPr sz="1300" b="0" i="0" u="none" strike="noStrike" baseline="0">
                <a:solidFill>
                  <a:srgbClr val="010000"/>
                </a:solidFill>
                <a:latin typeface="Arial"/>
                <a:ea typeface="Arial"/>
                <a:cs typeface="Arial"/>
              </a:defRPr>
            </a:pPr>
            <a:endParaRPr lang="en-US"/>
          </a:p>
        </c:txPr>
        <c:crossAx val="862701072"/>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63144832900048"/>
          <c:y val="0.19953566896925715"/>
          <c:w val="0.72428545190379412"/>
          <c:h val="0.61250113858544264"/>
        </c:manualLayout>
      </c:layout>
      <c:lineChart>
        <c:grouping val="standard"/>
        <c:varyColors val="0"/>
        <c:ser>
          <c:idx val="1"/>
          <c:order val="0"/>
          <c:tx>
            <c:strRef>
              <c:f>Analysis!$F$1</c:f>
              <c:strCache>
                <c:ptCount val="1"/>
                <c:pt idx="0">
                  <c:v>FTSE All World, 3m/3m % change</c:v>
                </c:pt>
              </c:strCache>
            </c:strRef>
          </c:tx>
          <c:spPr>
            <a:ln w="25400" cap="rnd">
              <a:solidFill>
                <a:srgbClr val="006D89"/>
              </a:solidFill>
              <a:round/>
            </a:ln>
            <a:effectLst/>
          </c:spPr>
          <c:marker>
            <c:symbol val="none"/>
          </c:marker>
          <c:cat>
            <c:numRef>
              <c:f>Analysis!$A$159:$A$384</c:f>
              <c:numCache>
                <c:formatCode>m/d/yyyy</c:formatCode>
                <c:ptCount val="226"/>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41880</c:v>
                </c:pt>
                <c:pt idx="92">
                  <c:v>41912</c:v>
                </c:pt>
                <c:pt idx="93">
                  <c:v>41943</c:v>
                </c:pt>
                <c:pt idx="94">
                  <c:v>41971</c:v>
                </c:pt>
                <c:pt idx="95">
                  <c:v>42004</c:v>
                </c:pt>
                <c:pt idx="96">
                  <c:v>42034</c:v>
                </c:pt>
                <c:pt idx="97">
                  <c:v>42062</c:v>
                </c:pt>
                <c:pt idx="98">
                  <c:v>42094</c:v>
                </c:pt>
                <c:pt idx="99">
                  <c:v>42124</c:v>
                </c:pt>
                <c:pt idx="100">
                  <c:v>42153</c:v>
                </c:pt>
                <c:pt idx="101">
                  <c:v>42185</c:v>
                </c:pt>
                <c:pt idx="102">
                  <c:v>42216</c:v>
                </c:pt>
                <c:pt idx="103">
                  <c:v>42247</c:v>
                </c:pt>
                <c:pt idx="104">
                  <c:v>42277</c:v>
                </c:pt>
                <c:pt idx="105">
                  <c:v>42307</c:v>
                </c:pt>
                <c:pt idx="106">
                  <c:v>42338</c:v>
                </c:pt>
                <c:pt idx="107">
                  <c:v>42369</c:v>
                </c:pt>
                <c:pt idx="108">
                  <c:v>42398</c:v>
                </c:pt>
                <c:pt idx="109">
                  <c:v>42429</c:v>
                </c:pt>
                <c:pt idx="110">
                  <c:v>42460</c:v>
                </c:pt>
                <c:pt idx="111">
                  <c:v>42489</c:v>
                </c:pt>
                <c:pt idx="112">
                  <c:v>42521</c:v>
                </c:pt>
                <c:pt idx="113">
                  <c:v>42551</c:v>
                </c:pt>
                <c:pt idx="114">
                  <c:v>42580</c:v>
                </c:pt>
                <c:pt idx="115">
                  <c:v>42613</c:v>
                </c:pt>
                <c:pt idx="116">
                  <c:v>42643</c:v>
                </c:pt>
                <c:pt idx="117">
                  <c:v>42674</c:v>
                </c:pt>
                <c:pt idx="118">
                  <c:v>42704</c:v>
                </c:pt>
                <c:pt idx="119">
                  <c:v>42734</c:v>
                </c:pt>
                <c:pt idx="120">
                  <c:v>42766</c:v>
                </c:pt>
                <c:pt idx="121">
                  <c:v>42794</c:v>
                </c:pt>
                <c:pt idx="122">
                  <c:v>42825</c:v>
                </c:pt>
                <c:pt idx="123">
                  <c:v>42853</c:v>
                </c:pt>
                <c:pt idx="124">
                  <c:v>42886</c:v>
                </c:pt>
                <c:pt idx="125">
                  <c:v>42916</c:v>
                </c:pt>
                <c:pt idx="126">
                  <c:v>42947</c:v>
                </c:pt>
                <c:pt idx="127">
                  <c:v>42978</c:v>
                </c:pt>
                <c:pt idx="128">
                  <c:v>43007</c:v>
                </c:pt>
                <c:pt idx="129">
                  <c:v>43039</c:v>
                </c:pt>
                <c:pt idx="130">
                  <c:v>43069</c:v>
                </c:pt>
                <c:pt idx="131">
                  <c:v>43098</c:v>
                </c:pt>
                <c:pt idx="132">
                  <c:v>43131</c:v>
                </c:pt>
                <c:pt idx="133">
                  <c:v>43159</c:v>
                </c:pt>
                <c:pt idx="134">
                  <c:v>43189</c:v>
                </c:pt>
                <c:pt idx="135">
                  <c:v>43220</c:v>
                </c:pt>
                <c:pt idx="136">
                  <c:v>43251</c:v>
                </c:pt>
                <c:pt idx="137">
                  <c:v>43280</c:v>
                </c:pt>
                <c:pt idx="138">
                  <c:v>43312</c:v>
                </c:pt>
                <c:pt idx="139">
                  <c:v>43343</c:v>
                </c:pt>
                <c:pt idx="140">
                  <c:v>43371</c:v>
                </c:pt>
                <c:pt idx="141">
                  <c:v>43404</c:v>
                </c:pt>
                <c:pt idx="142">
                  <c:v>43434</c:v>
                </c:pt>
                <c:pt idx="143">
                  <c:v>43465</c:v>
                </c:pt>
                <c:pt idx="144">
                  <c:v>43496</c:v>
                </c:pt>
                <c:pt idx="145">
                  <c:v>43524</c:v>
                </c:pt>
                <c:pt idx="146">
                  <c:v>43553</c:v>
                </c:pt>
                <c:pt idx="147">
                  <c:v>43585</c:v>
                </c:pt>
                <c:pt idx="148">
                  <c:v>43616</c:v>
                </c:pt>
                <c:pt idx="149">
                  <c:v>43644</c:v>
                </c:pt>
                <c:pt idx="150">
                  <c:v>43677</c:v>
                </c:pt>
                <c:pt idx="151">
                  <c:v>43707</c:v>
                </c:pt>
                <c:pt idx="152">
                  <c:v>43738</c:v>
                </c:pt>
                <c:pt idx="153">
                  <c:v>43769</c:v>
                </c:pt>
                <c:pt idx="154">
                  <c:v>43798</c:v>
                </c:pt>
                <c:pt idx="155">
                  <c:v>43830</c:v>
                </c:pt>
                <c:pt idx="156">
                  <c:v>43861</c:v>
                </c:pt>
                <c:pt idx="157">
                  <c:v>43889</c:v>
                </c:pt>
                <c:pt idx="158">
                  <c:v>43921</c:v>
                </c:pt>
                <c:pt idx="159">
                  <c:v>43951</c:v>
                </c:pt>
                <c:pt idx="160">
                  <c:v>43980</c:v>
                </c:pt>
                <c:pt idx="161">
                  <c:v>44012</c:v>
                </c:pt>
                <c:pt idx="162">
                  <c:v>44043</c:v>
                </c:pt>
                <c:pt idx="163">
                  <c:v>44074</c:v>
                </c:pt>
                <c:pt idx="164">
                  <c:v>44104</c:v>
                </c:pt>
                <c:pt idx="165">
                  <c:v>44134</c:v>
                </c:pt>
                <c:pt idx="166">
                  <c:v>44165</c:v>
                </c:pt>
                <c:pt idx="167">
                  <c:v>44196</c:v>
                </c:pt>
                <c:pt idx="168">
                  <c:v>44225</c:v>
                </c:pt>
                <c:pt idx="169">
                  <c:v>44253</c:v>
                </c:pt>
                <c:pt idx="170">
                  <c:v>44286</c:v>
                </c:pt>
                <c:pt idx="171">
                  <c:v>44316</c:v>
                </c:pt>
                <c:pt idx="172">
                  <c:v>44347</c:v>
                </c:pt>
                <c:pt idx="173">
                  <c:v>44377</c:v>
                </c:pt>
                <c:pt idx="174">
                  <c:v>44407</c:v>
                </c:pt>
                <c:pt idx="175">
                  <c:v>44439</c:v>
                </c:pt>
                <c:pt idx="176">
                  <c:v>44469</c:v>
                </c:pt>
                <c:pt idx="177">
                  <c:v>44498</c:v>
                </c:pt>
                <c:pt idx="178">
                  <c:v>44530</c:v>
                </c:pt>
                <c:pt idx="179">
                  <c:v>44561</c:v>
                </c:pt>
                <c:pt idx="180">
                  <c:v>44592</c:v>
                </c:pt>
                <c:pt idx="181">
                  <c:v>44620</c:v>
                </c:pt>
                <c:pt idx="182">
                  <c:v>44651</c:v>
                </c:pt>
                <c:pt idx="183">
                  <c:v>44680</c:v>
                </c:pt>
                <c:pt idx="184">
                  <c:v>44712</c:v>
                </c:pt>
                <c:pt idx="185">
                  <c:v>44742</c:v>
                </c:pt>
                <c:pt idx="186">
                  <c:v>44771</c:v>
                </c:pt>
                <c:pt idx="187">
                  <c:v>44804</c:v>
                </c:pt>
                <c:pt idx="188">
                  <c:v>44834</c:v>
                </c:pt>
                <c:pt idx="189">
                  <c:v>44865</c:v>
                </c:pt>
                <c:pt idx="190">
                  <c:v>44895</c:v>
                </c:pt>
                <c:pt idx="191">
                  <c:v>44925</c:v>
                </c:pt>
                <c:pt idx="192">
                  <c:v>44957</c:v>
                </c:pt>
                <c:pt idx="193">
                  <c:v>44985</c:v>
                </c:pt>
                <c:pt idx="194">
                  <c:v>45016</c:v>
                </c:pt>
                <c:pt idx="195">
                  <c:v>45044</c:v>
                </c:pt>
                <c:pt idx="196">
                  <c:v>45077</c:v>
                </c:pt>
                <c:pt idx="197">
                  <c:v>45107</c:v>
                </c:pt>
                <c:pt idx="198">
                  <c:v>45138</c:v>
                </c:pt>
                <c:pt idx="199">
                  <c:v>45169</c:v>
                </c:pt>
                <c:pt idx="200">
                  <c:v>45198</c:v>
                </c:pt>
                <c:pt idx="201">
                  <c:v>45230</c:v>
                </c:pt>
                <c:pt idx="202">
                  <c:v>45260</c:v>
                </c:pt>
                <c:pt idx="203">
                  <c:v>45289</c:v>
                </c:pt>
                <c:pt idx="204">
                  <c:v>45322</c:v>
                </c:pt>
                <c:pt idx="205">
                  <c:v>45351</c:v>
                </c:pt>
                <c:pt idx="206">
                  <c:v>45380</c:v>
                </c:pt>
                <c:pt idx="207">
                  <c:v>45412</c:v>
                </c:pt>
                <c:pt idx="208">
                  <c:v>45443</c:v>
                </c:pt>
                <c:pt idx="209">
                  <c:v>45471</c:v>
                </c:pt>
                <c:pt idx="210">
                  <c:v>45504</c:v>
                </c:pt>
                <c:pt idx="211">
                  <c:v>45534</c:v>
                </c:pt>
                <c:pt idx="212">
                  <c:v>45565</c:v>
                </c:pt>
                <c:pt idx="213">
                  <c:v>45596</c:v>
                </c:pt>
                <c:pt idx="214">
                  <c:v>45625</c:v>
                </c:pt>
                <c:pt idx="215">
                  <c:v>45657</c:v>
                </c:pt>
                <c:pt idx="216">
                  <c:v>45688</c:v>
                </c:pt>
                <c:pt idx="217">
                  <c:v>45716</c:v>
                </c:pt>
                <c:pt idx="218">
                  <c:v>45747</c:v>
                </c:pt>
                <c:pt idx="219">
                  <c:v>45777</c:v>
                </c:pt>
                <c:pt idx="220">
                  <c:v>45807</c:v>
                </c:pt>
                <c:pt idx="221">
                  <c:v>45838</c:v>
                </c:pt>
                <c:pt idx="222">
                  <c:v>45869</c:v>
                </c:pt>
                <c:pt idx="223">
                  <c:v>45898</c:v>
                </c:pt>
                <c:pt idx="224">
                  <c:v>45930</c:v>
                </c:pt>
              </c:numCache>
            </c:numRef>
          </c:cat>
          <c:val>
            <c:numRef>
              <c:f>Analysis!$F$158:$F$387</c:f>
              <c:numCache>
                <c:formatCode>_(* #,##0.00_);_(* \(#,##0.00\);_(* "-"??_);_(@_)</c:formatCode>
                <c:ptCount val="230"/>
                <c:pt idx="0">
                  <c:v>7.9189318220319338</c:v>
                </c:pt>
                <c:pt idx="1">
                  <c:v>7.4118637949705386</c:v>
                </c:pt>
                <c:pt idx="2">
                  <c:v>5.6278708011094309</c:v>
                </c:pt>
                <c:pt idx="3">
                  <c:v>3.3906528719229341</c:v>
                </c:pt>
                <c:pt idx="4">
                  <c:v>3.2891788954855867</c:v>
                </c:pt>
                <c:pt idx="5">
                  <c:v>5.5197421434327181</c:v>
                </c:pt>
                <c:pt idx="6">
                  <c:v>7.1151536900801933</c:v>
                </c:pt>
                <c:pt idx="7">
                  <c:v>5.4754965091845627</c:v>
                </c:pt>
                <c:pt idx="8">
                  <c:v>1.6234150965754404</c:v>
                </c:pt>
                <c:pt idx="9">
                  <c:v>0.50253846352086617</c:v>
                </c:pt>
                <c:pt idx="10">
                  <c:v>3.1746439771734165</c:v>
                </c:pt>
                <c:pt idx="11">
                  <c:v>5.5361214759535669</c:v>
                </c:pt>
                <c:pt idx="12">
                  <c:v>3.8194266372634518</c:v>
                </c:pt>
                <c:pt idx="13">
                  <c:v>-3.7509031566883304</c:v>
                </c:pt>
                <c:pt idx="14">
                  <c:v>-8.1969628147366276</c:v>
                </c:pt>
                <c:pt idx="15">
                  <c:v>-10.816918802099421</c:v>
                </c:pt>
                <c:pt idx="16">
                  <c:v>-5.4087985193430255</c:v>
                </c:pt>
                <c:pt idx="17">
                  <c:v>-0.75956138004813456</c:v>
                </c:pt>
                <c:pt idx="18">
                  <c:v>1.8887781101140964</c:v>
                </c:pt>
                <c:pt idx="19">
                  <c:v>-2.69963329867003</c:v>
                </c:pt>
                <c:pt idx="20">
                  <c:v>-8.6104673098690174</c:v>
                </c:pt>
                <c:pt idx="21">
                  <c:v>-13.076923076923086</c:v>
                </c:pt>
                <c:pt idx="22">
                  <c:v>-20.122062690722949</c:v>
                </c:pt>
                <c:pt idx="23">
                  <c:v>-27.536787473091323</c:v>
                </c:pt>
                <c:pt idx="24">
                  <c:v>-30.021263954470122</c:v>
                </c:pt>
                <c:pt idx="25">
                  <c:v>-24.441040808422255</c:v>
                </c:pt>
                <c:pt idx="26">
                  <c:v>-17.039026573881912</c:v>
                </c:pt>
                <c:pt idx="27">
                  <c:v>-12.62372366333755</c:v>
                </c:pt>
                <c:pt idx="28">
                  <c:v>-6.0788927980614398</c:v>
                </c:pt>
                <c:pt idx="29">
                  <c:v>8.6382811733542688</c:v>
                </c:pt>
                <c:pt idx="30">
                  <c:v>20.610120950213499</c:v>
                </c:pt>
                <c:pt idx="31">
                  <c:v>23.780699578268429</c:v>
                </c:pt>
                <c:pt idx="32">
                  <c:v>16.961665236826668</c:v>
                </c:pt>
                <c:pt idx="33">
                  <c:v>15.82462314753959</c:v>
                </c:pt>
                <c:pt idx="34">
                  <c:v>11.704345037678355</c:v>
                </c:pt>
                <c:pt idx="35">
                  <c:v>9.934950875364315</c:v>
                </c:pt>
                <c:pt idx="36">
                  <c:v>5.6963994801486511</c:v>
                </c:pt>
                <c:pt idx="37">
                  <c:v>4.0297114970575487</c:v>
                </c:pt>
                <c:pt idx="38">
                  <c:v>1.2852477437932206</c:v>
                </c:pt>
                <c:pt idx="39">
                  <c:v>0.81568328628576514</c:v>
                </c:pt>
                <c:pt idx="40">
                  <c:v>2.7836225035355926</c:v>
                </c:pt>
                <c:pt idx="41">
                  <c:v>1.8895399230315961</c:v>
                </c:pt>
                <c:pt idx="42">
                  <c:v>-3.4630844813962129</c:v>
                </c:pt>
                <c:pt idx="43">
                  <c:v>-7.6397744815088169</c:v>
                </c:pt>
                <c:pt idx="44">
                  <c:v>-6.0960255886756336</c:v>
                </c:pt>
                <c:pt idx="45">
                  <c:v>2.580162995124371</c:v>
                </c:pt>
                <c:pt idx="46">
                  <c:v>7.8847446541794595</c:v>
                </c:pt>
                <c:pt idx="47">
                  <c:v>11.052126175420799</c:v>
                </c:pt>
                <c:pt idx="48">
                  <c:v>9.1850541215653791</c:v>
                </c:pt>
                <c:pt idx="49">
                  <c:v>8.1285889901150021</c:v>
                </c:pt>
                <c:pt idx="50">
                  <c:v>8.6551482224723735</c:v>
                </c:pt>
                <c:pt idx="51">
                  <c:v>7.1540917973404454</c:v>
                </c:pt>
                <c:pt idx="52">
                  <c:v>7.2340756891449862</c:v>
                </c:pt>
                <c:pt idx="53">
                  <c:v>3.7118231778732138</c:v>
                </c:pt>
                <c:pt idx="54">
                  <c:v>2.229932093823201</c:v>
                </c:pt>
                <c:pt idx="55">
                  <c:v>-1.8923825430251981</c:v>
                </c:pt>
                <c:pt idx="56">
                  <c:v>-5.7651657738526163</c:v>
                </c:pt>
                <c:pt idx="57">
                  <c:v>-11.495286439448883</c:v>
                </c:pt>
                <c:pt idx="58">
                  <c:v>-12.177285646612974</c:v>
                </c:pt>
                <c:pt idx="59">
                  <c:v>-9.9342428711897774</c:v>
                </c:pt>
                <c:pt idx="60">
                  <c:v>-1.9500524383849127</c:v>
                </c:pt>
                <c:pt idx="61">
                  <c:v>1.5440110575464283</c:v>
                </c:pt>
                <c:pt idx="62">
                  <c:v>6.3320937531984587</c:v>
                </c:pt>
                <c:pt idx="63">
                  <c:v>7.9202460139720126</c:v>
                </c:pt>
                <c:pt idx="64">
                  <c:v>8.4724942730985262</c:v>
                </c:pt>
                <c:pt idx="65">
                  <c:v>1.2160297750826352</c:v>
                </c:pt>
                <c:pt idx="66">
                  <c:v>-4.4538739101482072</c:v>
                </c:pt>
                <c:pt idx="67">
                  <c:v>-6.8512227221253079</c:v>
                </c:pt>
                <c:pt idx="68">
                  <c:v>-1.0017117859633629</c:v>
                </c:pt>
                <c:pt idx="69">
                  <c:v>3.3324148662009461</c:v>
                </c:pt>
                <c:pt idx="70">
                  <c:v>6.1919860684420636</c:v>
                </c:pt>
                <c:pt idx="71">
                  <c:v>4.6413704771053306</c:v>
                </c:pt>
                <c:pt idx="72">
                  <c:v>3.4304268034445404</c:v>
                </c:pt>
                <c:pt idx="73">
                  <c:v>4.7046628917973896</c:v>
                </c:pt>
                <c:pt idx="74">
                  <c:v>5.7635520739301427</c:v>
                </c:pt>
                <c:pt idx="75">
                  <c:v>6.8122535638459185</c:v>
                </c:pt>
                <c:pt idx="76">
                  <c:v>5.4329998965705864</c:v>
                </c:pt>
                <c:pt idx="77">
                  <c:v>4.4426120417787862</c:v>
                </c:pt>
                <c:pt idx="78">
                  <c:v>2.1424920490686059</c:v>
                </c:pt>
                <c:pt idx="79">
                  <c:v>1.1071248388362545</c:v>
                </c:pt>
                <c:pt idx="80">
                  <c:v>-0.36705126251784181</c:v>
                </c:pt>
                <c:pt idx="81">
                  <c:v>2.3936281119250773</c:v>
                </c:pt>
                <c:pt idx="82">
                  <c:v>4.3592160341529738</c:v>
                </c:pt>
                <c:pt idx="83">
                  <c:v>8.1577044986932119</c:v>
                </c:pt>
                <c:pt idx="84">
                  <c:v>7.971437492363834</c:v>
                </c:pt>
                <c:pt idx="85">
                  <c:v>5.175917440331494</c:v>
                </c:pt>
                <c:pt idx="86">
                  <c:v>2.4293059125963836</c:v>
                </c:pt>
                <c:pt idx="87">
                  <c:v>0.39353743634880534</c:v>
                </c:pt>
                <c:pt idx="88">
                  <c:v>2.6658079506996097</c:v>
                </c:pt>
                <c:pt idx="89">
                  <c:v>2.997866733592685</c:v>
                </c:pt>
                <c:pt idx="90">
                  <c:v>4.2793808235647681</c:v>
                </c:pt>
                <c:pt idx="91">
                  <c:v>3.1747007958277331</c:v>
                </c:pt>
                <c:pt idx="92">
                  <c:v>3.0153876143715208</c:v>
                </c:pt>
                <c:pt idx="93">
                  <c:v>0.61730619107667439</c:v>
                </c:pt>
                <c:pt idx="94">
                  <c:v>-0.40295660467334238</c:v>
                </c:pt>
                <c:pt idx="95">
                  <c:v>-1.6439198618634017</c:v>
                </c:pt>
                <c:pt idx="96">
                  <c:v>-0.7185571563279356</c:v>
                </c:pt>
                <c:pt idx="97">
                  <c:v>-1.1311675564386696</c:v>
                </c:pt>
                <c:pt idx="98">
                  <c:v>-0.13828098696553168</c:v>
                </c:pt>
                <c:pt idx="99">
                  <c:v>0.47128412902603423</c:v>
                </c:pt>
                <c:pt idx="100">
                  <c:v>3.254355485066057</c:v>
                </c:pt>
                <c:pt idx="101">
                  <c:v>2.8946766366843626</c:v>
                </c:pt>
                <c:pt idx="102">
                  <c:v>2.1886106091971995</c:v>
                </c:pt>
                <c:pt idx="103">
                  <c:v>-0.59213226241427941</c:v>
                </c:pt>
                <c:pt idx="104">
                  <c:v>-3.6967689841199163</c:v>
                </c:pt>
                <c:pt idx="105">
                  <c:v>-6.8619874001732946</c:v>
                </c:pt>
                <c:pt idx="106">
                  <c:v>-7.3826374144845524</c:v>
                </c:pt>
                <c:pt idx="107">
                  <c:v>-3.7536150873696799</c:v>
                </c:pt>
                <c:pt idx="108">
                  <c:v>1.0611280142824593</c:v>
                </c:pt>
                <c:pt idx="109">
                  <c:v>-0.66096967690168418</c:v>
                </c:pt>
                <c:pt idx="110">
                  <c:v>-4.4744649958967351</c:v>
                </c:pt>
                <c:pt idx="111">
                  <c:v>-5.952825259386425</c:v>
                </c:pt>
                <c:pt idx="112">
                  <c:v>-0.66664957308789707</c:v>
                </c:pt>
                <c:pt idx="113">
                  <c:v>5.1360674587965027</c:v>
                </c:pt>
                <c:pt idx="114">
                  <c:v>5.3150257285342164</c:v>
                </c:pt>
                <c:pt idx="115">
                  <c:v>3.840892078160095</c:v>
                </c:pt>
                <c:pt idx="116">
                  <c:v>2.2954982588909614</c:v>
                </c:pt>
                <c:pt idx="117">
                  <c:v>3.7819506374426797</c:v>
                </c:pt>
                <c:pt idx="118">
                  <c:v>2.281935916875887</c:v>
                </c:pt>
                <c:pt idx="119">
                  <c:v>0.88973000872524</c:v>
                </c:pt>
                <c:pt idx="120">
                  <c:v>-0.31588119962239652</c:v>
                </c:pt>
                <c:pt idx="121">
                  <c:v>1.8822757430675254</c:v>
                </c:pt>
                <c:pt idx="122">
                  <c:v>4.6627769589631951</c:v>
                </c:pt>
                <c:pt idx="123">
                  <c:v>6.4918351241425114</c:v>
                </c:pt>
                <c:pt idx="124">
                  <c:v>6.3642760874491708</c:v>
                </c:pt>
                <c:pt idx="125">
                  <c:v>5.2627291242362286</c:v>
                </c:pt>
                <c:pt idx="126">
                  <c:v>4.3209595038307365</c:v>
                </c:pt>
                <c:pt idx="127">
                  <c:v>4.224088630731452</c:v>
                </c:pt>
                <c:pt idx="128">
                  <c:v>3.8000154786781342</c:v>
                </c:pt>
                <c:pt idx="129">
                  <c:v>4.1638434132587419</c:v>
                </c:pt>
                <c:pt idx="130">
                  <c:v>3.9151765541282204</c:v>
                </c:pt>
                <c:pt idx="131">
                  <c:v>4.7952792808146381</c:v>
                </c:pt>
                <c:pt idx="132">
                  <c:v>5.0791086117172854</c:v>
                </c:pt>
                <c:pt idx="133">
                  <c:v>6.799192421183391</c:v>
                </c:pt>
                <c:pt idx="134">
                  <c:v>5.7223588721972583</c:v>
                </c:pt>
                <c:pt idx="135">
                  <c:v>3.3708426108054668</c:v>
                </c:pt>
                <c:pt idx="136">
                  <c:v>-1.680044982162239</c:v>
                </c:pt>
                <c:pt idx="137">
                  <c:v>-3.1235579141670464</c:v>
                </c:pt>
                <c:pt idx="138">
                  <c:v>-2.7518859450009185</c:v>
                </c:pt>
                <c:pt idx="139">
                  <c:v>-0.11339098196590158</c:v>
                </c:pt>
                <c:pt idx="140">
                  <c:v>1.4161382198537198</c:v>
                </c:pt>
                <c:pt idx="141">
                  <c:v>2.7443384982121684</c:v>
                </c:pt>
                <c:pt idx="142">
                  <c:v>-0.19347705914871013</c:v>
                </c:pt>
                <c:pt idx="143">
                  <c:v>-3.1146642660038952</c:v>
                </c:pt>
                <c:pt idx="144">
                  <c:v>-8.6463076283557125</c:v>
                </c:pt>
                <c:pt idx="145">
                  <c:v>-6.1211773549076227</c:v>
                </c:pt>
                <c:pt idx="146">
                  <c:v>-3.3269030713759133</c:v>
                </c:pt>
                <c:pt idx="147">
                  <c:v>4.9386765997523803</c:v>
                </c:pt>
                <c:pt idx="148">
                  <c:v>6.7963210737576425</c:v>
                </c:pt>
                <c:pt idx="149">
                  <c:v>5.1391079954449177</c:v>
                </c:pt>
                <c:pt idx="150">
                  <c:v>2.4574955125748748</c:v>
                </c:pt>
                <c:pt idx="151">
                  <c:v>0.17460787215151669</c:v>
                </c:pt>
                <c:pt idx="152">
                  <c:v>2.1066020112087114</c:v>
                </c:pt>
                <c:pt idx="153">
                  <c:v>0.97831756936310921</c:v>
                </c:pt>
                <c:pt idx="154">
                  <c:v>1.7420504790884781</c:v>
                </c:pt>
                <c:pt idx="155">
                  <c:v>2.8806103779827801</c:v>
                </c:pt>
                <c:pt idx="156">
                  <c:v>5.9358460773706696</c:v>
                </c:pt>
                <c:pt idx="157">
                  <c:v>6.7385496922064467</c:v>
                </c:pt>
                <c:pt idx="158">
                  <c:v>2.1955049377578022</c:v>
                </c:pt>
                <c:pt idx="159">
                  <c:v>-8.0874437605233265</c:v>
                </c:pt>
                <c:pt idx="160">
                  <c:v>-13.606521699704381</c:v>
                </c:pt>
                <c:pt idx="161">
                  <c:v>-12.02828660551479</c:v>
                </c:pt>
                <c:pt idx="162">
                  <c:v>0.57258976746049273</c:v>
                </c:pt>
                <c:pt idx="163">
                  <c:v>9.7530255161483392</c:v>
                </c:pt>
                <c:pt idx="164">
                  <c:v>15.211169798615348</c:v>
                </c:pt>
                <c:pt idx="165">
                  <c:v>11.610546536742657</c:v>
                </c:pt>
                <c:pt idx="166">
                  <c:v>7.1907426002964501</c:v>
                </c:pt>
                <c:pt idx="167">
                  <c:v>4.3680764207892295</c:v>
                </c:pt>
                <c:pt idx="168">
                  <c:v>6.6804002354326153</c:v>
                </c:pt>
                <c:pt idx="169">
                  <c:v>12.152492773277194</c:v>
                </c:pt>
                <c:pt idx="170">
                  <c:v>12.250398137939474</c:v>
                </c:pt>
                <c:pt idx="171">
                  <c:v>8.7774294670846391</c:v>
                </c:pt>
                <c:pt idx="172">
                  <c:v>6.6313989101467641</c:v>
                </c:pt>
                <c:pt idx="173">
                  <c:v>7.3143543131538546</c:v>
                </c:pt>
                <c:pt idx="174">
                  <c:v>8.1168107588856824</c:v>
                </c:pt>
                <c:pt idx="175">
                  <c:v>6.0153236696234869</c:v>
                </c:pt>
                <c:pt idx="176">
                  <c:v>4.5915810118766558</c:v>
                </c:pt>
                <c:pt idx="177">
                  <c:v>1.8523388799249281</c:v>
                </c:pt>
                <c:pt idx="178">
                  <c:v>1.789534425491194</c:v>
                </c:pt>
                <c:pt idx="179">
                  <c:v>-0.27085966691206326</c:v>
                </c:pt>
                <c:pt idx="180">
                  <c:v>2.2548205425247771</c:v>
                </c:pt>
                <c:pt idx="181">
                  <c:v>6.4294454776110579E-2</c:v>
                </c:pt>
                <c:pt idx="182">
                  <c:v>-0.42549931752975295</c:v>
                </c:pt>
                <c:pt idx="183">
                  <c:v>-4.3180639349185181</c:v>
                </c:pt>
                <c:pt idx="184">
                  <c:v>-6.0024872184606952</c:v>
                </c:pt>
                <c:pt idx="185">
                  <c:v>-6.9070182186942608</c:v>
                </c:pt>
                <c:pt idx="186">
                  <c:v>-10.411064430765276</c:v>
                </c:pt>
                <c:pt idx="187">
                  <c:v>-8.4894011113397827</c:v>
                </c:pt>
                <c:pt idx="188">
                  <c:v>-8.4442073789150189</c:v>
                </c:pt>
                <c:pt idx="189">
                  <c:v>-5.2738433611197459</c:v>
                </c:pt>
                <c:pt idx="190">
                  <c:v>-7.161330741674826</c:v>
                </c:pt>
                <c:pt idx="191">
                  <c:v>-4.2069763434507479</c:v>
                </c:pt>
                <c:pt idx="192">
                  <c:v>1.0573472183699502</c:v>
                </c:pt>
                <c:pt idx="193">
                  <c:v>7.6159742529372148</c:v>
                </c:pt>
                <c:pt idx="194">
                  <c:v>6.4783882407359616</c:v>
                </c:pt>
                <c:pt idx="195">
                  <c:v>5.5990352226888858</c:v>
                </c:pt>
                <c:pt idx="196">
                  <c:v>2.4174163310260499</c:v>
                </c:pt>
                <c:pt idx="197">
                  <c:v>3.4021157636458779</c:v>
                </c:pt>
                <c:pt idx="198">
                  <c:v>3.0803279592335073</c:v>
                </c:pt>
                <c:pt idx="199">
                  <c:v>5.3792897736192593</c:v>
                </c:pt>
                <c:pt idx="200">
                  <c:v>6.462881416590176</c:v>
                </c:pt>
                <c:pt idx="201">
                  <c:v>3.2969635844068375</c:v>
                </c:pt>
                <c:pt idx="202">
                  <c:v>-2.7061654090533165</c:v>
                </c:pt>
                <c:pt idx="203">
                  <c:v>-4.1376488040865071</c:v>
                </c:pt>
                <c:pt idx="204">
                  <c:v>0.42975597849002345</c:v>
                </c:pt>
                <c:pt idx="205">
                  <c:v>8.680406688307702</c:v>
                </c:pt>
                <c:pt idx="206">
                  <c:v>11.534620632875688</c:v>
                </c:pt>
                <c:pt idx="207">
                  <c:v>10.44529880536774</c:v>
                </c:pt>
                <c:pt idx="208">
                  <c:v>6.8029079842765832</c:v>
                </c:pt>
                <c:pt idx="209">
                  <c:v>4.6948260542683311</c:v>
                </c:pt>
                <c:pt idx="210">
                  <c:v>2.9301928565712685</c:v>
                </c:pt>
                <c:pt idx="211">
                  <c:v>4.2965220201700589</c:v>
                </c:pt>
                <c:pt idx="212">
                  <c:v>5.3146971843398765</c:v>
                </c:pt>
                <c:pt idx="213">
                  <c:v>6.7010042112082751</c:v>
                </c:pt>
                <c:pt idx="214">
                  <c:v>4.8898023715414762</c:v>
                </c:pt>
                <c:pt idx="215">
                  <c:v>3.9151996032730105</c:v>
                </c:pt>
                <c:pt idx="216">
                  <c:v>1.3030304870273945</c:v>
                </c:pt>
                <c:pt idx="217">
                  <c:v>2.0095624544035156</c:v>
                </c:pt>
                <c:pt idx="218">
                  <c:v>0.95385239447374814</c:v>
                </c:pt>
                <c:pt idx="219">
                  <c:v>0.94462325954962523</c:v>
                </c:pt>
                <c:pt idx="220">
                  <c:v>-1.7311897866304133</c:v>
                </c:pt>
                <c:pt idx="221">
                  <c:v>-1.0269743256418722</c:v>
                </c:pt>
                <c:pt idx="222">
                  <c:v>2.997357717542982</c:v>
                </c:pt>
                <c:pt idx="223">
                  <c:v>8.0993137296178883</c:v>
                </c:pt>
                <c:pt idx="224">
                  <c:v>10.135106897436977</c:v>
                </c:pt>
                <c:pt idx="225">
                  <c:v>8.8871978462265702</c:v>
                </c:pt>
              </c:numCache>
            </c:numRef>
          </c:val>
          <c:smooth val="0"/>
          <c:extLst>
            <c:ext xmlns:c16="http://schemas.microsoft.com/office/drawing/2014/chart" uri="{C3380CC4-5D6E-409C-BE32-E72D297353CC}">
              <c16:uniqueId val="{00000000-7A4B-470D-99A2-58D3567370AA}"/>
            </c:ext>
          </c:extLst>
        </c:ser>
        <c:dLbls>
          <c:showLegendKey val="0"/>
          <c:showVal val="0"/>
          <c:showCatName val="0"/>
          <c:showSerName val="0"/>
          <c:showPercent val="0"/>
          <c:showBubbleSize val="0"/>
        </c:dLbls>
        <c:marker val="1"/>
        <c:smooth val="0"/>
        <c:axId val="719423575"/>
        <c:axId val="719416359"/>
      </c:lineChart>
      <c:lineChart>
        <c:grouping val="standard"/>
        <c:varyColors val="0"/>
        <c:ser>
          <c:idx val="2"/>
          <c:order val="1"/>
          <c:tx>
            <c:strRef>
              <c:f>Analysis!$H$1</c:f>
              <c:strCache>
                <c:ptCount val="1"/>
                <c:pt idx="0">
                  <c:v>Global PMI output index (right scale)</c:v>
                </c:pt>
              </c:strCache>
            </c:strRef>
          </c:tx>
          <c:spPr>
            <a:ln w="22225" cap="rnd">
              <a:solidFill>
                <a:srgbClr val="DC7900"/>
              </a:solidFill>
              <a:round/>
            </a:ln>
            <a:effectLst/>
          </c:spPr>
          <c:marker>
            <c:symbol val="none"/>
          </c:marker>
          <c:cat>
            <c:numRef>
              <c:f>Analysis!$A$159:$A$383</c:f>
              <c:numCache>
                <c:formatCode>m/d/yyyy</c:formatCode>
                <c:ptCount val="225"/>
                <c:pt idx="0">
                  <c:v>39113</c:v>
                </c:pt>
                <c:pt idx="1">
                  <c:v>39141</c:v>
                </c:pt>
                <c:pt idx="2">
                  <c:v>39171</c:v>
                </c:pt>
                <c:pt idx="3">
                  <c:v>39202</c:v>
                </c:pt>
                <c:pt idx="4">
                  <c:v>39233</c:v>
                </c:pt>
                <c:pt idx="5">
                  <c:v>39262</c:v>
                </c:pt>
                <c:pt idx="6">
                  <c:v>39294</c:v>
                </c:pt>
                <c:pt idx="7">
                  <c:v>39325</c:v>
                </c:pt>
                <c:pt idx="8">
                  <c:v>39353</c:v>
                </c:pt>
                <c:pt idx="9">
                  <c:v>39386</c:v>
                </c:pt>
                <c:pt idx="10">
                  <c:v>39416</c:v>
                </c:pt>
                <c:pt idx="11">
                  <c:v>39447</c:v>
                </c:pt>
                <c:pt idx="12">
                  <c:v>39478</c:v>
                </c:pt>
                <c:pt idx="13">
                  <c:v>39507</c:v>
                </c:pt>
                <c:pt idx="14">
                  <c:v>39538</c:v>
                </c:pt>
                <c:pt idx="15">
                  <c:v>39568</c:v>
                </c:pt>
                <c:pt idx="16">
                  <c:v>39598</c:v>
                </c:pt>
                <c:pt idx="17">
                  <c:v>39629</c:v>
                </c:pt>
                <c:pt idx="18">
                  <c:v>39660</c:v>
                </c:pt>
                <c:pt idx="19">
                  <c:v>39689</c:v>
                </c:pt>
                <c:pt idx="20">
                  <c:v>39721</c:v>
                </c:pt>
                <c:pt idx="21">
                  <c:v>39752</c:v>
                </c:pt>
                <c:pt idx="22">
                  <c:v>39780</c:v>
                </c:pt>
                <c:pt idx="23">
                  <c:v>39813</c:v>
                </c:pt>
                <c:pt idx="24">
                  <c:v>39843</c:v>
                </c:pt>
                <c:pt idx="25">
                  <c:v>39871</c:v>
                </c:pt>
                <c:pt idx="26">
                  <c:v>39903</c:v>
                </c:pt>
                <c:pt idx="27">
                  <c:v>39933</c:v>
                </c:pt>
                <c:pt idx="28">
                  <c:v>39962</c:v>
                </c:pt>
                <c:pt idx="29">
                  <c:v>39994</c:v>
                </c:pt>
                <c:pt idx="30">
                  <c:v>40025</c:v>
                </c:pt>
                <c:pt idx="31">
                  <c:v>40056</c:v>
                </c:pt>
                <c:pt idx="32">
                  <c:v>40086</c:v>
                </c:pt>
                <c:pt idx="33">
                  <c:v>40116</c:v>
                </c:pt>
                <c:pt idx="34">
                  <c:v>40147</c:v>
                </c:pt>
                <c:pt idx="35">
                  <c:v>40178</c:v>
                </c:pt>
                <c:pt idx="36">
                  <c:v>40207</c:v>
                </c:pt>
                <c:pt idx="37">
                  <c:v>40235</c:v>
                </c:pt>
                <c:pt idx="38">
                  <c:v>40268</c:v>
                </c:pt>
                <c:pt idx="39">
                  <c:v>40298</c:v>
                </c:pt>
                <c:pt idx="40">
                  <c:v>40329</c:v>
                </c:pt>
                <c:pt idx="41">
                  <c:v>40359</c:v>
                </c:pt>
                <c:pt idx="42">
                  <c:v>40389</c:v>
                </c:pt>
                <c:pt idx="43">
                  <c:v>40421</c:v>
                </c:pt>
                <c:pt idx="44">
                  <c:v>40451</c:v>
                </c:pt>
                <c:pt idx="45">
                  <c:v>40480</c:v>
                </c:pt>
                <c:pt idx="46">
                  <c:v>40512</c:v>
                </c:pt>
                <c:pt idx="47">
                  <c:v>40543</c:v>
                </c:pt>
                <c:pt idx="48">
                  <c:v>40574</c:v>
                </c:pt>
                <c:pt idx="49">
                  <c:v>40602</c:v>
                </c:pt>
                <c:pt idx="50">
                  <c:v>40633</c:v>
                </c:pt>
                <c:pt idx="51">
                  <c:v>40662</c:v>
                </c:pt>
                <c:pt idx="52">
                  <c:v>40694</c:v>
                </c:pt>
                <c:pt idx="53">
                  <c:v>40724</c:v>
                </c:pt>
                <c:pt idx="54">
                  <c:v>40753</c:v>
                </c:pt>
                <c:pt idx="55">
                  <c:v>40786</c:v>
                </c:pt>
                <c:pt idx="56">
                  <c:v>40816</c:v>
                </c:pt>
                <c:pt idx="57">
                  <c:v>40847</c:v>
                </c:pt>
                <c:pt idx="58">
                  <c:v>40877</c:v>
                </c:pt>
                <c:pt idx="59">
                  <c:v>40907</c:v>
                </c:pt>
                <c:pt idx="60">
                  <c:v>40939</c:v>
                </c:pt>
                <c:pt idx="61">
                  <c:v>40968</c:v>
                </c:pt>
                <c:pt idx="62">
                  <c:v>40998</c:v>
                </c:pt>
                <c:pt idx="63">
                  <c:v>41029</c:v>
                </c:pt>
                <c:pt idx="64">
                  <c:v>41060</c:v>
                </c:pt>
                <c:pt idx="65">
                  <c:v>41089</c:v>
                </c:pt>
                <c:pt idx="66">
                  <c:v>41121</c:v>
                </c:pt>
                <c:pt idx="67">
                  <c:v>41152</c:v>
                </c:pt>
                <c:pt idx="68">
                  <c:v>41180</c:v>
                </c:pt>
                <c:pt idx="69">
                  <c:v>41213</c:v>
                </c:pt>
                <c:pt idx="70">
                  <c:v>41243</c:v>
                </c:pt>
                <c:pt idx="71">
                  <c:v>41274</c:v>
                </c:pt>
                <c:pt idx="72">
                  <c:v>41305</c:v>
                </c:pt>
                <c:pt idx="73">
                  <c:v>41333</c:v>
                </c:pt>
                <c:pt idx="74">
                  <c:v>41362</c:v>
                </c:pt>
                <c:pt idx="75">
                  <c:v>41394</c:v>
                </c:pt>
                <c:pt idx="76">
                  <c:v>41425</c:v>
                </c:pt>
                <c:pt idx="77">
                  <c:v>41453</c:v>
                </c:pt>
                <c:pt idx="78">
                  <c:v>41486</c:v>
                </c:pt>
                <c:pt idx="79">
                  <c:v>41516</c:v>
                </c:pt>
                <c:pt idx="80">
                  <c:v>41547</c:v>
                </c:pt>
                <c:pt idx="81">
                  <c:v>41578</c:v>
                </c:pt>
                <c:pt idx="82">
                  <c:v>41607</c:v>
                </c:pt>
                <c:pt idx="83">
                  <c:v>41639</c:v>
                </c:pt>
                <c:pt idx="84">
                  <c:v>41670</c:v>
                </c:pt>
                <c:pt idx="85">
                  <c:v>41698</c:v>
                </c:pt>
                <c:pt idx="86">
                  <c:v>41729</c:v>
                </c:pt>
                <c:pt idx="87">
                  <c:v>41759</c:v>
                </c:pt>
                <c:pt idx="88">
                  <c:v>41789</c:v>
                </c:pt>
                <c:pt idx="89">
                  <c:v>41820</c:v>
                </c:pt>
                <c:pt idx="90">
                  <c:v>41851</c:v>
                </c:pt>
                <c:pt idx="91">
                  <c:v>41880</c:v>
                </c:pt>
                <c:pt idx="92">
                  <c:v>41912</c:v>
                </c:pt>
                <c:pt idx="93">
                  <c:v>41943</c:v>
                </c:pt>
                <c:pt idx="94">
                  <c:v>41971</c:v>
                </c:pt>
                <c:pt idx="95">
                  <c:v>42004</c:v>
                </c:pt>
                <c:pt idx="96">
                  <c:v>42034</c:v>
                </c:pt>
                <c:pt idx="97">
                  <c:v>42062</c:v>
                </c:pt>
                <c:pt idx="98">
                  <c:v>42094</c:v>
                </c:pt>
                <c:pt idx="99">
                  <c:v>42124</c:v>
                </c:pt>
                <c:pt idx="100">
                  <c:v>42153</c:v>
                </c:pt>
                <c:pt idx="101">
                  <c:v>42185</c:v>
                </c:pt>
                <c:pt idx="102">
                  <c:v>42216</c:v>
                </c:pt>
                <c:pt idx="103">
                  <c:v>42247</c:v>
                </c:pt>
                <c:pt idx="104">
                  <c:v>42277</c:v>
                </c:pt>
                <c:pt idx="105">
                  <c:v>42307</c:v>
                </c:pt>
                <c:pt idx="106">
                  <c:v>42338</c:v>
                </c:pt>
                <c:pt idx="107">
                  <c:v>42369</c:v>
                </c:pt>
                <c:pt idx="108">
                  <c:v>42398</c:v>
                </c:pt>
                <c:pt idx="109">
                  <c:v>42429</c:v>
                </c:pt>
                <c:pt idx="110">
                  <c:v>42460</c:v>
                </c:pt>
                <c:pt idx="111">
                  <c:v>42489</c:v>
                </c:pt>
                <c:pt idx="112">
                  <c:v>42521</c:v>
                </c:pt>
                <c:pt idx="113">
                  <c:v>42551</c:v>
                </c:pt>
                <c:pt idx="114">
                  <c:v>42580</c:v>
                </c:pt>
                <c:pt idx="115">
                  <c:v>42613</c:v>
                </c:pt>
                <c:pt idx="116">
                  <c:v>42643</c:v>
                </c:pt>
                <c:pt idx="117">
                  <c:v>42674</c:v>
                </c:pt>
                <c:pt idx="118">
                  <c:v>42704</c:v>
                </c:pt>
                <c:pt idx="119">
                  <c:v>42734</c:v>
                </c:pt>
                <c:pt idx="120">
                  <c:v>42766</c:v>
                </c:pt>
                <c:pt idx="121">
                  <c:v>42794</c:v>
                </c:pt>
                <c:pt idx="122">
                  <c:v>42825</c:v>
                </c:pt>
                <c:pt idx="123">
                  <c:v>42853</c:v>
                </c:pt>
                <c:pt idx="124">
                  <c:v>42886</c:v>
                </c:pt>
                <c:pt idx="125">
                  <c:v>42916</c:v>
                </c:pt>
                <c:pt idx="126">
                  <c:v>42947</c:v>
                </c:pt>
                <c:pt idx="127">
                  <c:v>42978</c:v>
                </c:pt>
                <c:pt idx="128">
                  <c:v>43007</c:v>
                </c:pt>
                <c:pt idx="129">
                  <c:v>43039</c:v>
                </c:pt>
                <c:pt idx="130">
                  <c:v>43069</c:v>
                </c:pt>
                <c:pt idx="131">
                  <c:v>43098</c:v>
                </c:pt>
                <c:pt idx="132">
                  <c:v>43131</c:v>
                </c:pt>
                <c:pt idx="133">
                  <c:v>43159</c:v>
                </c:pt>
                <c:pt idx="134">
                  <c:v>43189</c:v>
                </c:pt>
                <c:pt idx="135">
                  <c:v>43220</c:v>
                </c:pt>
                <c:pt idx="136">
                  <c:v>43251</c:v>
                </c:pt>
                <c:pt idx="137">
                  <c:v>43280</c:v>
                </c:pt>
                <c:pt idx="138">
                  <c:v>43312</c:v>
                </c:pt>
                <c:pt idx="139">
                  <c:v>43343</c:v>
                </c:pt>
                <c:pt idx="140">
                  <c:v>43371</c:v>
                </c:pt>
                <c:pt idx="141">
                  <c:v>43404</c:v>
                </c:pt>
                <c:pt idx="142">
                  <c:v>43434</c:v>
                </c:pt>
                <c:pt idx="143">
                  <c:v>43465</c:v>
                </c:pt>
                <c:pt idx="144">
                  <c:v>43496</c:v>
                </c:pt>
                <c:pt idx="145">
                  <c:v>43524</c:v>
                </c:pt>
                <c:pt idx="146">
                  <c:v>43553</c:v>
                </c:pt>
                <c:pt idx="147">
                  <c:v>43585</c:v>
                </c:pt>
                <c:pt idx="148">
                  <c:v>43616</c:v>
                </c:pt>
                <c:pt idx="149">
                  <c:v>43644</c:v>
                </c:pt>
                <c:pt idx="150">
                  <c:v>43677</c:v>
                </c:pt>
                <c:pt idx="151">
                  <c:v>43707</c:v>
                </c:pt>
                <c:pt idx="152">
                  <c:v>43738</c:v>
                </c:pt>
                <c:pt idx="153">
                  <c:v>43769</c:v>
                </c:pt>
                <c:pt idx="154">
                  <c:v>43798</c:v>
                </c:pt>
                <c:pt idx="155">
                  <c:v>43830</c:v>
                </c:pt>
                <c:pt idx="156">
                  <c:v>43861</c:v>
                </c:pt>
                <c:pt idx="157">
                  <c:v>43889</c:v>
                </c:pt>
                <c:pt idx="158">
                  <c:v>43921</c:v>
                </c:pt>
                <c:pt idx="159">
                  <c:v>43951</c:v>
                </c:pt>
                <c:pt idx="160">
                  <c:v>43980</c:v>
                </c:pt>
                <c:pt idx="161">
                  <c:v>44012</c:v>
                </c:pt>
                <c:pt idx="162">
                  <c:v>44043</c:v>
                </c:pt>
                <c:pt idx="163">
                  <c:v>44074</c:v>
                </c:pt>
                <c:pt idx="164">
                  <c:v>44104</c:v>
                </c:pt>
                <c:pt idx="165">
                  <c:v>44134</c:v>
                </c:pt>
                <c:pt idx="166">
                  <c:v>44165</c:v>
                </c:pt>
                <c:pt idx="167">
                  <c:v>44196</c:v>
                </c:pt>
                <c:pt idx="168">
                  <c:v>44225</c:v>
                </c:pt>
                <c:pt idx="169">
                  <c:v>44253</c:v>
                </c:pt>
                <c:pt idx="170">
                  <c:v>44286</c:v>
                </c:pt>
                <c:pt idx="171">
                  <c:v>44316</c:v>
                </c:pt>
                <c:pt idx="172">
                  <c:v>44347</c:v>
                </c:pt>
                <c:pt idx="173">
                  <c:v>44377</c:v>
                </c:pt>
                <c:pt idx="174">
                  <c:v>44407</c:v>
                </c:pt>
                <c:pt idx="175">
                  <c:v>44439</c:v>
                </c:pt>
                <c:pt idx="176">
                  <c:v>44469</c:v>
                </c:pt>
                <c:pt idx="177">
                  <c:v>44498</c:v>
                </c:pt>
                <c:pt idx="178">
                  <c:v>44530</c:v>
                </c:pt>
                <c:pt idx="179">
                  <c:v>44561</c:v>
                </c:pt>
                <c:pt idx="180">
                  <c:v>44592</c:v>
                </c:pt>
                <c:pt idx="181">
                  <c:v>44620</c:v>
                </c:pt>
                <c:pt idx="182">
                  <c:v>44651</c:v>
                </c:pt>
                <c:pt idx="183">
                  <c:v>44680</c:v>
                </c:pt>
                <c:pt idx="184">
                  <c:v>44712</c:v>
                </c:pt>
                <c:pt idx="185">
                  <c:v>44742</c:v>
                </c:pt>
                <c:pt idx="186">
                  <c:v>44771</c:v>
                </c:pt>
                <c:pt idx="187">
                  <c:v>44804</c:v>
                </c:pt>
                <c:pt idx="188">
                  <c:v>44834</c:v>
                </c:pt>
                <c:pt idx="189">
                  <c:v>44865</c:v>
                </c:pt>
                <c:pt idx="190">
                  <c:v>44895</c:v>
                </c:pt>
                <c:pt idx="191">
                  <c:v>44925</c:v>
                </c:pt>
                <c:pt idx="192">
                  <c:v>44957</c:v>
                </c:pt>
                <c:pt idx="193">
                  <c:v>44985</c:v>
                </c:pt>
                <c:pt idx="194">
                  <c:v>45016</c:v>
                </c:pt>
                <c:pt idx="195">
                  <c:v>45044</c:v>
                </c:pt>
                <c:pt idx="196">
                  <c:v>45077</c:v>
                </c:pt>
                <c:pt idx="197">
                  <c:v>45107</c:v>
                </c:pt>
                <c:pt idx="198">
                  <c:v>45138</c:v>
                </c:pt>
                <c:pt idx="199">
                  <c:v>45169</c:v>
                </c:pt>
                <c:pt idx="200">
                  <c:v>45198</c:v>
                </c:pt>
                <c:pt idx="201">
                  <c:v>45230</c:v>
                </c:pt>
                <c:pt idx="202">
                  <c:v>45260</c:v>
                </c:pt>
                <c:pt idx="203">
                  <c:v>45289</c:v>
                </c:pt>
                <c:pt idx="204">
                  <c:v>45322</c:v>
                </c:pt>
                <c:pt idx="205">
                  <c:v>45351</c:v>
                </c:pt>
                <c:pt idx="206">
                  <c:v>45380</c:v>
                </c:pt>
                <c:pt idx="207">
                  <c:v>45412</c:v>
                </c:pt>
                <c:pt idx="208">
                  <c:v>45443</c:v>
                </c:pt>
                <c:pt idx="209">
                  <c:v>45471</c:v>
                </c:pt>
                <c:pt idx="210">
                  <c:v>45504</c:v>
                </c:pt>
                <c:pt idx="211">
                  <c:v>45534</c:v>
                </c:pt>
                <c:pt idx="212">
                  <c:v>45565</c:v>
                </c:pt>
                <c:pt idx="213">
                  <c:v>45596</c:v>
                </c:pt>
                <c:pt idx="214">
                  <c:v>45625</c:v>
                </c:pt>
                <c:pt idx="215">
                  <c:v>45657</c:v>
                </c:pt>
                <c:pt idx="216">
                  <c:v>45688</c:v>
                </c:pt>
                <c:pt idx="217">
                  <c:v>45716</c:v>
                </c:pt>
                <c:pt idx="218">
                  <c:v>45747</c:v>
                </c:pt>
                <c:pt idx="219">
                  <c:v>45777</c:v>
                </c:pt>
                <c:pt idx="220">
                  <c:v>45807</c:v>
                </c:pt>
                <c:pt idx="221">
                  <c:v>45838</c:v>
                </c:pt>
                <c:pt idx="222">
                  <c:v>45869</c:v>
                </c:pt>
                <c:pt idx="223">
                  <c:v>45898</c:v>
                </c:pt>
                <c:pt idx="224">
                  <c:v>45930</c:v>
                </c:pt>
              </c:numCache>
            </c:numRef>
          </c:cat>
          <c:val>
            <c:numRef>
              <c:f>Analysis!$H$159:$H$383</c:f>
              <c:numCache>
                <c:formatCode>_-* #,##0.0_-;\-* #,##0.0_-;_-* "-"??_-;_-@_-</c:formatCode>
                <c:ptCount val="225"/>
                <c:pt idx="0">
                  <c:v>56.783739727141558</c:v>
                </c:pt>
                <c:pt idx="1">
                  <c:v>56.092455060705859</c:v>
                </c:pt>
                <c:pt idx="2">
                  <c:v>54.540877110294502</c:v>
                </c:pt>
                <c:pt idx="3">
                  <c:v>56.270806287911832</c:v>
                </c:pt>
                <c:pt idx="4">
                  <c:v>56.948439023246728</c:v>
                </c:pt>
                <c:pt idx="5">
                  <c:v>58.289416472406565</c:v>
                </c:pt>
                <c:pt idx="6">
                  <c:v>56.5281350959267</c:v>
                </c:pt>
                <c:pt idx="7">
                  <c:v>55.937987268125269</c:v>
                </c:pt>
                <c:pt idx="8">
                  <c:v>54.192179075448607</c:v>
                </c:pt>
                <c:pt idx="9">
                  <c:v>54.056073314379347</c:v>
                </c:pt>
                <c:pt idx="10">
                  <c:v>54.345027738990566</c:v>
                </c:pt>
                <c:pt idx="11">
                  <c:v>53.193639926717381</c:v>
                </c:pt>
                <c:pt idx="12">
                  <c:v>48.705057307490847</c:v>
                </c:pt>
                <c:pt idx="13">
                  <c:v>51.78993728257646</c:v>
                </c:pt>
                <c:pt idx="14">
                  <c:v>51.354157899119528</c:v>
                </c:pt>
                <c:pt idx="15">
                  <c:v>51.105994188406626</c:v>
                </c:pt>
                <c:pt idx="16">
                  <c:v>51.504891773068344</c:v>
                </c:pt>
                <c:pt idx="17">
                  <c:v>49.569582924874688</c:v>
                </c:pt>
                <c:pt idx="18">
                  <c:v>49.24225401844668</c:v>
                </c:pt>
                <c:pt idx="19">
                  <c:v>48.753401034612182</c:v>
                </c:pt>
                <c:pt idx="20">
                  <c:v>47.353011779037779</c:v>
                </c:pt>
                <c:pt idx="21">
                  <c:v>42.538951349749048</c:v>
                </c:pt>
                <c:pt idx="22">
                  <c:v>36.789013018769957</c:v>
                </c:pt>
                <c:pt idx="23">
                  <c:v>37.252208961763628</c:v>
                </c:pt>
                <c:pt idx="24">
                  <c:v>39.4066389167049</c:v>
                </c:pt>
                <c:pt idx="25">
                  <c:v>38.756333573587796</c:v>
                </c:pt>
                <c:pt idx="26">
                  <c:v>40.72440945548616</c:v>
                </c:pt>
                <c:pt idx="27">
                  <c:v>44.07260989388886</c:v>
                </c:pt>
                <c:pt idx="28">
                  <c:v>45.092667790875701</c:v>
                </c:pt>
                <c:pt idx="29">
                  <c:v>48.937650257514768</c:v>
                </c:pt>
                <c:pt idx="30">
                  <c:v>49.524006870656507</c:v>
                </c:pt>
                <c:pt idx="31">
                  <c:v>53.089537905582759</c:v>
                </c:pt>
                <c:pt idx="32">
                  <c:v>53.278172588563322</c:v>
                </c:pt>
                <c:pt idx="33">
                  <c:v>54.127199385131057</c:v>
                </c:pt>
                <c:pt idx="34">
                  <c:v>53.988596449181131</c:v>
                </c:pt>
                <c:pt idx="35">
                  <c:v>54.955272763022393</c:v>
                </c:pt>
                <c:pt idx="36">
                  <c:v>55.272457322146742</c:v>
                </c:pt>
                <c:pt idx="37">
                  <c:v>55.569991954370252</c:v>
                </c:pt>
                <c:pt idx="38">
                  <c:v>56.461326822342265</c:v>
                </c:pt>
                <c:pt idx="39">
                  <c:v>56.882294470797873</c:v>
                </c:pt>
                <c:pt idx="40">
                  <c:v>55.983814380692522</c:v>
                </c:pt>
                <c:pt idx="41">
                  <c:v>55.085442075681208</c:v>
                </c:pt>
                <c:pt idx="42">
                  <c:v>55.141942310057118</c:v>
                </c:pt>
                <c:pt idx="43">
                  <c:v>54.902928322892052</c:v>
                </c:pt>
                <c:pt idx="44">
                  <c:v>54.05405075620471</c:v>
                </c:pt>
                <c:pt idx="45">
                  <c:v>53.413084472640477</c:v>
                </c:pt>
                <c:pt idx="46">
                  <c:v>53.878794002290476</c:v>
                </c:pt>
                <c:pt idx="47">
                  <c:v>54.246817940314791</c:v>
                </c:pt>
                <c:pt idx="48">
                  <c:v>54.94670279230543</c:v>
                </c:pt>
                <c:pt idx="49">
                  <c:v>55.657452087946098</c:v>
                </c:pt>
                <c:pt idx="50">
                  <c:v>53.411146865867373</c:v>
                </c:pt>
                <c:pt idx="51">
                  <c:v>53.110663235051433</c:v>
                </c:pt>
                <c:pt idx="52">
                  <c:v>54.201711212894779</c:v>
                </c:pt>
                <c:pt idx="53">
                  <c:v>53.17268733089518</c:v>
                </c:pt>
                <c:pt idx="54">
                  <c:v>52.04337273549357</c:v>
                </c:pt>
                <c:pt idx="55">
                  <c:v>51.587260041848765</c:v>
                </c:pt>
                <c:pt idx="56">
                  <c:v>51.586525731883206</c:v>
                </c:pt>
                <c:pt idx="57">
                  <c:v>52.27122460820263</c:v>
                </c:pt>
                <c:pt idx="58">
                  <c:v>51.394482009676786</c:v>
                </c:pt>
                <c:pt idx="59">
                  <c:v>52.640751786490149</c:v>
                </c:pt>
                <c:pt idx="60">
                  <c:v>53.985376600784917</c:v>
                </c:pt>
                <c:pt idx="61">
                  <c:v>53.681386440126943</c:v>
                </c:pt>
                <c:pt idx="62">
                  <c:v>54.132804054073745</c:v>
                </c:pt>
                <c:pt idx="63">
                  <c:v>52.768350393333776</c:v>
                </c:pt>
                <c:pt idx="64">
                  <c:v>52.444141113214648</c:v>
                </c:pt>
                <c:pt idx="65">
                  <c:v>50.999806471050896</c:v>
                </c:pt>
                <c:pt idx="66">
                  <c:v>50.103546540747665</c:v>
                </c:pt>
                <c:pt idx="67">
                  <c:v>50.227166386554025</c:v>
                </c:pt>
                <c:pt idx="68">
                  <c:v>50.045727175696591</c:v>
                </c:pt>
                <c:pt idx="69">
                  <c:v>50.607096192506503</c:v>
                </c:pt>
                <c:pt idx="70">
                  <c:v>51.427379823311838</c:v>
                </c:pt>
                <c:pt idx="71">
                  <c:v>51.293483828563907</c:v>
                </c:pt>
                <c:pt idx="72">
                  <c:v>52.231477494377913</c:v>
                </c:pt>
                <c:pt idx="73">
                  <c:v>51.839471820744926</c:v>
                </c:pt>
                <c:pt idx="74">
                  <c:v>51.896255725735998</c:v>
                </c:pt>
                <c:pt idx="75">
                  <c:v>51.453699394681308</c:v>
                </c:pt>
                <c:pt idx="76">
                  <c:v>52.204729533829095</c:v>
                </c:pt>
                <c:pt idx="77">
                  <c:v>52.385730517070677</c:v>
                </c:pt>
                <c:pt idx="78">
                  <c:v>52.744367327495496</c:v>
                </c:pt>
                <c:pt idx="79">
                  <c:v>53.246240492836208</c:v>
                </c:pt>
                <c:pt idx="80">
                  <c:v>53.935333370663727</c:v>
                </c:pt>
                <c:pt idx="81">
                  <c:v>52.174734011313355</c:v>
                </c:pt>
                <c:pt idx="82">
                  <c:v>53.899568721746611</c:v>
                </c:pt>
                <c:pt idx="83">
                  <c:v>53.731635049178507</c:v>
                </c:pt>
                <c:pt idx="84">
                  <c:v>53.854359535531387</c:v>
                </c:pt>
                <c:pt idx="85">
                  <c:v>52.920919660734462</c:v>
                </c:pt>
                <c:pt idx="86">
                  <c:v>53.235506669009467</c:v>
                </c:pt>
                <c:pt idx="87">
                  <c:v>52.768250064074742</c:v>
                </c:pt>
                <c:pt idx="88">
                  <c:v>53.932499307402686</c:v>
                </c:pt>
                <c:pt idx="89">
                  <c:v>55.189606894833418</c:v>
                </c:pt>
                <c:pt idx="90">
                  <c:v>55.053433320523851</c:v>
                </c:pt>
                <c:pt idx="91">
                  <c:v>54.962296418717969</c:v>
                </c:pt>
                <c:pt idx="92">
                  <c:v>54.747955243466286</c:v>
                </c:pt>
                <c:pt idx="93">
                  <c:v>53.567040951140257</c:v>
                </c:pt>
                <c:pt idx="94">
                  <c:v>53.19430844873996</c:v>
                </c:pt>
                <c:pt idx="95">
                  <c:v>52.495413108889075</c:v>
                </c:pt>
                <c:pt idx="96">
                  <c:v>52.777456034163059</c:v>
                </c:pt>
                <c:pt idx="97">
                  <c:v>53.796910353479547</c:v>
                </c:pt>
                <c:pt idx="98">
                  <c:v>54.397451891700754</c:v>
                </c:pt>
                <c:pt idx="99">
                  <c:v>53.809767282449997</c:v>
                </c:pt>
                <c:pt idx="100">
                  <c:v>53.28435614856221</c:v>
                </c:pt>
                <c:pt idx="101">
                  <c:v>52.752811972183054</c:v>
                </c:pt>
                <c:pt idx="102">
                  <c:v>53.061230502963156</c:v>
                </c:pt>
                <c:pt idx="103">
                  <c:v>53.083318348048884</c:v>
                </c:pt>
                <c:pt idx="104">
                  <c:v>52.248621427797772</c:v>
                </c:pt>
                <c:pt idx="105">
                  <c:v>52.710896034843401</c:v>
                </c:pt>
                <c:pt idx="106">
                  <c:v>53.241987817312562</c:v>
                </c:pt>
                <c:pt idx="107">
                  <c:v>52.42395853156718</c:v>
                </c:pt>
                <c:pt idx="108">
                  <c:v>52.269142841217203</c:v>
                </c:pt>
                <c:pt idx="109">
                  <c:v>50.529622446746878</c:v>
                </c:pt>
                <c:pt idx="110">
                  <c:v>51.356812477311365</c:v>
                </c:pt>
                <c:pt idx="111">
                  <c:v>51.385552900795233</c:v>
                </c:pt>
                <c:pt idx="112">
                  <c:v>50.985164558866792</c:v>
                </c:pt>
                <c:pt idx="113">
                  <c:v>51.107977022177593</c:v>
                </c:pt>
                <c:pt idx="114">
                  <c:v>51.615158476888539</c:v>
                </c:pt>
                <c:pt idx="115">
                  <c:v>51.640123151344369</c:v>
                </c:pt>
                <c:pt idx="116">
                  <c:v>51.787205284148982</c:v>
                </c:pt>
                <c:pt idx="117">
                  <c:v>53.147600501337863</c:v>
                </c:pt>
                <c:pt idx="118">
                  <c:v>53.273917872582729</c:v>
                </c:pt>
                <c:pt idx="119">
                  <c:v>53.493581844005043</c:v>
                </c:pt>
                <c:pt idx="120">
                  <c:v>53.755483848486833</c:v>
                </c:pt>
                <c:pt idx="121">
                  <c:v>53.504771903837934</c:v>
                </c:pt>
                <c:pt idx="122">
                  <c:v>53.763892488241709</c:v>
                </c:pt>
                <c:pt idx="123">
                  <c:v>53.68160673674943</c:v>
                </c:pt>
                <c:pt idx="124">
                  <c:v>53.698357154123229</c:v>
                </c:pt>
                <c:pt idx="125">
                  <c:v>53.585442535388715</c:v>
                </c:pt>
                <c:pt idx="126">
                  <c:v>53.459716896285663</c:v>
                </c:pt>
                <c:pt idx="127">
                  <c:v>53.889880922960735</c:v>
                </c:pt>
                <c:pt idx="128">
                  <c:v>53.778749272346211</c:v>
                </c:pt>
                <c:pt idx="129">
                  <c:v>53.885372352875393</c:v>
                </c:pt>
                <c:pt idx="130">
                  <c:v>53.961400347977339</c:v>
                </c:pt>
                <c:pt idx="131">
                  <c:v>54.248968736175016</c:v>
                </c:pt>
                <c:pt idx="132">
                  <c:v>54.529298407366738</c:v>
                </c:pt>
                <c:pt idx="133">
                  <c:v>54.741091317667752</c:v>
                </c:pt>
                <c:pt idx="134">
                  <c:v>53.25626262589671</c:v>
                </c:pt>
                <c:pt idx="135">
                  <c:v>53.853853731405849</c:v>
                </c:pt>
                <c:pt idx="136">
                  <c:v>54.006670438519322</c:v>
                </c:pt>
                <c:pt idx="137">
                  <c:v>54.19965424978934</c:v>
                </c:pt>
                <c:pt idx="138">
                  <c:v>53.659898920908518</c:v>
                </c:pt>
                <c:pt idx="139">
                  <c:v>53.407534399760763</c:v>
                </c:pt>
                <c:pt idx="140">
                  <c:v>52.723712725281629</c:v>
                </c:pt>
                <c:pt idx="141">
                  <c:v>52.863023665157392</c:v>
                </c:pt>
                <c:pt idx="142">
                  <c:v>53.117893680422014</c:v>
                </c:pt>
                <c:pt idx="143">
                  <c:v>52.651869893394384</c:v>
                </c:pt>
                <c:pt idx="144">
                  <c:v>52.11341997064001</c:v>
                </c:pt>
                <c:pt idx="145">
                  <c:v>52.561690431423827</c:v>
                </c:pt>
                <c:pt idx="146">
                  <c:v>52.810816882168261</c:v>
                </c:pt>
                <c:pt idx="147">
                  <c:v>52.244411313332186</c:v>
                </c:pt>
                <c:pt idx="148">
                  <c:v>51.196013630064279</c:v>
                </c:pt>
                <c:pt idx="149">
                  <c:v>51.236831480573741</c:v>
                </c:pt>
                <c:pt idx="150">
                  <c:v>51.612385262002412</c:v>
                </c:pt>
                <c:pt idx="151">
                  <c:v>51.28790073625769</c:v>
                </c:pt>
                <c:pt idx="152">
                  <c:v>51.01976113655774</c:v>
                </c:pt>
                <c:pt idx="153">
                  <c:v>50.765196236614408</c:v>
                </c:pt>
                <c:pt idx="154">
                  <c:v>51.439102398790858</c:v>
                </c:pt>
                <c:pt idx="155">
                  <c:v>51.504867256744497</c:v>
                </c:pt>
                <c:pt idx="156">
                  <c:v>52.184961671111949</c:v>
                </c:pt>
                <c:pt idx="157">
                  <c:v>46.096879958343735</c:v>
                </c:pt>
                <c:pt idx="158">
                  <c:v>39.147848696344788</c:v>
                </c:pt>
                <c:pt idx="159">
                  <c:v>26.197386973299288</c:v>
                </c:pt>
                <c:pt idx="160">
                  <c:v>36.288463751657062</c:v>
                </c:pt>
                <c:pt idx="161">
                  <c:v>47.859463287931185</c:v>
                </c:pt>
                <c:pt idx="162">
                  <c:v>51.074573962315114</c:v>
                </c:pt>
                <c:pt idx="163">
                  <c:v>52.492687474015518</c:v>
                </c:pt>
                <c:pt idx="164">
                  <c:v>52.495008995127712</c:v>
                </c:pt>
                <c:pt idx="165">
                  <c:v>53.326365612782595</c:v>
                </c:pt>
                <c:pt idx="166">
                  <c:v>53.07232021088732</c:v>
                </c:pt>
                <c:pt idx="167">
                  <c:v>52.703089426331381</c:v>
                </c:pt>
                <c:pt idx="168">
                  <c:v>52.314930993930773</c:v>
                </c:pt>
                <c:pt idx="169">
                  <c:v>53.246517492755409</c:v>
                </c:pt>
                <c:pt idx="170">
                  <c:v>54.805445900889637</c:v>
                </c:pt>
                <c:pt idx="171">
                  <c:v>56.680847077226659</c:v>
                </c:pt>
                <c:pt idx="172">
                  <c:v>58.466446376528204</c:v>
                </c:pt>
                <c:pt idx="173">
                  <c:v>56.623753581614778</c:v>
                </c:pt>
                <c:pt idx="174">
                  <c:v>55.753330968838398</c:v>
                </c:pt>
                <c:pt idx="175">
                  <c:v>52.517973278083865</c:v>
                </c:pt>
                <c:pt idx="176">
                  <c:v>53.30606149957687</c:v>
                </c:pt>
                <c:pt idx="177">
                  <c:v>54.464224235274855</c:v>
                </c:pt>
                <c:pt idx="178">
                  <c:v>54.760340202704278</c:v>
                </c:pt>
                <c:pt idx="179">
                  <c:v>54.29627682131833</c:v>
                </c:pt>
                <c:pt idx="180">
                  <c:v>51.111914411967334</c:v>
                </c:pt>
                <c:pt idx="181">
                  <c:v>53.50499247615366</c:v>
                </c:pt>
                <c:pt idx="182">
                  <c:v>52.734401783821234</c:v>
                </c:pt>
                <c:pt idx="183">
                  <c:v>51.268684564512625</c:v>
                </c:pt>
                <c:pt idx="184">
                  <c:v>51.43507289243513</c:v>
                </c:pt>
                <c:pt idx="185">
                  <c:v>53.467467783246484</c:v>
                </c:pt>
                <c:pt idx="186">
                  <c:v>50.857421050071771</c:v>
                </c:pt>
                <c:pt idx="187">
                  <c:v>49.355055934711274</c:v>
                </c:pt>
                <c:pt idx="188">
                  <c:v>49.643610321013938</c:v>
                </c:pt>
                <c:pt idx="189">
                  <c:v>49.110923228243792</c:v>
                </c:pt>
                <c:pt idx="190">
                  <c:v>48.08050093638542</c:v>
                </c:pt>
                <c:pt idx="191">
                  <c:v>48.215464828838002</c:v>
                </c:pt>
                <c:pt idx="192">
                  <c:v>49.772699167275007</c:v>
                </c:pt>
                <c:pt idx="193">
                  <c:v>52.083307820681085</c:v>
                </c:pt>
                <c:pt idx="194">
                  <c:v>53.297470651063584</c:v>
                </c:pt>
                <c:pt idx="195">
                  <c:v>53.986635038090206</c:v>
                </c:pt>
                <c:pt idx="196">
                  <c:v>54.249401135606</c:v>
                </c:pt>
                <c:pt idx="197">
                  <c:v>52.557760402156525</c:v>
                </c:pt>
                <c:pt idx="198">
                  <c:v>51.557417433841664</c:v>
                </c:pt>
                <c:pt idx="199">
                  <c:v>50.572527354835188</c:v>
                </c:pt>
                <c:pt idx="200">
                  <c:v>50.528625096838894</c:v>
                </c:pt>
                <c:pt idx="201">
                  <c:v>50.06383696110889</c:v>
                </c:pt>
                <c:pt idx="202">
                  <c:v>50.496194602632755</c:v>
                </c:pt>
                <c:pt idx="203">
                  <c:v>51.04117281162236</c:v>
                </c:pt>
                <c:pt idx="204">
                  <c:v>51.791959634991137</c:v>
                </c:pt>
                <c:pt idx="205">
                  <c:v>52.08482917583941</c:v>
                </c:pt>
                <c:pt idx="206">
                  <c:v>52.232046128673801</c:v>
                </c:pt>
                <c:pt idx="207">
                  <c:v>52.333212625541833</c:v>
                </c:pt>
                <c:pt idx="208">
                  <c:v>53.695620265253694</c:v>
                </c:pt>
                <c:pt idx="209">
                  <c:v>52.910472169244812</c:v>
                </c:pt>
                <c:pt idx="210">
                  <c:v>52.51836827942077</c:v>
                </c:pt>
                <c:pt idx="211">
                  <c:v>52.848814601281219</c:v>
                </c:pt>
                <c:pt idx="212">
                  <c:v>51.905161857344808</c:v>
                </c:pt>
                <c:pt idx="213">
                  <c:v>52.313613214410047</c:v>
                </c:pt>
                <c:pt idx="214">
                  <c:v>52.413854244822964</c:v>
                </c:pt>
                <c:pt idx="215">
                  <c:v>52.576764710018978</c:v>
                </c:pt>
                <c:pt idx="216">
                  <c:v>51.787041440966128</c:v>
                </c:pt>
                <c:pt idx="217">
                  <c:v>51.520261408761101</c:v>
                </c:pt>
                <c:pt idx="218">
                  <c:v>52.011850975783965</c:v>
                </c:pt>
                <c:pt idx="219">
                  <c:v>50.812848550518908</c:v>
                </c:pt>
                <c:pt idx="220">
                  <c:v>51.247916006243059</c:v>
                </c:pt>
                <c:pt idx="221">
                  <c:v>51.655843094865801</c:v>
                </c:pt>
                <c:pt idx="222">
                  <c:v>52.465928228713267</c:v>
                </c:pt>
                <c:pt idx="223">
                  <c:v>52.926435788315317</c:v>
                </c:pt>
                <c:pt idx="224">
                  <c:v>52.437273504256311</c:v>
                </c:pt>
              </c:numCache>
            </c:numRef>
          </c:val>
          <c:smooth val="0"/>
          <c:extLst>
            <c:ext xmlns:c16="http://schemas.microsoft.com/office/drawing/2014/chart" uri="{C3380CC4-5D6E-409C-BE32-E72D297353CC}">
              <c16:uniqueId val="{00000001-7A4B-470D-99A2-58D3567370AA}"/>
            </c:ext>
          </c:extLst>
        </c:ser>
        <c:dLbls>
          <c:showLegendKey val="0"/>
          <c:showVal val="0"/>
          <c:showCatName val="0"/>
          <c:showSerName val="0"/>
          <c:showPercent val="0"/>
          <c:showBubbleSize val="0"/>
        </c:dLbls>
        <c:marker val="1"/>
        <c:smooth val="0"/>
        <c:axId val="1271869040"/>
        <c:axId val="1271861824"/>
      </c:lineChart>
      <c:dateAx>
        <c:axId val="719423575"/>
        <c:scaling>
          <c:orientation val="minMax"/>
          <c:min val="43466"/>
        </c:scaling>
        <c:delete val="0"/>
        <c:axPos val="b"/>
        <c:numFmt formatCode="yyyy" sourceLinked="0"/>
        <c:majorTickMark val="none"/>
        <c:minorTickMark val="none"/>
        <c:tickLblPos val="low"/>
        <c:spPr>
          <a:noFill/>
          <a:ln w="6350" cap="flat" cmpd="sng" algn="ctr">
            <a:solidFill>
              <a:sysClr val="window" lastClr="FFFFFF">
                <a:lumMod val="65000"/>
              </a:sysClr>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719416359"/>
        <c:crosses val="autoZero"/>
        <c:auto val="1"/>
        <c:lblOffset val="100"/>
        <c:baseTimeUnit val="months"/>
        <c:majorUnit val="2"/>
        <c:majorTimeUnit val="years"/>
      </c:dateAx>
      <c:valAx>
        <c:axId val="719416359"/>
        <c:scaling>
          <c:orientation val="minMax"/>
          <c:max val="23"/>
          <c:min val="-20"/>
        </c:scaling>
        <c:delete val="0"/>
        <c:axPos val="l"/>
        <c:majorGridlines>
          <c:spPr>
            <a:ln w="3175" cap="flat" cmpd="sng" algn="ctr">
              <a:solidFill>
                <a:srgbClr val="D9D9D9"/>
              </a:solidFill>
              <a:prstDash val="sysDot"/>
              <a:round/>
            </a:ln>
            <a:effectLst/>
          </c:spPr>
        </c:majorGridlines>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719423575"/>
        <c:crosses val="autoZero"/>
        <c:crossBetween val="between"/>
      </c:valAx>
      <c:valAx>
        <c:axId val="1271861824"/>
        <c:scaling>
          <c:orientation val="minMax"/>
          <c:max val="58"/>
          <c:min val="45"/>
        </c:scaling>
        <c:delete val="0"/>
        <c:axPos val="r"/>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271869040"/>
        <c:crosses val="max"/>
        <c:crossBetween val="between"/>
        <c:majorUnit val="5"/>
      </c:valAx>
      <c:dateAx>
        <c:axId val="1271869040"/>
        <c:scaling>
          <c:orientation val="minMax"/>
        </c:scaling>
        <c:delete val="1"/>
        <c:axPos val="b"/>
        <c:numFmt formatCode="m/d/yyyy" sourceLinked="1"/>
        <c:majorTickMark val="out"/>
        <c:minorTickMark val="none"/>
        <c:tickLblPos val="nextTo"/>
        <c:crossAx val="1271861824"/>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853802284999202E-2"/>
          <c:w val="1"/>
          <c:h val="0.11321479334939004"/>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4052946574922"/>
          <c:y val="0.11381353744711964"/>
          <c:w val="0.62836891911785842"/>
          <c:h val="0.70893639650573648"/>
        </c:manualLayout>
      </c:layout>
      <c:barChart>
        <c:barDir val="bar"/>
        <c:grouping val="clustered"/>
        <c:varyColors val="0"/>
        <c:ser>
          <c:idx val="2"/>
          <c:order val="0"/>
          <c:tx>
            <c:strRef>
              <c:f>'composite PMI'!$F$106</c:f>
              <c:strCache>
                <c:ptCount val="1"/>
                <c:pt idx="0">
                  <c:v>Manufacturing</c:v>
                </c:pt>
              </c:strCache>
            </c:strRef>
          </c:tx>
          <c:spPr>
            <a:solidFill>
              <a:schemeClr val="bg2">
                <a:lumMod val="90000"/>
              </a:schemeClr>
            </a:solidFill>
          </c:spPr>
          <c:invertIfNegative val="0"/>
          <c:cat>
            <c:strRef>
              <c:f>'composite PMI'!$A$107:$A$121</c:f>
              <c:strCache>
                <c:ptCount val="15"/>
                <c:pt idx="0">
                  <c:v>Canada</c:v>
                </c:pt>
                <c:pt idx="1">
                  <c:v>Brazil</c:v>
                </c:pt>
                <c:pt idx="2">
                  <c:v>Russia</c:v>
                </c:pt>
                <c:pt idx="3">
                  <c:v>France</c:v>
                </c:pt>
                <c:pt idx="4">
                  <c:v>Germany</c:v>
                </c:pt>
                <c:pt idx="5">
                  <c:v>Eurozone</c:v>
                </c:pt>
                <c:pt idx="6">
                  <c:v>Italy</c:v>
                </c:pt>
                <c:pt idx="7">
                  <c:v>China (mainland)</c:v>
                </c:pt>
                <c:pt idx="8">
                  <c:v>Japan</c:v>
                </c:pt>
                <c:pt idx="9">
                  <c:v>Global</c:v>
                </c:pt>
                <c:pt idx="10">
                  <c:v>UK</c:v>
                </c:pt>
                <c:pt idx="11">
                  <c:v>Spain</c:v>
                </c:pt>
                <c:pt idx="12">
                  <c:v>US</c:v>
                </c:pt>
                <c:pt idx="13">
                  <c:v>Australia</c:v>
                </c:pt>
                <c:pt idx="14">
                  <c:v>India</c:v>
                </c:pt>
              </c:strCache>
            </c:strRef>
          </c:cat>
          <c:val>
            <c:numRef>
              <c:f>'composite PMI'!$H$107:$H$121</c:f>
              <c:numCache>
                <c:formatCode>General</c:formatCode>
                <c:ptCount val="15"/>
                <c:pt idx="0">
                  <c:v>47.447252919999997</c:v>
                </c:pt>
                <c:pt idx="1">
                  <c:v>47.287890910000002</c:v>
                </c:pt>
                <c:pt idx="2">
                  <c:v>46.806962839999997</c:v>
                </c:pt>
                <c:pt idx="3">
                  <c:v>49.833642429999998</c:v>
                </c:pt>
                <c:pt idx="4">
                  <c:v>52.889467250000003</c:v>
                </c:pt>
                <c:pt idx="5">
                  <c:v>52.506229486431089</c:v>
                </c:pt>
                <c:pt idx="6">
                  <c:v>52.168849090000002</c:v>
                </c:pt>
                <c:pt idx="7">
                  <c:v>50.53364689</c:v>
                </c:pt>
                <c:pt idx="8">
                  <c:v>49.821266000000001</c:v>
                </c:pt>
                <c:pt idx="9">
                  <c:v>51.748982784651297</c:v>
                </c:pt>
                <c:pt idx="10">
                  <c:v>49.29742443</c:v>
                </c:pt>
                <c:pt idx="11">
                  <c:v>55.964538070000003</c:v>
                </c:pt>
                <c:pt idx="12">
                  <c:v>55.242518959999998</c:v>
                </c:pt>
                <c:pt idx="13">
                  <c:v>53.83865711</c:v>
                </c:pt>
                <c:pt idx="14">
                  <c:v>63.747339050000001</c:v>
                </c:pt>
              </c:numCache>
            </c:numRef>
          </c:val>
          <c:extLst>
            <c:ext xmlns:c16="http://schemas.microsoft.com/office/drawing/2014/chart" uri="{C3380CC4-5D6E-409C-BE32-E72D297353CC}">
              <c16:uniqueId val="{00000000-D813-4DD7-910F-78FD3D5E85FC}"/>
            </c:ext>
          </c:extLst>
        </c:ser>
        <c:ser>
          <c:idx val="1"/>
          <c:order val="1"/>
          <c:tx>
            <c:strRef>
              <c:f>'composite PMI'!$J$106</c:f>
              <c:strCache>
                <c:ptCount val="1"/>
                <c:pt idx="0">
                  <c:v>Services</c:v>
                </c:pt>
              </c:strCache>
            </c:strRef>
          </c:tx>
          <c:spPr>
            <a:solidFill>
              <a:srgbClr val="DC7900">
                <a:alpha val="60000"/>
              </a:srgbClr>
            </a:solidFill>
            <a:ln w="25400">
              <a:noFill/>
            </a:ln>
          </c:spPr>
          <c:invertIfNegative val="0"/>
          <c:cat>
            <c:strRef>
              <c:f>'composite PMI'!$A$107:$A$121</c:f>
              <c:strCache>
                <c:ptCount val="15"/>
                <c:pt idx="0">
                  <c:v>Canada</c:v>
                </c:pt>
                <c:pt idx="1">
                  <c:v>Brazil</c:v>
                </c:pt>
                <c:pt idx="2">
                  <c:v>Russia</c:v>
                </c:pt>
                <c:pt idx="3">
                  <c:v>France</c:v>
                </c:pt>
                <c:pt idx="4">
                  <c:v>Germany</c:v>
                </c:pt>
                <c:pt idx="5">
                  <c:v>Eurozone</c:v>
                </c:pt>
                <c:pt idx="6">
                  <c:v>Italy</c:v>
                </c:pt>
                <c:pt idx="7">
                  <c:v>China (mainland)</c:v>
                </c:pt>
                <c:pt idx="8">
                  <c:v>Japan</c:v>
                </c:pt>
                <c:pt idx="9">
                  <c:v>Global</c:v>
                </c:pt>
                <c:pt idx="10">
                  <c:v>UK</c:v>
                </c:pt>
                <c:pt idx="11">
                  <c:v>Spain</c:v>
                </c:pt>
                <c:pt idx="12">
                  <c:v>US</c:v>
                </c:pt>
                <c:pt idx="13">
                  <c:v>Australia</c:v>
                </c:pt>
                <c:pt idx="14">
                  <c:v>India</c:v>
                </c:pt>
              </c:strCache>
            </c:strRef>
          </c:cat>
          <c:val>
            <c:numRef>
              <c:f>'composite PMI'!$L$107:$L$121</c:f>
              <c:numCache>
                <c:formatCode>General</c:formatCode>
                <c:ptCount val="15"/>
                <c:pt idx="0">
                  <c:v>48.63108356</c:v>
                </c:pt>
                <c:pt idx="1">
                  <c:v>49.28551478</c:v>
                </c:pt>
                <c:pt idx="2">
                  <c:v>50.008159800000001</c:v>
                </c:pt>
                <c:pt idx="3">
                  <c:v>49.832603859999999</c:v>
                </c:pt>
                <c:pt idx="4">
                  <c:v>49.333844169999999</c:v>
                </c:pt>
                <c:pt idx="5">
                  <c:v>50.484491329283749</c:v>
                </c:pt>
                <c:pt idx="6">
                  <c:v>51.496698260000002</c:v>
                </c:pt>
                <c:pt idx="7">
                  <c:v>52.957400960000001</c:v>
                </c:pt>
                <c:pt idx="8">
                  <c:v>53.125422039999997</c:v>
                </c:pt>
                <c:pt idx="9">
                  <c:v>53.350406502146726</c:v>
                </c:pt>
                <c:pt idx="10">
                  <c:v>54.175672179999999</c:v>
                </c:pt>
                <c:pt idx="11">
                  <c:v>53.164075830000002</c:v>
                </c:pt>
                <c:pt idx="12">
                  <c:v>54.481119739999997</c:v>
                </c:pt>
                <c:pt idx="13">
                  <c:v>55.779734400000002</c:v>
                </c:pt>
                <c:pt idx="14">
                  <c:v>62.885535959999999</c:v>
                </c:pt>
              </c:numCache>
            </c:numRef>
          </c:val>
          <c:extLst>
            <c:ext xmlns:c16="http://schemas.microsoft.com/office/drawing/2014/chart" uri="{C3380CC4-5D6E-409C-BE32-E72D297353CC}">
              <c16:uniqueId val="{00000001-D813-4DD7-910F-78FD3D5E85FC}"/>
            </c:ext>
          </c:extLst>
        </c:ser>
        <c:ser>
          <c:idx val="0"/>
          <c:order val="2"/>
          <c:tx>
            <c:strRef>
              <c:f>'composite PMI'!$B$106</c:f>
              <c:strCache>
                <c:ptCount val="1"/>
                <c:pt idx="0">
                  <c:v>All sectors</c:v>
                </c:pt>
              </c:strCache>
            </c:strRef>
          </c:tx>
          <c:spPr>
            <a:solidFill>
              <a:srgbClr val="006D89"/>
            </a:solidFill>
            <a:ln>
              <a:noFill/>
            </a:ln>
          </c:spPr>
          <c:invertIfNegative val="0"/>
          <c:cat>
            <c:strRef>
              <c:f>'composite PMI'!$A$107:$A$121</c:f>
              <c:strCache>
                <c:ptCount val="15"/>
                <c:pt idx="0">
                  <c:v>Canada</c:v>
                </c:pt>
                <c:pt idx="1">
                  <c:v>Brazil</c:v>
                </c:pt>
                <c:pt idx="2">
                  <c:v>Russia</c:v>
                </c:pt>
                <c:pt idx="3">
                  <c:v>France</c:v>
                </c:pt>
                <c:pt idx="4">
                  <c:v>Germany</c:v>
                </c:pt>
                <c:pt idx="5">
                  <c:v>Eurozone</c:v>
                </c:pt>
                <c:pt idx="6">
                  <c:v>Italy</c:v>
                </c:pt>
                <c:pt idx="7">
                  <c:v>China (mainland)</c:v>
                </c:pt>
                <c:pt idx="8">
                  <c:v>Japan</c:v>
                </c:pt>
                <c:pt idx="9">
                  <c:v>Global</c:v>
                </c:pt>
                <c:pt idx="10">
                  <c:v>UK</c:v>
                </c:pt>
                <c:pt idx="11">
                  <c:v>Spain</c:v>
                </c:pt>
                <c:pt idx="12">
                  <c:v>US</c:v>
                </c:pt>
                <c:pt idx="13">
                  <c:v>Australia</c:v>
                </c:pt>
                <c:pt idx="14">
                  <c:v>India</c:v>
                </c:pt>
              </c:strCache>
            </c:strRef>
          </c:cat>
          <c:val>
            <c:numRef>
              <c:f>'composite PMI'!$D$107:$D$121</c:f>
              <c:numCache>
                <c:formatCode>General</c:formatCode>
                <c:ptCount val="15"/>
                <c:pt idx="0">
                  <c:v>48.434860729999997</c:v>
                </c:pt>
                <c:pt idx="1">
                  <c:v>48.778197280000001</c:v>
                </c:pt>
                <c:pt idx="2">
                  <c:v>49.126663069999999</c:v>
                </c:pt>
                <c:pt idx="3">
                  <c:v>49.83277279</c:v>
                </c:pt>
                <c:pt idx="4">
                  <c:v>50.48362332</c:v>
                </c:pt>
                <c:pt idx="5">
                  <c:v>50.997358991079146</c:v>
                </c:pt>
                <c:pt idx="6">
                  <c:v>51.67065298</c:v>
                </c:pt>
                <c:pt idx="7">
                  <c:v>51.896185420000002</c:v>
                </c:pt>
                <c:pt idx="8">
                  <c:v>52.019858460000002</c:v>
                </c:pt>
                <c:pt idx="9">
                  <c:v>52.921649683170081</c:v>
                </c:pt>
                <c:pt idx="10">
                  <c:v>53.47583247</c:v>
                </c:pt>
                <c:pt idx="11">
                  <c:v>53.706050130000001</c:v>
                </c:pt>
                <c:pt idx="12">
                  <c:v>54.597148850000004</c:v>
                </c:pt>
                <c:pt idx="13">
                  <c:v>55.535803020000003</c:v>
                </c:pt>
                <c:pt idx="14">
                  <c:v>63.153665590000003</c:v>
                </c:pt>
              </c:numCache>
            </c:numRef>
          </c:val>
          <c:extLst>
            <c:ext xmlns:c16="http://schemas.microsoft.com/office/drawing/2014/chart" uri="{C3380CC4-5D6E-409C-BE32-E72D297353CC}">
              <c16:uniqueId val="{00000002-D813-4DD7-910F-78FD3D5E85FC}"/>
            </c:ext>
          </c:extLst>
        </c:ser>
        <c:dLbls>
          <c:showLegendKey val="0"/>
          <c:showVal val="0"/>
          <c:showCatName val="0"/>
          <c:showSerName val="0"/>
          <c:showPercent val="0"/>
          <c:showBubbleSize val="0"/>
        </c:dLbls>
        <c:gapWidth val="150"/>
        <c:axId val="1603050880"/>
        <c:axId val="1"/>
      </c:barChart>
      <c:catAx>
        <c:axId val="1603050880"/>
        <c:scaling>
          <c:orientation val="minMax"/>
        </c:scaling>
        <c:delete val="0"/>
        <c:axPos val="l"/>
        <c:numFmt formatCode="General" sourceLinked="1"/>
        <c:majorTickMark val="none"/>
        <c:minorTickMark val="none"/>
        <c:tickLblPos val="low"/>
        <c:spPr>
          <a:ln w="3175">
            <a:solidFill>
              <a:srgbClr val="A6A6A6"/>
            </a:solidFill>
            <a:prstDash val="solid"/>
          </a:ln>
        </c:spPr>
        <c:txPr>
          <a:bodyPr rot="0" vert="horz"/>
          <a:lstStyle/>
          <a:p>
            <a:pPr>
              <a:defRPr sz="1100" b="0">
                <a:solidFill>
                  <a:srgbClr val="010000"/>
                </a:solidFill>
                <a:latin typeface="Arial"/>
                <a:ea typeface="Arial"/>
                <a:cs typeface="Arial"/>
              </a:defRPr>
            </a:pPr>
            <a:endParaRPr lang="en-US"/>
          </a:p>
        </c:txPr>
        <c:crossAx val="1"/>
        <c:crossesAt val="50"/>
        <c:auto val="1"/>
        <c:lblAlgn val="ctr"/>
        <c:lblOffset val="100"/>
        <c:tickLblSkip val="1"/>
        <c:tickMarkSkip val="1"/>
        <c:noMultiLvlLbl val="0"/>
      </c:catAx>
      <c:valAx>
        <c:axId val="1"/>
        <c:scaling>
          <c:orientation val="minMax"/>
          <c:max val="65"/>
          <c:min val="45"/>
        </c:scaling>
        <c:delete val="0"/>
        <c:axPos val="b"/>
        <c:numFmt formatCode="0" sourceLinked="0"/>
        <c:majorTickMark val="none"/>
        <c:minorTickMark val="none"/>
        <c:tickLblPos val="low"/>
        <c:spPr>
          <a:ln w="9525">
            <a:solidFill>
              <a:srgbClr val="A6A6A6"/>
            </a:solidFill>
            <a:prstDash val="solid"/>
          </a:ln>
        </c:spPr>
        <c:txPr>
          <a:bodyPr/>
          <a:lstStyle/>
          <a:p>
            <a:pPr>
              <a:defRPr sz="1200" b="0">
                <a:solidFill>
                  <a:srgbClr val="010000"/>
                </a:solidFill>
                <a:latin typeface="Arial"/>
                <a:ea typeface="Arial"/>
                <a:cs typeface="Arial"/>
              </a:defRPr>
            </a:pPr>
            <a:endParaRPr lang="en-US"/>
          </a:p>
        </c:txPr>
        <c:crossAx val="1603050880"/>
        <c:crosses val="autoZero"/>
        <c:crossBetween val="between"/>
        <c:majorUnit val="5"/>
      </c:valAx>
      <c:spPr>
        <a:noFill/>
        <a:ln w="25400">
          <a:noFill/>
        </a:ln>
      </c:spPr>
    </c:plotArea>
    <c:legend>
      <c:legendPos val="b"/>
      <c:layout>
        <c:manualLayout>
          <c:xMode val="edge"/>
          <c:yMode val="edge"/>
          <c:x val="6.129944736156779E-2"/>
          <c:y val="6.0346810993731868E-2"/>
          <c:w val="0.86625575121112475"/>
          <c:h val="3.8459956140991146E-2"/>
        </c:manualLayout>
      </c:layout>
      <c:overlay val="0"/>
      <c:txPr>
        <a:bodyPr/>
        <a:lstStyle/>
        <a:p>
          <a:pPr>
            <a:defRPr sz="1100" b="0">
              <a:solidFill>
                <a:srgbClr val="010000"/>
              </a:solidFill>
              <a:latin typeface="Arial" panose="020B0604020202020204" pitchFamily="34" charset="0"/>
            </a:defRPr>
          </a:pPr>
          <a:endParaRPr lang="en-US"/>
        </a:p>
      </c:txPr>
    </c:legend>
    <c:plotVisOnly val="1"/>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1896050952472"/>
          <c:y val="0.27375688169639195"/>
          <c:w val="0.87558103949047528"/>
          <c:h val="0.64312633676803777"/>
        </c:manualLayout>
      </c:layout>
      <c:lineChart>
        <c:grouping val="standard"/>
        <c:varyColors val="0"/>
        <c:ser>
          <c:idx val="0"/>
          <c:order val="0"/>
          <c:tx>
            <c:v>China (mainland)</c:v>
          </c:tx>
          <c:spPr>
            <a:ln w="19050">
              <a:solidFill>
                <a:srgbClr val="006D89"/>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[4]National_Activity!$AB$339:$AB$499</c:f>
              <c:numCache>
                <c:formatCode>0.0</c:formatCode>
                <c:ptCount val="161"/>
                <c:pt idx="0">
                  <c:v>51.90629853206682</c:v>
                </c:pt>
                <c:pt idx="1">
                  <c:v>27.496283945321213</c:v>
                </c:pt>
                <c:pt idx="2">
                  <c:v>46.677649741737355</c:v>
                </c:pt>
                <c:pt idx="3">
                  <c:v>47.577697246639346</c:v>
                </c:pt>
                <c:pt idx="4">
                  <c:v>54.541769699879048</c:v>
                </c:pt>
                <c:pt idx="5">
                  <c:v>55.699737053071729</c:v>
                </c:pt>
                <c:pt idx="6">
                  <c:v>54.504105795771054</c:v>
                </c:pt>
                <c:pt idx="7">
                  <c:v>55.053238770458925</c:v>
                </c:pt>
                <c:pt idx="8">
                  <c:v>54.492220725751125</c:v>
                </c:pt>
                <c:pt idx="9">
                  <c:v>55.677886337887585</c:v>
                </c:pt>
                <c:pt idx="10">
                  <c:v>57.456327369842988</c:v>
                </c:pt>
                <c:pt idx="11">
                  <c:v>55.8338388677561</c:v>
                </c:pt>
                <c:pt idx="12">
                  <c:v>52.219516458090965</c:v>
                </c:pt>
                <c:pt idx="13">
                  <c:v>51.653188967192214</c:v>
                </c:pt>
                <c:pt idx="14">
                  <c:v>53.143972279384847</c:v>
                </c:pt>
                <c:pt idx="15">
                  <c:v>54.676556871407826</c:v>
                </c:pt>
                <c:pt idx="16">
                  <c:v>53.80233607296784</c:v>
                </c:pt>
                <c:pt idx="17">
                  <c:v>50.61030808523887</c:v>
                </c:pt>
                <c:pt idx="18">
                  <c:v>53.06998978462245</c:v>
                </c:pt>
                <c:pt idx="19">
                  <c:v>47.175438000686469</c:v>
                </c:pt>
                <c:pt idx="20">
                  <c:v>51.432076617210726</c:v>
                </c:pt>
                <c:pt idx="21">
                  <c:v>51.532906661129559</c:v>
                </c:pt>
                <c:pt idx="22">
                  <c:v>51.222438737080772</c:v>
                </c:pt>
                <c:pt idx="23">
                  <c:v>52.952216172790102</c:v>
                </c:pt>
                <c:pt idx="24">
                  <c:v>50.096301739595233</c:v>
                </c:pt>
                <c:pt idx="25">
                  <c:v>50.119047698723001</c:v>
                </c:pt>
                <c:pt idx="26">
                  <c:v>43.928661930652417</c:v>
                </c:pt>
                <c:pt idx="27">
                  <c:v>37.186826869999997</c:v>
                </c:pt>
                <c:pt idx="28">
                  <c:v>42.177434980000001</c:v>
                </c:pt>
                <c:pt idx="29">
                  <c:v>55.32421695</c:v>
                </c:pt>
                <c:pt idx="30">
                  <c:v>53.955566079999997</c:v>
                </c:pt>
                <c:pt idx="31">
                  <c:v>53.020480900000003</c:v>
                </c:pt>
                <c:pt idx="32">
                  <c:v>48.450442189999997</c:v>
                </c:pt>
                <c:pt idx="33">
                  <c:v>48.320136089999998</c:v>
                </c:pt>
                <c:pt idx="34">
                  <c:v>47.041441249999998</c:v>
                </c:pt>
                <c:pt idx="35">
                  <c:v>48.309085500000002</c:v>
                </c:pt>
                <c:pt idx="36">
                  <c:v>51.131482230000003</c:v>
                </c:pt>
                <c:pt idx="37">
                  <c:v>54.223918349999998</c:v>
                </c:pt>
                <c:pt idx="38">
                  <c:v>54.510057089999997</c:v>
                </c:pt>
                <c:pt idx="39">
                  <c:v>53.572308649999997</c:v>
                </c:pt>
                <c:pt idx="40">
                  <c:v>55.613405610000001</c:v>
                </c:pt>
                <c:pt idx="41">
                  <c:v>52.545280310000003</c:v>
                </c:pt>
                <c:pt idx="42">
                  <c:v>51.884646340000003</c:v>
                </c:pt>
                <c:pt idx="43">
                  <c:v>51.689474109999999</c:v>
                </c:pt>
                <c:pt idx="44">
                  <c:v>50.910525319999998</c:v>
                </c:pt>
                <c:pt idx="45">
                  <c:v>49.952523069999998</c:v>
                </c:pt>
                <c:pt idx="46">
                  <c:v>51.584711230000003</c:v>
                </c:pt>
                <c:pt idx="47">
                  <c:v>52.633287840000001</c:v>
                </c:pt>
                <c:pt idx="48">
                  <c:v>52.482181339999997</c:v>
                </c:pt>
                <c:pt idx="49">
                  <c:v>52.50291361</c:v>
                </c:pt>
                <c:pt idx="50">
                  <c:v>52.741508410000002</c:v>
                </c:pt>
                <c:pt idx="51">
                  <c:v>52.771730679999997</c:v>
                </c:pt>
                <c:pt idx="52">
                  <c:v>54.149085470000003</c:v>
                </c:pt>
                <c:pt idx="53">
                  <c:v>52.759892000000001</c:v>
                </c:pt>
                <c:pt idx="54">
                  <c:v>51.243675860000003</c:v>
                </c:pt>
                <c:pt idx="55">
                  <c:v>51.166898080000003</c:v>
                </c:pt>
                <c:pt idx="56">
                  <c:v>50.258445799999997</c:v>
                </c:pt>
                <c:pt idx="57">
                  <c:v>51.868860810000001</c:v>
                </c:pt>
                <c:pt idx="58">
                  <c:v>52.250131580000001</c:v>
                </c:pt>
                <c:pt idx="59">
                  <c:v>51.424539260000003</c:v>
                </c:pt>
                <c:pt idx="60">
                  <c:v>51.077987640000003</c:v>
                </c:pt>
                <c:pt idx="61">
                  <c:v>51.50620799</c:v>
                </c:pt>
                <c:pt idx="62">
                  <c:v>51.831932420000001</c:v>
                </c:pt>
                <c:pt idx="63">
                  <c:v>51.078857929999998</c:v>
                </c:pt>
                <c:pt idx="64">
                  <c:v>49.571503290000003</c:v>
                </c:pt>
                <c:pt idx="65">
                  <c:v>51.267780070000001</c:v>
                </c:pt>
                <c:pt idx="66">
                  <c:v>50.801217999999999</c:v>
                </c:pt>
                <c:pt idx="67">
                  <c:v>51.896185420000002</c:v>
                </c:pt>
                <c:pt idx="68">
                  <c:v>52.505765760000003</c:v>
                </c:pt>
              </c:numCache>
            </c:numRef>
          </c:val>
          <c:smooth val="0"/>
          <c:extLst>
            <c:ext xmlns:c16="http://schemas.microsoft.com/office/drawing/2014/chart" uri="{C3380CC4-5D6E-409C-BE32-E72D297353CC}">
              <c16:uniqueId val="{00000000-EA29-4FB2-A9A0-B801D04532E1}"/>
            </c:ext>
          </c:extLst>
        </c:ser>
        <c:ser>
          <c:idx val="1"/>
          <c:order val="1"/>
          <c:tx>
            <c:v>India</c:v>
          </c:tx>
          <c:spPr>
            <a:ln w="19050">
              <a:solidFill>
                <a:srgbClr val="F1A649"/>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[4]National_Activity!$AE$339:$AE$499</c:f>
              <c:numCache>
                <c:formatCode>0.0</c:formatCode>
                <c:ptCount val="161"/>
                <c:pt idx="0">
                  <c:v>56.280620471742623</c:v>
                </c:pt>
                <c:pt idx="1">
                  <c:v>57.556904991077154</c:v>
                </c:pt>
                <c:pt idx="2">
                  <c:v>50.57429685938115</c:v>
                </c:pt>
                <c:pt idx="3">
                  <c:v>7.1689790582446893</c:v>
                </c:pt>
                <c:pt idx="4">
                  <c:v>14.802990907920025</c:v>
                </c:pt>
                <c:pt idx="5">
                  <c:v>37.759530845538272</c:v>
                </c:pt>
                <c:pt idx="6">
                  <c:v>37.227012490560696</c:v>
                </c:pt>
                <c:pt idx="7">
                  <c:v>46.027752535549524</c:v>
                </c:pt>
                <c:pt idx="8">
                  <c:v>54.584141579060926</c:v>
                </c:pt>
                <c:pt idx="9">
                  <c:v>57.978488003784335</c:v>
                </c:pt>
                <c:pt idx="10">
                  <c:v>56.299850853016345</c:v>
                </c:pt>
                <c:pt idx="11">
                  <c:v>54.911524186164158</c:v>
                </c:pt>
                <c:pt idx="12">
                  <c:v>55.814759488337373</c:v>
                </c:pt>
                <c:pt idx="13">
                  <c:v>57.344847139742718</c:v>
                </c:pt>
                <c:pt idx="14">
                  <c:v>56.049023970107193</c:v>
                </c:pt>
                <c:pt idx="15">
                  <c:v>55.367848514326134</c:v>
                </c:pt>
                <c:pt idx="16">
                  <c:v>48.134946108199834</c:v>
                </c:pt>
                <c:pt idx="17">
                  <c:v>43.089794583311111</c:v>
                </c:pt>
                <c:pt idx="18">
                  <c:v>49.156862188966748</c:v>
                </c:pt>
                <c:pt idx="19">
                  <c:v>55.379054388258098</c:v>
                </c:pt>
                <c:pt idx="20">
                  <c:v>55.31613126240196</c:v>
                </c:pt>
                <c:pt idx="21">
                  <c:v>58.662521016907561</c:v>
                </c:pt>
                <c:pt idx="22">
                  <c:v>59.245224227517603</c:v>
                </c:pt>
                <c:pt idx="23">
                  <c:v>56.398825279275485</c:v>
                </c:pt>
                <c:pt idx="24">
                  <c:v>52.952282928944321</c:v>
                </c:pt>
                <c:pt idx="25">
                  <c:v>53.474597369028132</c:v>
                </c:pt>
                <c:pt idx="26">
                  <c:v>54.308304824396075</c:v>
                </c:pt>
                <c:pt idx="27">
                  <c:v>57.580301460000001</c:v>
                </c:pt>
                <c:pt idx="28">
                  <c:v>58.294160720000001</c:v>
                </c:pt>
                <c:pt idx="29">
                  <c:v>58.18329018</c:v>
                </c:pt>
                <c:pt idx="30">
                  <c:v>56.624920539999998</c:v>
                </c:pt>
                <c:pt idx="31">
                  <c:v>58.249970009999998</c:v>
                </c:pt>
                <c:pt idx="32">
                  <c:v>55.131231569999997</c:v>
                </c:pt>
                <c:pt idx="33">
                  <c:v>55.537198519999997</c:v>
                </c:pt>
                <c:pt idx="34">
                  <c:v>56.708911329999999</c:v>
                </c:pt>
                <c:pt idx="35">
                  <c:v>59.383959249999997</c:v>
                </c:pt>
                <c:pt idx="36">
                  <c:v>57.485199549999997</c:v>
                </c:pt>
                <c:pt idx="37">
                  <c:v>59.018012769999999</c:v>
                </c:pt>
                <c:pt idx="38">
                  <c:v>58.435293029999997</c:v>
                </c:pt>
                <c:pt idx="39">
                  <c:v>61.594141440000001</c:v>
                </c:pt>
                <c:pt idx="40">
                  <c:v>61.626005620000001</c:v>
                </c:pt>
                <c:pt idx="41">
                  <c:v>59.429117499999997</c:v>
                </c:pt>
                <c:pt idx="42">
                  <c:v>61.919019720000001</c:v>
                </c:pt>
                <c:pt idx="43">
                  <c:v>60.884837609999998</c:v>
                </c:pt>
                <c:pt idx="44">
                  <c:v>60.991586699999999</c:v>
                </c:pt>
                <c:pt idx="45">
                  <c:v>58.367617000000003</c:v>
                </c:pt>
                <c:pt idx="46">
                  <c:v>57.377748189999998</c:v>
                </c:pt>
                <c:pt idx="47">
                  <c:v>58.536951209999998</c:v>
                </c:pt>
                <c:pt idx="48">
                  <c:v>61.169904989999999</c:v>
                </c:pt>
                <c:pt idx="49">
                  <c:v>60.644194499999998</c:v>
                </c:pt>
                <c:pt idx="50">
                  <c:v>61.849134650000003</c:v>
                </c:pt>
                <c:pt idx="51">
                  <c:v>61.489413390000003</c:v>
                </c:pt>
                <c:pt idx="52">
                  <c:v>60.471148730000003</c:v>
                </c:pt>
                <c:pt idx="53">
                  <c:v>60.909022849999999</c:v>
                </c:pt>
                <c:pt idx="54">
                  <c:v>60.739916090000001</c:v>
                </c:pt>
                <c:pt idx="55">
                  <c:v>60.741843000000003</c:v>
                </c:pt>
                <c:pt idx="56">
                  <c:v>58.305336959999998</c:v>
                </c:pt>
                <c:pt idx="57">
                  <c:v>59.057758270000001</c:v>
                </c:pt>
                <c:pt idx="58">
                  <c:v>58.601883460000003</c:v>
                </c:pt>
                <c:pt idx="59">
                  <c:v>59.165869319999999</c:v>
                </c:pt>
                <c:pt idx="60">
                  <c:v>57.658816719999997</c:v>
                </c:pt>
                <c:pt idx="61">
                  <c:v>58.752340689999997</c:v>
                </c:pt>
                <c:pt idx="62">
                  <c:v>59.460540199999997</c:v>
                </c:pt>
                <c:pt idx="63">
                  <c:v>59.708872909999997</c:v>
                </c:pt>
                <c:pt idx="64">
                  <c:v>59.259237040000002</c:v>
                </c:pt>
                <c:pt idx="65">
                  <c:v>60.956978210000003</c:v>
                </c:pt>
                <c:pt idx="66">
                  <c:v>61.110606859999997</c:v>
                </c:pt>
                <c:pt idx="67">
                  <c:v>63.153665590000003</c:v>
                </c:pt>
                <c:pt idx="68">
                  <c:v>60.984159859999998</c:v>
                </c:pt>
              </c:numCache>
            </c:numRef>
          </c:val>
          <c:smooth val="0"/>
          <c:extLst>
            <c:ext xmlns:c16="http://schemas.microsoft.com/office/drawing/2014/chart" uri="{C3380CC4-5D6E-409C-BE32-E72D297353CC}">
              <c16:uniqueId val="{00000001-EA29-4FB2-A9A0-B801D04532E1}"/>
            </c:ext>
          </c:extLst>
        </c:ser>
        <c:ser>
          <c:idx val="2"/>
          <c:order val="2"/>
          <c:tx>
            <c:v>Brazil</c:v>
          </c:tx>
          <c:spPr>
            <a:ln w="19050">
              <a:solidFill>
                <a:srgbClr val="782080"/>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[4]National_Activity!$AH$339:$AH$499</c:f>
              <c:numCache>
                <c:formatCode>0.0</c:formatCode>
                <c:ptCount val="161"/>
                <c:pt idx="0">
                  <c:v>52.240951026635841</c:v>
                </c:pt>
                <c:pt idx="1">
                  <c:v>50.884909092189716</c:v>
                </c:pt>
                <c:pt idx="2">
                  <c:v>37.637229810797805</c:v>
                </c:pt>
                <c:pt idx="3">
                  <c:v>26.527620396536385</c:v>
                </c:pt>
                <c:pt idx="4">
                  <c:v>28.0921685728181</c:v>
                </c:pt>
                <c:pt idx="5">
                  <c:v>40.462085835787668</c:v>
                </c:pt>
                <c:pt idx="6">
                  <c:v>47.349972886177738</c:v>
                </c:pt>
                <c:pt idx="7">
                  <c:v>53.91540701248173</c:v>
                </c:pt>
                <c:pt idx="8">
                  <c:v>53.564805128437214</c:v>
                </c:pt>
                <c:pt idx="9">
                  <c:v>55.913202798443358</c:v>
                </c:pt>
                <c:pt idx="10">
                  <c:v>53.828161598740643</c:v>
                </c:pt>
                <c:pt idx="11">
                  <c:v>53.481941652843247</c:v>
                </c:pt>
                <c:pt idx="12">
                  <c:v>48.900359470741918</c:v>
                </c:pt>
                <c:pt idx="13">
                  <c:v>49.584361605343091</c:v>
                </c:pt>
                <c:pt idx="14">
                  <c:v>45.127677153589161</c:v>
                </c:pt>
                <c:pt idx="15">
                  <c:v>44.482414476585127</c:v>
                </c:pt>
                <c:pt idx="16">
                  <c:v>49.20702782597948</c:v>
                </c:pt>
                <c:pt idx="17">
                  <c:v>54.606028216618405</c:v>
                </c:pt>
                <c:pt idx="18">
                  <c:v>55.185344023203726</c:v>
                </c:pt>
                <c:pt idx="19">
                  <c:v>54.588364880015376</c:v>
                </c:pt>
                <c:pt idx="20">
                  <c:v>54.708001958195524</c:v>
                </c:pt>
                <c:pt idx="21">
                  <c:v>53.354127773565686</c:v>
                </c:pt>
                <c:pt idx="22">
                  <c:v>51.983171939670761</c:v>
                </c:pt>
                <c:pt idx="23">
                  <c:v>52.009679251995792</c:v>
                </c:pt>
                <c:pt idx="24">
                  <c:v>50.923886416677675</c:v>
                </c:pt>
                <c:pt idx="25">
                  <c:v>53.495066699135997</c:v>
                </c:pt>
                <c:pt idx="26">
                  <c:v>56.607251069857689</c:v>
                </c:pt>
                <c:pt idx="27">
                  <c:v>58.479530760000003</c:v>
                </c:pt>
                <c:pt idx="28">
                  <c:v>57.962438390000003</c:v>
                </c:pt>
                <c:pt idx="29">
                  <c:v>59.413945429999998</c:v>
                </c:pt>
                <c:pt idx="30">
                  <c:v>55.301647889999998</c:v>
                </c:pt>
                <c:pt idx="31">
                  <c:v>53.182044500000003</c:v>
                </c:pt>
                <c:pt idx="32">
                  <c:v>51.86902319</c:v>
                </c:pt>
                <c:pt idx="33">
                  <c:v>53.431358119999999</c:v>
                </c:pt>
                <c:pt idx="34">
                  <c:v>49.755507270000003</c:v>
                </c:pt>
                <c:pt idx="35">
                  <c:v>49.088041590000003</c:v>
                </c:pt>
                <c:pt idx="36">
                  <c:v>49.898383860000003</c:v>
                </c:pt>
                <c:pt idx="37">
                  <c:v>49.719549299999997</c:v>
                </c:pt>
                <c:pt idx="38">
                  <c:v>50.688623759999999</c:v>
                </c:pt>
                <c:pt idx="39">
                  <c:v>51.813699990000003</c:v>
                </c:pt>
                <c:pt idx="40">
                  <c:v>52.349486300000002</c:v>
                </c:pt>
                <c:pt idx="41">
                  <c:v>51.525970510000001</c:v>
                </c:pt>
                <c:pt idx="42">
                  <c:v>49.59814918</c:v>
                </c:pt>
                <c:pt idx="43">
                  <c:v>50.62516007</c:v>
                </c:pt>
                <c:pt idx="44">
                  <c:v>48.95485987</c:v>
                </c:pt>
                <c:pt idx="45">
                  <c:v>50.33169247</c:v>
                </c:pt>
                <c:pt idx="46">
                  <c:v>50.74964808</c:v>
                </c:pt>
                <c:pt idx="47">
                  <c:v>50.032529269999998</c:v>
                </c:pt>
                <c:pt idx="48">
                  <c:v>53.24198114</c:v>
                </c:pt>
                <c:pt idx="49">
                  <c:v>55.136604599999998</c:v>
                </c:pt>
                <c:pt idx="50">
                  <c:v>55.124673620000003</c:v>
                </c:pt>
                <c:pt idx="51">
                  <c:v>54.83559623</c:v>
                </c:pt>
                <c:pt idx="52">
                  <c:v>54.019799759999998</c:v>
                </c:pt>
                <c:pt idx="53">
                  <c:v>54.110715200000001</c:v>
                </c:pt>
                <c:pt idx="54">
                  <c:v>56.028046240000002</c:v>
                </c:pt>
                <c:pt idx="55">
                  <c:v>52.891504359999999</c:v>
                </c:pt>
                <c:pt idx="56">
                  <c:v>55.164334070000002</c:v>
                </c:pt>
                <c:pt idx="57">
                  <c:v>55.914687489999999</c:v>
                </c:pt>
                <c:pt idx="58">
                  <c:v>53.472000280000003</c:v>
                </c:pt>
                <c:pt idx="59">
                  <c:v>51.50049636</c:v>
                </c:pt>
                <c:pt idx="60">
                  <c:v>48.209126820000002</c:v>
                </c:pt>
                <c:pt idx="61">
                  <c:v>51.189752859999999</c:v>
                </c:pt>
                <c:pt idx="62">
                  <c:v>52.621034369999997</c:v>
                </c:pt>
                <c:pt idx="63">
                  <c:v>49.367148649999997</c:v>
                </c:pt>
                <c:pt idx="64">
                  <c:v>49.137608290000003</c:v>
                </c:pt>
                <c:pt idx="65">
                  <c:v>48.699043179999997</c:v>
                </c:pt>
                <c:pt idx="66">
                  <c:v>46.58949793</c:v>
                </c:pt>
                <c:pt idx="67">
                  <c:v>48.778197280000001</c:v>
                </c:pt>
                <c:pt idx="68">
                  <c:v>46.04843906</c:v>
                </c:pt>
              </c:numCache>
            </c:numRef>
          </c:val>
          <c:smooth val="0"/>
          <c:extLst>
            <c:ext xmlns:c16="http://schemas.microsoft.com/office/drawing/2014/chart" uri="{C3380CC4-5D6E-409C-BE32-E72D297353CC}">
              <c16:uniqueId val="{00000002-EA29-4FB2-A9A0-B801D04532E1}"/>
            </c:ext>
          </c:extLst>
        </c:ser>
        <c:ser>
          <c:idx val="3"/>
          <c:order val="3"/>
          <c:tx>
            <c:v>Russia</c:v>
          </c:tx>
          <c:spPr>
            <a:ln w="19050">
              <a:solidFill>
                <a:srgbClr val="54BAA0"/>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[4]National_Activity!$AK$339:$AK$499</c:f>
              <c:numCache>
                <c:formatCode>0.0</c:formatCode>
                <c:ptCount val="161"/>
                <c:pt idx="0">
                  <c:v>52.627398966660479</c:v>
                </c:pt>
                <c:pt idx="1">
                  <c:v>50.909029672344914</c:v>
                </c:pt>
                <c:pt idx="2">
                  <c:v>39.479112695289253</c:v>
                </c:pt>
                <c:pt idx="3">
                  <c:v>13.90656534195632</c:v>
                </c:pt>
                <c:pt idx="4">
                  <c:v>34.957608787681281</c:v>
                </c:pt>
                <c:pt idx="5">
                  <c:v>48.878586095578768</c:v>
                </c:pt>
                <c:pt idx="6">
                  <c:v>56.78242436447367</c:v>
                </c:pt>
                <c:pt idx="7">
                  <c:v>57.280924301665095</c:v>
                </c:pt>
                <c:pt idx="8">
                  <c:v>53.694328777383937</c:v>
                </c:pt>
                <c:pt idx="9">
                  <c:v>47.101269778781891</c:v>
                </c:pt>
                <c:pt idx="10">
                  <c:v>47.829645818650768</c:v>
                </c:pt>
                <c:pt idx="11">
                  <c:v>48.336686176690073</c:v>
                </c:pt>
                <c:pt idx="12">
                  <c:v>52.331591362575971</c:v>
                </c:pt>
                <c:pt idx="13">
                  <c:v>52.554403522261858</c:v>
                </c:pt>
                <c:pt idx="14">
                  <c:v>54.623295849453754</c:v>
                </c:pt>
                <c:pt idx="15">
                  <c:v>54.016574337735214</c:v>
                </c:pt>
                <c:pt idx="16">
                  <c:v>56.236641906743756</c:v>
                </c:pt>
                <c:pt idx="17">
                  <c:v>55.017784346751384</c:v>
                </c:pt>
                <c:pt idx="18">
                  <c:v>51.744937524544142</c:v>
                </c:pt>
                <c:pt idx="19">
                  <c:v>48.238936102638725</c:v>
                </c:pt>
                <c:pt idx="20">
                  <c:v>50.458826582875645</c:v>
                </c:pt>
                <c:pt idx="21">
                  <c:v>49.547573592169847</c:v>
                </c:pt>
                <c:pt idx="22">
                  <c:v>48.444641177533818</c:v>
                </c:pt>
                <c:pt idx="23">
                  <c:v>50.190584347407281</c:v>
                </c:pt>
                <c:pt idx="24">
                  <c:v>50.258456903329325</c:v>
                </c:pt>
                <c:pt idx="25">
                  <c:v>50.750934803918916</c:v>
                </c:pt>
                <c:pt idx="26">
                  <c:v>37.740281880906934</c:v>
                </c:pt>
                <c:pt idx="27">
                  <c:v>44.363081039999997</c:v>
                </c:pt>
                <c:pt idx="28">
                  <c:v>48.214536969999997</c:v>
                </c:pt>
                <c:pt idx="29">
                  <c:v>50.430715139999997</c:v>
                </c:pt>
                <c:pt idx="30">
                  <c:v>52.196383640000001</c:v>
                </c:pt>
                <c:pt idx="31">
                  <c:v>50.377742339999998</c:v>
                </c:pt>
                <c:pt idx="32">
                  <c:v>51.452173469999998</c:v>
                </c:pt>
                <c:pt idx="33">
                  <c:v>45.792573879999999</c:v>
                </c:pt>
                <c:pt idx="34">
                  <c:v>49.962002769999998</c:v>
                </c:pt>
                <c:pt idx="35">
                  <c:v>48.048980389999997</c:v>
                </c:pt>
                <c:pt idx="36">
                  <c:v>49.734709770000002</c:v>
                </c:pt>
                <c:pt idx="37">
                  <c:v>53.072261730000001</c:v>
                </c:pt>
                <c:pt idx="38">
                  <c:v>56.8306185</c:v>
                </c:pt>
                <c:pt idx="39">
                  <c:v>55.109221550000001</c:v>
                </c:pt>
                <c:pt idx="40">
                  <c:v>54.354418959999997</c:v>
                </c:pt>
                <c:pt idx="41">
                  <c:v>55.768901159999999</c:v>
                </c:pt>
                <c:pt idx="42">
                  <c:v>53.330584039999998</c:v>
                </c:pt>
                <c:pt idx="43">
                  <c:v>55.854307009999999</c:v>
                </c:pt>
                <c:pt idx="44">
                  <c:v>54.662776450000003</c:v>
                </c:pt>
                <c:pt idx="45">
                  <c:v>53.597962510000002</c:v>
                </c:pt>
                <c:pt idx="46">
                  <c:v>52.364457739999999</c:v>
                </c:pt>
                <c:pt idx="47">
                  <c:v>55.68553627</c:v>
                </c:pt>
                <c:pt idx="48">
                  <c:v>55.082418519999997</c:v>
                </c:pt>
                <c:pt idx="49">
                  <c:v>52.177945229999999</c:v>
                </c:pt>
                <c:pt idx="50">
                  <c:v>52.664767220000002</c:v>
                </c:pt>
                <c:pt idx="51">
                  <c:v>51.899489369999998</c:v>
                </c:pt>
                <c:pt idx="52">
                  <c:v>51.448301639999997</c:v>
                </c:pt>
                <c:pt idx="53">
                  <c:v>49.757542559999997</c:v>
                </c:pt>
                <c:pt idx="54">
                  <c:v>51.904847709999999</c:v>
                </c:pt>
                <c:pt idx="55">
                  <c:v>52.053444829999997</c:v>
                </c:pt>
                <c:pt idx="56">
                  <c:v>49.440971240000003</c:v>
                </c:pt>
                <c:pt idx="57">
                  <c:v>50.878545219999999</c:v>
                </c:pt>
                <c:pt idx="58">
                  <c:v>52.586502529999997</c:v>
                </c:pt>
                <c:pt idx="59">
                  <c:v>51.079187959999999</c:v>
                </c:pt>
                <c:pt idx="60">
                  <c:v>54.674107499999998</c:v>
                </c:pt>
                <c:pt idx="61">
                  <c:v>50.395893940000001</c:v>
                </c:pt>
                <c:pt idx="62">
                  <c:v>49.072184399999998</c:v>
                </c:pt>
                <c:pt idx="63">
                  <c:v>49.8371602</c:v>
                </c:pt>
                <c:pt idx="64">
                  <c:v>51.41267603</c:v>
                </c:pt>
                <c:pt idx="65">
                  <c:v>48.538862930000001</c:v>
                </c:pt>
                <c:pt idx="66">
                  <c:v>47.797345839999998</c:v>
                </c:pt>
                <c:pt idx="67">
                  <c:v>49.126663069999999</c:v>
                </c:pt>
                <c:pt idx="68">
                  <c:v>46.647418870000003</c:v>
                </c:pt>
              </c:numCache>
            </c:numRef>
          </c:val>
          <c:smooth val="0"/>
          <c:extLst>
            <c:ext xmlns:c16="http://schemas.microsoft.com/office/drawing/2014/chart" uri="{C3380CC4-5D6E-409C-BE32-E72D297353CC}">
              <c16:uniqueId val="{00000003-EA29-4FB2-A9A0-B801D04532E1}"/>
            </c:ext>
          </c:extLst>
        </c:ser>
        <c:dLbls>
          <c:showLegendKey val="0"/>
          <c:showVal val="0"/>
          <c:showCatName val="0"/>
          <c:showSerName val="0"/>
          <c:showPercent val="0"/>
          <c:showBubbleSize val="0"/>
        </c:dLbls>
        <c:smooth val="0"/>
        <c:axId val="879957904"/>
        <c:axId val="1"/>
      </c:lineChart>
      <c:dateAx>
        <c:axId val="879957904"/>
        <c:scaling>
          <c:orientation val="minMax"/>
          <c:min val="44562"/>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1"/>
        <c:lblOffset val="100"/>
        <c:baseTimeUnit val="months"/>
        <c:majorUnit val="1"/>
        <c:majorTimeUnit val="years"/>
        <c:minorUnit val="1"/>
        <c:minorTimeUnit val="years"/>
      </c:dateAx>
      <c:valAx>
        <c:axId val="1"/>
        <c:scaling>
          <c:orientation val="minMax"/>
          <c:max val="65"/>
          <c:min val="35"/>
        </c:scaling>
        <c:delete val="0"/>
        <c:axPos val="l"/>
        <c:majorGridlines>
          <c:spPr>
            <a:ln w="3175">
              <a:solidFill>
                <a:srgbClr val="D9D9D9"/>
              </a:solidFill>
              <a:prstDash val="sysDash"/>
            </a:ln>
          </c:spPr>
        </c:majorGridlines>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879957904"/>
        <c:crosses val="autoZero"/>
        <c:crossBetween val="between"/>
        <c:majorUnit val="5"/>
      </c:valAx>
      <c:spPr>
        <a:noFill/>
        <a:ln w="25400">
          <a:noFill/>
        </a:ln>
      </c:spPr>
    </c:plotArea>
    <c:legend>
      <c:legendPos val="r"/>
      <c:layout>
        <c:manualLayout>
          <c:xMode val="edge"/>
          <c:yMode val="edge"/>
          <c:x val="0"/>
          <c:y val="0.10233919661739399"/>
          <c:w val="1"/>
          <c:h val="0.1055803743927351"/>
        </c:manualLayout>
      </c:layout>
      <c:overlay val="0"/>
      <c:spPr>
        <a:noFill/>
        <a:ln w="25400">
          <a:noFill/>
        </a:ln>
      </c:spPr>
      <c:txPr>
        <a:bodyPr/>
        <a:lstStyle/>
        <a:p>
          <a:pPr>
            <a:defRPr sz="11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208310935564538E-2"/>
          <c:y val="0.22790137755122353"/>
          <c:w val="0.80757986229359047"/>
          <c:h val="0.56718862262586134"/>
        </c:manualLayout>
      </c:layout>
      <c:lineChart>
        <c:grouping val="standard"/>
        <c:varyColors val="0"/>
        <c:ser>
          <c:idx val="0"/>
          <c:order val="0"/>
          <c:tx>
            <c:v>US</c:v>
          </c:tx>
          <c:spPr>
            <a:ln w="19050">
              <a:solidFill>
                <a:srgbClr val="006D89"/>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[4]National_Activity!$AQ$339:$AQ$499</c:f>
              <c:numCache>
                <c:formatCode>0.0</c:formatCode>
                <c:ptCount val="161"/>
                <c:pt idx="0">
                  <c:v>53.2504754773652</c:v>
                </c:pt>
                <c:pt idx="1">
                  <c:v>49.602096390212161</c:v>
                </c:pt>
                <c:pt idx="2">
                  <c:v>40.938171033930836</c:v>
                </c:pt>
                <c:pt idx="3">
                  <c:v>27.04326555169547</c:v>
                </c:pt>
                <c:pt idx="4">
                  <c:v>36.979597507749681</c:v>
                </c:pt>
                <c:pt idx="5">
                  <c:v>47.867867677046682</c:v>
                </c:pt>
                <c:pt idx="6">
                  <c:v>50.26202314832117</c:v>
                </c:pt>
                <c:pt idx="7">
                  <c:v>54.634310501248301</c:v>
                </c:pt>
                <c:pt idx="8">
                  <c:v>54.317376865386265</c:v>
                </c:pt>
                <c:pt idx="9">
                  <c:v>56.340540410666264</c:v>
                </c:pt>
                <c:pt idx="10">
                  <c:v>58.569401705041024</c:v>
                </c:pt>
                <c:pt idx="11">
                  <c:v>55.347586279713632</c:v>
                </c:pt>
                <c:pt idx="12">
                  <c:v>58.660667763994915</c:v>
                </c:pt>
                <c:pt idx="13">
                  <c:v>59.515309561115302</c:v>
                </c:pt>
                <c:pt idx="14">
                  <c:v>59.671472750138747</c:v>
                </c:pt>
                <c:pt idx="15">
                  <c:v>63.465178297035514</c:v>
                </c:pt>
                <c:pt idx="16">
                  <c:v>68.691623373796062</c:v>
                </c:pt>
                <c:pt idx="17">
                  <c:v>63.673903770754166</c:v>
                </c:pt>
                <c:pt idx="18">
                  <c:v>59.872011776224745</c:v>
                </c:pt>
                <c:pt idx="19">
                  <c:v>55.367919843666542</c:v>
                </c:pt>
                <c:pt idx="20">
                  <c:v>55.043161693590285</c:v>
                </c:pt>
                <c:pt idx="21">
                  <c:v>57.636256251439413</c:v>
                </c:pt>
                <c:pt idx="22">
                  <c:v>57.195785813009337</c:v>
                </c:pt>
                <c:pt idx="23">
                  <c:v>56.99324530271636</c:v>
                </c:pt>
                <c:pt idx="24">
                  <c:v>51.058359081506332</c:v>
                </c:pt>
                <c:pt idx="25">
                  <c:v>55.866276155270761</c:v>
                </c:pt>
                <c:pt idx="26">
                  <c:v>57.692678125849589</c:v>
                </c:pt>
                <c:pt idx="27">
                  <c:v>55.958603940000003</c:v>
                </c:pt>
                <c:pt idx="28">
                  <c:v>53.648691749999998</c:v>
                </c:pt>
                <c:pt idx="29">
                  <c:v>52.320066150000002</c:v>
                </c:pt>
                <c:pt idx="30">
                  <c:v>47.692391460000003</c:v>
                </c:pt>
                <c:pt idx="31">
                  <c:v>44.566857149999997</c:v>
                </c:pt>
                <c:pt idx="32">
                  <c:v>49.487147589999999</c:v>
                </c:pt>
                <c:pt idx="33">
                  <c:v>48.249764089999999</c:v>
                </c:pt>
                <c:pt idx="34">
                  <c:v>46.386573550000001</c:v>
                </c:pt>
                <c:pt idx="35">
                  <c:v>44.957247410000001</c:v>
                </c:pt>
                <c:pt idx="36">
                  <c:v>46.837364450000003</c:v>
                </c:pt>
                <c:pt idx="37">
                  <c:v>50.074170039999998</c:v>
                </c:pt>
                <c:pt idx="38">
                  <c:v>52.256909440000001</c:v>
                </c:pt>
                <c:pt idx="39">
                  <c:v>53.382729810000001</c:v>
                </c:pt>
                <c:pt idx="40">
                  <c:v>54.27235202</c:v>
                </c:pt>
                <c:pt idx="41">
                  <c:v>53.206122659999998</c:v>
                </c:pt>
                <c:pt idx="42">
                  <c:v>51.951594030000003</c:v>
                </c:pt>
                <c:pt idx="43">
                  <c:v>50.16922332</c:v>
                </c:pt>
                <c:pt idx="44">
                  <c:v>50.166741440000003</c:v>
                </c:pt>
                <c:pt idx="45">
                  <c:v>50.740159179999999</c:v>
                </c:pt>
                <c:pt idx="46">
                  <c:v>50.709819109999998</c:v>
                </c:pt>
                <c:pt idx="47">
                  <c:v>50.910462670000001</c:v>
                </c:pt>
                <c:pt idx="48">
                  <c:v>52.02345287</c:v>
                </c:pt>
                <c:pt idx="49">
                  <c:v>52.468441429999999</c:v>
                </c:pt>
                <c:pt idx="50">
                  <c:v>52.050799769999998</c:v>
                </c:pt>
                <c:pt idx="51">
                  <c:v>51.275688690000003</c:v>
                </c:pt>
                <c:pt idx="52">
                  <c:v>54.52657653</c:v>
                </c:pt>
                <c:pt idx="53">
                  <c:v>54.777780309999997</c:v>
                </c:pt>
                <c:pt idx="54">
                  <c:v>54.275022149999998</c:v>
                </c:pt>
                <c:pt idx="55">
                  <c:v>54.556815120000003</c:v>
                </c:pt>
                <c:pt idx="56">
                  <c:v>54.03066458</c:v>
                </c:pt>
                <c:pt idx="57">
                  <c:v>54.10469973</c:v>
                </c:pt>
                <c:pt idx="58">
                  <c:v>54.880064779999998</c:v>
                </c:pt>
                <c:pt idx="59">
                  <c:v>55.396033279999997</c:v>
                </c:pt>
                <c:pt idx="60">
                  <c:v>52.73933169</c:v>
                </c:pt>
                <c:pt idx="61">
                  <c:v>51.558502109999999</c:v>
                </c:pt>
                <c:pt idx="62">
                  <c:v>53.502291649999997</c:v>
                </c:pt>
                <c:pt idx="63">
                  <c:v>50.591917100000003</c:v>
                </c:pt>
                <c:pt idx="64">
                  <c:v>53.026050900000001</c:v>
                </c:pt>
                <c:pt idx="65">
                  <c:v>52.927756029999998</c:v>
                </c:pt>
                <c:pt idx="66">
                  <c:v>55.062818559999997</c:v>
                </c:pt>
                <c:pt idx="67">
                  <c:v>54.597148850000004</c:v>
                </c:pt>
                <c:pt idx="68">
                  <c:v>53.927595840000002</c:v>
                </c:pt>
                <c:pt idx="70">
                  <c:v>55.396033279999997</c:v>
                </c:pt>
              </c:numCache>
            </c:numRef>
          </c:val>
          <c:smooth val="0"/>
          <c:extLst>
            <c:ext xmlns:c16="http://schemas.microsoft.com/office/drawing/2014/chart" uri="{C3380CC4-5D6E-409C-BE32-E72D297353CC}">
              <c16:uniqueId val="{00000000-980C-4121-B925-3DADB67061CB}"/>
            </c:ext>
          </c:extLst>
        </c:ser>
        <c:ser>
          <c:idx val="1"/>
          <c:order val="1"/>
          <c:tx>
            <c:v>Eurozone</c:v>
          </c:tx>
          <c:spPr>
            <a:ln w="25400">
              <a:solidFill>
                <a:srgbClr val="DC7900"/>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[4]National_Activity!$G$339:$G$499</c:f>
              <c:numCache>
                <c:formatCode>0.0</c:formatCode>
                <c:ptCount val="161"/>
                <c:pt idx="0">
                  <c:v>51.303300244746225</c:v>
                </c:pt>
                <c:pt idx="1">
                  <c:v>51.550197445708655</c:v>
                </c:pt>
                <c:pt idx="2">
                  <c:v>29.674182329626795</c:v>
                </c:pt>
                <c:pt idx="3">
                  <c:v>13.646893407573677</c:v>
                </c:pt>
                <c:pt idx="4">
                  <c:v>31.869653861087407</c:v>
                </c:pt>
                <c:pt idx="5">
                  <c:v>48.456917042048424</c:v>
                </c:pt>
                <c:pt idx="6">
                  <c:v>54.862930862863323</c:v>
                </c:pt>
                <c:pt idx="7">
                  <c:v>51.85586876912145</c:v>
                </c:pt>
                <c:pt idx="8">
                  <c:v>50.44340544306278</c:v>
                </c:pt>
                <c:pt idx="9">
                  <c:v>49.988753178173084</c:v>
                </c:pt>
                <c:pt idx="10">
                  <c:v>45.342373266383149</c:v>
                </c:pt>
                <c:pt idx="11">
                  <c:v>49.073625943007869</c:v>
                </c:pt>
                <c:pt idx="12">
                  <c:v>47.809414423167574</c:v>
                </c:pt>
                <c:pt idx="13">
                  <c:v>48.814156815561944</c:v>
                </c:pt>
                <c:pt idx="14">
                  <c:v>53.170488982406582</c:v>
                </c:pt>
                <c:pt idx="15">
                  <c:v>53.819437407559349</c:v>
                </c:pt>
                <c:pt idx="16">
                  <c:v>57.070152374422022</c:v>
                </c:pt>
                <c:pt idx="17">
                  <c:v>59.467980400207779</c:v>
                </c:pt>
                <c:pt idx="18">
                  <c:v>60.156937530128843</c:v>
                </c:pt>
                <c:pt idx="19">
                  <c:v>58.978965453434121</c:v>
                </c:pt>
                <c:pt idx="20">
                  <c:v>56.202997474382919</c:v>
                </c:pt>
                <c:pt idx="21">
                  <c:v>54.22310466270158</c:v>
                </c:pt>
                <c:pt idx="22">
                  <c:v>55.36336561437659</c:v>
                </c:pt>
                <c:pt idx="23">
                  <c:v>53.311298294182265</c:v>
                </c:pt>
                <c:pt idx="24">
                  <c:v>52.279015952231511</c:v>
                </c:pt>
                <c:pt idx="25">
                  <c:v>55.463481990767896</c:v>
                </c:pt>
                <c:pt idx="26">
                  <c:v>54.909057738815925</c:v>
                </c:pt>
                <c:pt idx="27">
                  <c:v>55.789313608749239</c:v>
                </c:pt>
                <c:pt idx="28">
                  <c:v>54.794573157640649</c:v>
                </c:pt>
                <c:pt idx="29">
                  <c:v>51.988620385165873</c:v>
                </c:pt>
                <c:pt idx="30">
                  <c:v>49.875882709687922</c:v>
                </c:pt>
                <c:pt idx="31">
                  <c:v>48.949931460146544</c:v>
                </c:pt>
                <c:pt idx="32">
                  <c:v>48.089967877868062</c:v>
                </c:pt>
                <c:pt idx="33">
                  <c:v>47.325092958580399</c:v>
                </c:pt>
                <c:pt idx="34">
                  <c:v>47.845672388368357</c:v>
                </c:pt>
                <c:pt idx="35">
                  <c:v>49.283632012234001</c:v>
                </c:pt>
                <c:pt idx="36">
                  <c:v>50.288245440329703</c:v>
                </c:pt>
                <c:pt idx="37">
                  <c:v>51.991252402825701</c:v>
                </c:pt>
                <c:pt idx="38">
                  <c:v>53.717386809944408</c:v>
                </c:pt>
                <c:pt idx="39">
                  <c:v>54.140519967584829</c:v>
                </c:pt>
                <c:pt idx="40">
                  <c:v>52.770766042585201</c:v>
                </c:pt>
                <c:pt idx="41">
                  <c:v>49.856446903909436</c:v>
                </c:pt>
                <c:pt idx="42">
                  <c:v>48.627433162642127</c:v>
                </c:pt>
                <c:pt idx="43">
                  <c:v>46.717814273900871</c:v>
                </c:pt>
                <c:pt idx="44">
                  <c:v>47.164529351176974</c:v>
                </c:pt>
                <c:pt idx="45">
                  <c:v>46.525862664257545</c:v>
                </c:pt>
                <c:pt idx="46">
                  <c:v>47.594091545246869</c:v>
                </c:pt>
                <c:pt idx="47">
                  <c:v>47.581026160007688</c:v>
                </c:pt>
                <c:pt idx="48">
                  <c:v>47.921727357191152</c:v>
                </c:pt>
                <c:pt idx="49">
                  <c:v>49.220754187974329</c:v>
                </c:pt>
                <c:pt idx="50">
                  <c:v>50.313156069379986</c:v>
                </c:pt>
                <c:pt idx="51">
                  <c:v>51.69277750496029</c:v>
                </c:pt>
                <c:pt idx="52">
                  <c:v>52.161827973425417</c:v>
                </c:pt>
                <c:pt idx="53">
                  <c:v>50.941787132488635</c:v>
                </c:pt>
                <c:pt idx="54">
                  <c:v>50.171909610118341</c:v>
                </c:pt>
                <c:pt idx="55">
                  <c:v>50.984073272472976</c:v>
                </c:pt>
                <c:pt idx="56">
                  <c:v>49.631852186553516</c:v>
                </c:pt>
                <c:pt idx="57">
                  <c:v>50.043586819878648</c:v>
                </c:pt>
                <c:pt idx="58">
                  <c:v>48.28658633347559</c:v>
                </c:pt>
                <c:pt idx="59">
                  <c:v>49.627428924254914</c:v>
                </c:pt>
                <c:pt idx="60">
                  <c:v>50.225380305043402</c:v>
                </c:pt>
                <c:pt idx="61">
                  <c:v>50.195333863611104</c:v>
                </c:pt>
                <c:pt idx="62">
                  <c:v>50.889010544606158</c:v>
                </c:pt>
                <c:pt idx="63">
                  <c:v>50.423038612753032</c:v>
                </c:pt>
                <c:pt idx="64">
                  <c:v>50.161487594863786</c:v>
                </c:pt>
                <c:pt idx="65">
                  <c:v>50.586104553308218</c:v>
                </c:pt>
                <c:pt idx="66">
                  <c:v>50.905367209889974</c:v>
                </c:pt>
                <c:pt idx="67">
                  <c:v>50.997358991079146</c:v>
                </c:pt>
                <c:pt idx="68">
                  <c:v>51.231796067288094</c:v>
                </c:pt>
              </c:numCache>
            </c:numRef>
          </c:val>
          <c:smooth val="0"/>
          <c:extLst>
            <c:ext xmlns:c16="http://schemas.microsoft.com/office/drawing/2014/chart" uri="{C3380CC4-5D6E-409C-BE32-E72D297353CC}">
              <c16:uniqueId val="{00000001-980C-4121-B925-3DADB67061CB}"/>
            </c:ext>
          </c:extLst>
        </c:ser>
        <c:ser>
          <c:idx val="2"/>
          <c:order val="2"/>
          <c:tx>
            <c:v>UK</c:v>
          </c:tx>
          <c:spPr>
            <a:ln w="19050">
              <a:solidFill>
                <a:srgbClr val="B92051"/>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[4]National_Activity!$V$339:$V$499</c:f>
              <c:numCache>
                <c:formatCode>0.0</c:formatCode>
                <c:ptCount val="161"/>
                <c:pt idx="0">
                  <c:v>53.258778210312556</c:v>
                </c:pt>
                <c:pt idx="1">
                  <c:v>53.031492956918491</c:v>
                </c:pt>
                <c:pt idx="2">
                  <c:v>36.011618872056552</c:v>
                </c:pt>
                <c:pt idx="3">
                  <c:v>13.844123156666464</c:v>
                </c:pt>
                <c:pt idx="4">
                  <c:v>29.96540589353274</c:v>
                </c:pt>
                <c:pt idx="5">
                  <c:v>47.687086213094453</c:v>
                </c:pt>
                <c:pt idx="6">
                  <c:v>56.956921057583003</c:v>
                </c:pt>
                <c:pt idx="7">
                  <c:v>59.131407801845064</c:v>
                </c:pt>
                <c:pt idx="8">
                  <c:v>56.531962844703685</c:v>
                </c:pt>
                <c:pt idx="9">
                  <c:v>52.07540263777458</c:v>
                </c:pt>
                <c:pt idx="10">
                  <c:v>49.041998561320419</c:v>
                </c:pt>
                <c:pt idx="11">
                  <c:v>50.449536468317653</c:v>
                </c:pt>
                <c:pt idx="12">
                  <c:v>41.249330517647515</c:v>
                </c:pt>
                <c:pt idx="13">
                  <c:v>49.647232225193008</c:v>
                </c:pt>
                <c:pt idx="14">
                  <c:v>56.356334280466768</c:v>
                </c:pt>
                <c:pt idx="15">
                  <c:v>60.702730333128208</c:v>
                </c:pt>
                <c:pt idx="16">
                  <c:v>62.897007633146721</c:v>
                </c:pt>
                <c:pt idx="17">
                  <c:v>62.193714015736802</c:v>
                </c:pt>
                <c:pt idx="18">
                  <c:v>59.225816612768561</c:v>
                </c:pt>
                <c:pt idx="19">
                  <c:v>54.83197952145894</c:v>
                </c:pt>
                <c:pt idx="20">
                  <c:v>54.943587963739624</c:v>
                </c:pt>
                <c:pt idx="21">
                  <c:v>57.824279663738622</c:v>
                </c:pt>
                <c:pt idx="22">
                  <c:v>57.561340342011839</c:v>
                </c:pt>
                <c:pt idx="23">
                  <c:v>53.56327638085844</c:v>
                </c:pt>
                <c:pt idx="24">
                  <c:v>54.199902987322083</c:v>
                </c:pt>
                <c:pt idx="25">
                  <c:v>59.902286731430195</c:v>
                </c:pt>
                <c:pt idx="26">
                  <c:v>60.887150446987981</c:v>
                </c:pt>
                <c:pt idx="27">
                  <c:v>58.201703610000003</c:v>
                </c:pt>
                <c:pt idx="28">
                  <c:v>53.125778820000001</c:v>
                </c:pt>
                <c:pt idx="29">
                  <c:v>53.709283280000001</c:v>
                </c:pt>
                <c:pt idx="30">
                  <c:v>52.064486899999999</c:v>
                </c:pt>
                <c:pt idx="31">
                  <c:v>49.61492689</c:v>
                </c:pt>
                <c:pt idx="32">
                  <c:v>49.13462972</c:v>
                </c:pt>
                <c:pt idx="33">
                  <c:v>48.222746049999998</c:v>
                </c:pt>
                <c:pt idx="34">
                  <c:v>48.175780969999998</c:v>
                </c:pt>
                <c:pt idx="35">
                  <c:v>49.007179979999997</c:v>
                </c:pt>
                <c:pt idx="36">
                  <c:v>48.468344279999997</c:v>
                </c:pt>
                <c:pt idx="37">
                  <c:v>53.057969040000003</c:v>
                </c:pt>
                <c:pt idx="38">
                  <c:v>52.247086760000002</c:v>
                </c:pt>
                <c:pt idx="39">
                  <c:v>54.871634970000002</c:v>
                </c:pt>
                <c:pt idx="40">
                  <c:v>54.00766016</c:v>
                </c:pt>
                <c:pt idx="41">
                  <c:v>52.827352249999997</c:v>
                </c:pt>
                <c:pt idx="42">
                  <c:v>50.793268480000002</c:v>
                </c:pt>
                <c:pt idx="43">
                  <c:v>48.626188659999997</c:v>
                </c:pt>
                <c:pt idx="44">
                  <c:v>48.527990010000003</c:v>
                </c:pt>
                <c:pt idx="45">
                  <c:v>48.682838590000003</c:v>
                </c:pt>
                <c:pt idx="46">
                  <c:v>50.653179719999997</c:v>
                </c:pt>
                <c:pt idx="47">
                  <c:v>52.148342849999999</c:v>
                </c:pt>
                <c:pt idx="48">
                  <c:v>52.947885329999998</c:v>
                </c:pt>
                <c:pt idx="49">
                  <c:v>52.979230829999999</c:v>
                </c:pt>
                <c:pt idx="50">
                  <c:v>52.779487009999997</c:v>
                </c:pt>
                <c:pt idx="51">
                  <c:v>54.119037249999998</c:v>
                </c:pt>
                <c:pt idx="52">
                  <c:v>52.974609170000001</c:v>
                </c:pt>
                <c:pt idx="53">
                  <c:v>52.285996040000001</c:v>
                </c:pt>
                <c:pt idx="54">
                  <c:v>52.83425811</c:v>
                </c:pt>
                <c:pt idx="55">
                  <c:v>53.834929270000003</c:v>
                </c:pt>
                <c:pt idx="56">
                  <c:v>52.558941599999997</c:v>
                </c:pt>
                <c:pt idx="57">
                  <c:v>51.780585889999998</c:v>
                </c:pt>
                <c:pt idx="58">
                  <c:v>50.452188360000001</c:v>
                </c:pt>
                <c:pt idx="59">
                  <c:v>50.366178990000002</c:v>
                </c:pt>
                <c:pt idx="60">
                  <c:v>50.563569459999997</c:v>
                </c:pt>
                <c:pt idx="61">
                  <c:v>50.475989290000001</c:v>
                </c:pt>
                <c:pt idx="62">
                  <c:v>51.509087749999999</c:v>
                </c:pt>
                <c:pt idx="63">
                  <c:v>48.544446460000003</c:v>
                </c:pt>
                <c:pt idx="64">
                  <c:v>50.253879900000001</c:v>
                </c:pt>
                <c:pt idx="65">
                  <c:v>51.962019009999999</c:v>
                </c:pt>
                <c:pt idx="66">
                  <c:v>51.456050079999997</c:v>
                </c:pt>
                <c:pt idx="67">
                  <c:v>53.47583247</c:v>
                </c:pt>
                <c:pt idx="68">
                  <c:v>50.06932553</c:v>
                </c:pt>
              </c:numCache>
            </c:numRef>
          </c:val>
          <c:smooth val="0"/>
          <c:extLst>
            <c:ext xmlns:c16="http://schemas.microsoft.com/office/drawing/2014/chart" uri="{C3380CC4-5D6E-409C-BE32-E72D297353CC}">
              <c16:uniqueId val="{00000002-980C-4121-B925-3DADB67061CB}"/>
            </c:ext>
          </c:extLst>
        </c:ser>
        <c:ser>
          <c:idx val="3"/>
          <c:order val="3"/>
          <c:tx>
            <c:v>Japan</c:v>
          </c:tx>
          <c:spPr>
            <a:ln>
              <a:solidFill>
                <a:srgbClr val="501555"/>
              </a:solidFill>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[4]National_Activity!$Y$339:$Y$499</c:f>
              <c:numCache>
                <c:formatCode>0.0</c:formatCode>
                <c:ptCount val="161"/>
                <c:pt idx="0">
                  <c:v>50.08506184640207</c:v>
                </c:pt>
                <c:pt idx="1">
                  <c:v>46.972617122683189</c:v>
                </c:pt>
                <c:pt idx="2">
                  <c:v>36.219271636430371</c:v>
                </c:pt>
                <c:pt idx="3">
                  <c:v>25.796054581426667</c:v>
                </c:pt>
                <c:pt idx="4">
                  <c:v>27.752035809946808</c:v>
                </c:pt>
                <c:pt idx="5">
                  <c:v>40.816733090881492</c:v>
                </c:pt>
                <c:pt idx="6">
                  <c:v>44.917517646670952</c:v>
                </c:pt>
                <c:pt idx="7">
                  <c:v>45.232969242441619</c:v>
                </c:pt>
                <c:pt idx="8">
                  <c:v>46.575559975816233</c:v>
                </c:pt>
                <c:pt idx="9">
                  <c:v>47.994221820716554</c:v>
                </c:pt>
                <c:pt idx="10">
                  <c:v>48.135518440571381</c:v>
                </c:pt>
                <c:pt idx="11">
                  <c:v>48.480530125008762</c:v>
                </c:pt>
                <c:pt idx="12">
                  <c:v>47.105347465726766</c:v>
                </c:pt>
                <c:pt idx="13">
                  <c:v>48.236420683713014</c:v>
                </c:pt>
                <c:pt idx="14">
                  <c:v>49.923233703815363</c:v>
                </c:pt>
                <c:pt idx="15">
                  <c:v>51.009505046267826</c:v>
                </c:pt>
                <c:pt idx="16">
                  <c:v>48.83723406702287</c:v>
                </c:pt>
                <c:pt idx="17">
                  <c:v>48.889353950493515</c:v>
                </c:pt>
                <c:pt idx="18">
                  <c:v>48.782915176758863</c:v>
                </c:pt>
                <c:pt idx="19">
                  <c:v>45.49471952621893</c:v>
                </c:pt>
                <c:pt idx="20">
                  <c:v>47.895280233284751</c:v>
                </c:pt>
                <c:pt idx="21">
                  <c:v>50.651080369777553</c:v>
                </c:pt>
                <c:pt idx="22">
                  <c:v>53.299852333948834</c:v>
                </c:pt>
                <c:pt idx="23">
                  <c:v>52.453113621266404</c:v>
                </c:pt>
                <c:pt idx="24">
                  <c:v>49.893061278192633</c:v>
                </c:pt>
                <c:pt idx="25">
                  <c:v>45.824749097648088</c:v>
                </c:pt>
                <c:pt idx="26">
                  <c:v>50.284627190090369</c:v>
                </c:pt>
                <c:pt idx="27">
                  <c:v>51.118248880000003</c:v>
                </c:pt>
                <c:pt idx="28">
                  <c:v>52.270754519999997</c:v>
                </c:pt>
                <c:pt idx="29">
                  <c:v>52.972124639999997</c:v>
                </c:pt>
                <c:pt idx="30">
                  <c:v>50.156703460000003</c:v>
                </c:pt>
                <c:pt idx="31">
                  <c:v>49.404607460000001</c:v>
                </c:pt>
                <c:pt idx="32">
                  <c:v>50.973155239999997</c:v>
                </c:pt>
                <c:pt idx="33">
                  <c:v>51.761067490000002</c:v>
                </c:pt>
                <c:pt idx="34">
                  <c:v>48.850505490000003</c:v>
                </c:pt>
                <c:pt idx="35">
                  <c:v>49.674751360000002</c:v>
                </c:pt>
                <c:pt idx="36">
                  <c:v>50.717558500000003</c:v>
                </c:pt>
                <c:pt idx="37">
                  <c:v>51.128681810000003</c:v>
                </c:pt>
                <c:pt idx="38">
                  <c:v>52.858137380000002</c:v>
                </c:pt>
                <c:pt idx="39">
                  <c:v>52.929529530000003</c:v>
                </c:pt>
                <c:pt idx="40">
                  <c:v>54.277229749999996</c:v>
                </c:pt>
                <c:pt idx="41">
                  <c:v>52.072286349999999</c:v>
                </c:pt>
                <c:pt idx="42">
                  <c:v>52.216418539999999</c:v>
                </c:pt>
                <c:pt idx="43">
                  <c:v>52.559273900000001</c:v>
                </c:pt>
                <c:pt idx="44">
                  <c:v>52.138806049999999</c:v>
                </c:pt>
                <c:pt idx="45">
                  <c:v>50.504777869999998</c:v>
                </c:pt>
                <c:pt idx="46">
                  <c:v>49.644566400000002</c:v>
                </c:pt>
                <c:pt idx="47">
                  <c:v>49.95324153</c:v>
                </c:pt>
                <c:pt idx="48">
                  <c:v>51.466716099999999</c:v>
                </c:pt>
                <c:pt idx="49">
                  <c:v>50.551955790000001</c:v>
                </c:pt>
                <c:pt idx="50">
                  <c:v>51.743270580000001</c:v>
                </c:pt>
                <c:pt idx="51">
                  <c:v>52.316015790000002</c:v>
                </c:pt>
                <c:pt idx="52">
                  <c:v>52.585692209999998</c:v>
                </c:pt>
                <c:pt idx="53">
                  <c:v>49.701168629999998</c:v>
                </c:pt>
                <c:pt idx="54">
                  <c:v>52.472114410000003</c:v>
                </c:pt>
                <c:pt idx="55">
                  <c:v>52.946140360000001</c:v>
                </c:pt>
                <c:pt idx="56">
                  <c:v>52.048837130000003</c:v>
                </c:pt>
                <c:pt idx="57">
                  <c:v>49.595819720000001</c:v>
                </c:pt>
                <c:pt idx="58">
                  <c:v>50.089683170000001</c:v>
                </c:pt>
                <c:pt idx="59">
                  <c:v>50.485685549999999</c:v>
                </c:pt>
                <c:pt idx="60">
                  <c:v>51.115217319999999</c:v>
                </c:pt>
                <c:pt idx="61">
                  <c:v>51.953048170000002</c:v>
                </c:pt>
                <c:pt idx="62">
                  <c:v>48.876008769999999</c:v>
                </c:pt>
                <c:pt idx="63">
                  <c:v>51.243735039999997</c:v>
                </c:pt>
                <c:pt idx="64">
                  <c:v>50.181065349999997</c:v>
                </c:pt>
                <c:pt idx="65">
                  <c:v>51.540096660000003</c:v>
                </c:pt>
                <c:pt idx="66">
                  <c:v>51.594870479999997</c:v>
                </c:pt>
                <c:pt idx="67">
                  <c:v>52.019858460000002</c:v>
                </c:pt>
                <c:pt idx="68">
                  <c:v>51.335238789999998</c:v>
                </c:pt>
              </c:numCache>
            </c:numRef>
          </c:val>
          <c:smooth val="0"/>
          <c:extLst>
            <c:ext xmlns:c16="http://schemas.microsoft.com/office/drawing/2014/chart" uri="{C3380CC4-5D6E-409C-BE32-E72D297353CC}">
              <c16:uniqueId val="{00000003-980C-4121-B925-3DADB67061CB}"/>
            </c:ext>
          </c:extLst>
        </c:ser>
        <c:ser>
          <c:idx val="4"/>
          <c:order val="4"/>
          <c:tx>
            <c:v>Canada</c:v>
          </c:tx>
          <c:spPr>
            <a:ln w="9525">
              <a:solidFill>
                <a:srgbClr val="0F9E7A"/>
              </a:solidFill>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[4]National_Activity!$AZ$339:$AZ$496</c:f>
              <c:numCache>
                <c:formatCode>0.0</c:formatCode>
                <c:ptCount val="158"/>
                <c:pt idx="0">
                  <c:v>50.812811449999998</c:v>
                </c:pt>
                <c:pt idx="1">
                  <c:v>52.358696459999997</c:v>
                </c:pt>
                <c:pt idx="2">
                  <c:v>31.302789189999999</c:v>
                </c:pt>
                <c:pt idx="3">
                  <c:v>18.943310010000001</c:v>
                </c:pt>
                <c:pt idx="4">
                  <c:v>28.043969220000001</c:v>
                </c:pt>
                <c:pt idx="5">
                  <c:v>37.560938200000002</c:v>
                </c:pt>
                <c:pt idx="6">
                  <c:v>49.015320060000001</c:v>
                </c:pt>
                <c:pt idx="7">
                  <c:v>50.683647329999999</c:v>
                </c:pt>
                <c:pt idx="8">
                  <c:v>48.699617869999997</c:v>
                </c:pt>
                <c:pt idx="9">
                  <c:v>47.109254460000002</c:v>
                </c:pt>
                <c:pt idx="10">
                  <c:v>48.928583449999998</c:v>
                </c:pt>
                <c:pt idx="11">
                  <c:v>48.361186519999997</c:v>
                </c:pt>
                <c:pt idx="12">
                  <c:v>49.367878959999999</c:v>
                </c:pt>
                <c:pt idx="13">
                  <c:v>49.557346010000003</c:v>
                </c:pt>
                <c:pt idx="14">
                  <c:v>52.37762875</c:v>
                </c:pt>
                <c:pt idx="15">
                  <c:v>51.524057319999997</c:v>
                </c:pt>
                <c:pt idx="16">
                  <c:v>51.320786570000003</c:v>
                </c:pt>
                <c:pt idx="17">
                  <c:v>51.800581680000001</c:v>
                </c:pt>
                <c:pt idx="18">
                  <c:v>52.968638060000004</c:v>
                </c:pt>
                <c:pt idx="19">
                  <c:v>52.175220029999998</c:v>
                </c:pt>
                <c:pt idx="20">
                  <c:v>52.109020229999999</c:v>
                </c:pt>
                <c:pt idx="21">
                  <c:v>52.581186119999998</c:v>
                </c:pt>
                <c:pt idx="22">
                  <c:v>52.328157910000002</c:v>
                </c:pt>
                <c:pt idx="23">
                  <c:v>51.755526670000002</c:v>
                </c:pt>
                <c:pt idx="24">
                  <c:v>50.544865000000001</c:v>
                </c:pt>
                <c:pt idx="25">
                  <c:v>52.14755512</c:v>
                </c:pt>
                <c:pt idx="26">
                  <c:v>56.111872120000001</c:v>
                </c:pt>
                <c:pt idx="27">
                  <c:v>54.925156569999999</c:v>
                </c:pt>
                <c:pt idx="28">
                  <c:v>54.084193769999999</c:v>
                </c:pt>
                <c:pt idx="29">
                  <c:v>50.4886458</c:v>
                </c:pt>
                <c:pt idx="30">
                  <c:v>48.180539150000001</c:v>
                </c:pt>
                <c:pt idx="31">
                  <c:v>46.379254850000002</c:v>
                </c:pt>
                <c:pt idx="32">
                  <c:v>48.097192790000001</c:v>
                </c:pt>
                <c:pt idx="33">
                  <c:v>47.258635300000002</c:v>
                </c:pt>
                <c:pt idx="34">
                  <c:v>48.391089229999999</c:v>
                </c:pt>
                <c:pt idx="35">
                  <c:v>47.730654370000003</c:v>
                </c:pt>
                <c:pt idx="36">
                  <c:v>48.268376500000002</c:v>
                </c:pt>
                <c:pt idx="37">
                  <c:v>49.952418520000002</c:v>
                </c:pt>
                <c:pt idx="38">
                  <c:v>49.727761809999997</c:v>
                </c:pt>
                <c:pt idx="39">
                  <c:v>51.186723299999997</c:v>
                </c:pt>
                <c:pt idx="40">
                  <c:v>50.482948049999997</c:v>
                </c:pt>
                <c:pt idx="41">
                  <c:v>49.696720370000001</c:v>
                </c:pt>
                <c:pt idx="42">
                  <c:v>48.980425480000001</c:v>
                </c:pt>
                <c:pt idx="43">
                  <c:v>47.250389269999999</c:v>
                </c:pt>
                <c:pt idx="44">
                  <c:v>47.408841670000001</c:v>
                </c:pt>
                <c:pt idx="45">
                  <c:v>46.683754909999998</c:v>
                </c:pt>
                <c:pt idx="46">
                  <c:v>44.800553739999998</c:v>
                </c:pt>
                <c:pt idx="47">
                  <c:v>44.71561002</c:v>
                </c:pt>
                <c:pt idx="48">
                  <c:v>46.308873589999997</c:v>
                </c:pt>
                <c:pt idx="49">
                  <c:v>47.11841922</c:v>
                </c:pt>
                <c:pt idx="50">
                  <c:v>47.008929950000002</c:v>
                </c:pt>
                <c:pt idx="51">
                  <c:v>49.292066740000003</c:v>
                </c:pt>
                <c:pt idx="52">
                  <c:v>50.600681109999996</c:v>
                </c:pt>
                <c:pt idx="53">
                  <c:v>47.515381339999998</c:v>
                </c:pt>
                <c:pt idx="54">
                  <c:v>47.048123689999997</c:v>
                </c:pt>
                <c:pt idx="55">
                  <c:v>47.826133300000002</c:v>
                </c:pt>
                <c:pt idx="56">
                  <c:v>46.997604340000002</c:v>
                </c:pt>
                <c:pt idx="57">
                  <c:v>50.737194850000002</c:v>
                </c:pt>
                <c:pt idx="58">
                  <c:v>51.516742450000002</c:v>
                </c:pt>
                <c:pt idx="59">
                  <c:v>48.998911380000003</c:v>
                </c:pt>
                <c:pt idx="60">
                  <c:v>49.539749260000001</c:v>
                </c:pt>
                <c:pt idx="61">
                  <c:v>46.750441340000002</c:v>
                </c:pt>
                <c:pt idx="62">
                  <c:v>41.986625689999997</c:v>
                </c:pt>
                <c:pt idx="63">
                  <c:v>41.734963010000001</c:v>
                </c:pt>
                <c:pt idx="64">
                  <c:v>45.525755179999997</c:v>
                </c:pt>
                <c:pt idx="65">
                  <c:v>44.002641850000003</c:v>
                </c:pt>
                <c:pt idx="66">
                  <c:v>48.669333199999997</c:v>
                </c:pt>
                <c:pt idx="67">
                  <c:v>48.434860729999997</c:v>
                </c:pt>
                <c:pt idx="68">
                  <c:v>46.293284880000002</c:v>
                </c:pt>
              </c:numCache>
            </c:numRef>
          </c:val>
          <c:smooth val="0"/>
          <c:extLst>
            <c:ext xmlns:c16="http://schemas.microsoft.com/office/drawing/2014/chart" uri="{C3380CC4-5D6E-409C-BE32-E72D297353CC}">
              <c16:uniqueId val="{00000004-980C-4121-B925-3DADB67061CB}"/>
            </c:ext>
          </c:extLst>
        </c:ser>
        <c:dLbls>
          <c:showLegendKey val="0"/>
          <c:showVal val="0"/>
          <c:showCatName val="0"/>
          <c:showSerName val="0"/>
          <c:showPercent val="0"/>
          <c:showBubbleSize val="0"/>
        </c:dLbls>
        <c:smooth val="0"/>
        <c:axId val="124188839"/>
        <c:axId val="1"/>
      </c:lineChart>
      <c:dateAx>
        <c:axId val="124188839"/>
        <c:scaling>
          <c:orientation val="minMax"/>
          <c:min val="44562"/>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0"/>
        <c:lblOffset val="100"/>
        <c:baseTimeUnit val="months"/>
        <c:majorUnit val="1"/>
        <c:majorTimeUnit val="years"/>
        <c:minorUnit val="1"/>
        <c:minorTimeUnit val="years"/>
      </c:dateAx>
      <c:valAx>
        <c:axId val="1"/>
        <c:scaling>
          <c:orientation val="minMax"/>
          <c:max val="65"/>
          <c:min val="35"/>
        </c:scaling>
        <c:delete val="0"/>
        <c:axPos val="l"/>
        <c:majorGridlines>
          <c:spPr>
            <a:ln w="3175">
              <a:solidFill>
                <a:srgbClr val="D9D9D9"/>
              </a:solidFill>
              <a:prstDash val="solid"/>
            </a:ln>
          </c:spPr>
        </c:majorGridlines>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24188839"/>
        <c:crosses val="autoZero"/>
        <c:crossBetween val="between"/>
        <c:majorUnit val="5"/>
      </c:valAx>
      <c:spPr>
        <a:noFill/>
        <a:ln w="25400">
          <a:noFill/>
        </a:ln>
      </c:spPr>
    </c:plotArea>
    <c:legend>
      <c:legendPos val="r"/>
      <c:layout>
        <c:manualLayout>
          <c:xMode val="edge"/>
          <c:yMode val="edge"/>
          <c:x val="0"/>
          <c:y val="8.0772284781183853E-2"/>
          <c:w val="0.95322006670069859"/>
          <c:h val="0.10792265549912328"/>
        </c:manualLayout>
      </c:layout>
      <c:overlay val="0"/>
      <c:spPr>
        <a:noFill/>
        <a:ln w="25400">
          <a:noFill/>
        </a:ln>
      </c:spPr>
      <c:txPr>
        <a:bodyPr/>
        <a:lstStyle/>
        <a:p>
          <a:pPr>
            <a:defRPr sz="11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a:extLst>
      <a:ext uri="{909E8E84-426E-40DD-AFC4-6F175D3DCCD1}">
        <a14:hiddenFill xmlns:a14="http://schemas.microsoft.com/office/drawing/2010/main">
          <a:solidFill>
            <a:srgbClr val="FFFFFF"/>
          </a:solidFill>
        </a14:hiddenFill>
      </a:ext>
    </a:extLst>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94959713634993E-2"/>
          <c:y val="8.1813850191802942E-2"/>
          <c:w val="0.90949157212201404"/>
          <c:h val="0.71734140924692114"/>
        </c:manualLayout>
      </c:layout>
      <c:lineChart>
        <c:grouping val="standard"/>
        <c:varyColors val="0"/>
        <c:ser>
          <c:idx val="0"/>
          <c:order val="0"/>
          <c:tx>
            <c:strRef>
              <c:f>returns26!$O$2</c:f>
              <c:strCache>
                <c:ptCount val="1"/>
                <c:pt idx="0">
                  <c:v>PMI Growth Index</c:v>
                </c:pt>
              </c:strCache>
            </c:strRef>
          </c:tx>
          <c:spPr>
            <a:ln w="28575" cap="rnd">
              <a:solidFill>
                <a:srgbClr val="006D89"/>
              </a:solidFill>
              <a:round/>
            </a:ln>
            <a:effectLst/>
          </c:spPr>
          <c:marker>
            <c:symbol val="none"/>
          </c:marker>
          <c:cat>
            <c:numRef>
              <c:f>returns26!$A$3:$A$223</c:f>
              <c:numCache>
                <c:formatCode>m/d/yyyy</c:formatCode>
                <c:ptCount val="221"/>
                <c:pt idx="0">
                  <c:v>39090</c:v>
                </c:pt>
                <c:pt idx="1">
                  <c:v>39121</c:v>
                </c:pt>
                <c:pt idx="2">
                  <c:v>39149</c:v>
                </c:pt>
                <c:pt idx="3">
                  <c:v>39178</c:v>
                </c:pt>
                <c:pt idx="4">
                  <c:v>39210</c:v>
                </c:pt>
                <c:pt idx="5">
                  <c:v>39241</c:v>
                </c:pt>
                <c:pt idx="6">
                  <c:v>39269</c:v>
                </c:pt>
                <c:pt idx="7">
                  <c:v>39302</c:v>
                </c:pt>
                <c:pt idx="8">
                  <c:v>39332</c:v>
                </c:pt>
                <c:pt idx="9">
                  <c:v>39363</c:v>
                </c:pt>
                <c:pt idx="10">
                  <c:v>39394</c:v>
                </c:pt>
                <c:pt idx="11">
                  <c:v>39423</c:v>
                </c:pt>
                <c:pt idx="12">
                  <c:v>39455</c:v>
                </c:pt>
                <c:pt idx="13">
                  <c:v>39486</c:v>
                </c:pt>
                <c:pt idx="14">
                  <c:v>39514</c:v>
                </c:pt>
                <c:pt idx="15">
                  <c:v>39546</c:v>
                </c:pt>
                <c:pt idx="16">
                  <c:v>39576</c:v>
                </c:pt>
                <c:pt idx="17">
                  <c:v>39605</c:v>
                </c:pt>
                <c:pt idx="18">
                  <c:v>39637</c:v>
                </c:pt>
                <c:pt idx="19">
                  <c:v>39668</c:v>
                </c:pt>
                <c:pt idx="20">
                  <c:v>39699</c:v>
                </c:pt>
                <c:pt idx="21">
                  <c:v>39729</c:v>
                </c:pt>
                <c:pt idx="22">
                  <c:v>39759</c:v>
                </c:pt>
                <c:pt idx="23">
                  <c:v>39790</c:v>
                </c:pt>
                <c:pt idx="24">
                  <c:v>39821</c:v>
                </c:pt>
                <c:pt idx="25">
                  <c:v>39850</c:v>
                </c:pt>
                <c:pt idx="26">
                  <c:v>39878</c:v>
                </c:pt>
                <c:pt idx="27">
                  <c:v>39911</c:v>
                </c:pt>
                <c:pt idx="28">
                  <c:v>39941</c:v>
                </c:pt>
                <c:pt idx="29">
                  <c:v>39972</c:v>
                </c:pt>
                <c:pt idx="30">
                  <c:v>40002</c:v>
                </c:pt>
                <c:pt idx="31">
                  <c:v>40032</c:v>
                </c:pt>
                <c:pt idx="32">
                  <c:v>40064</c:v>
                </c:pt>
                <c:pt idx="33">
                  <c:v>40094</c:v>
                </c:pt>
                <c:pt idx="34">
                  <c:v>40123</c:v>
                </c:pt>
                <c:pt idx="35">
                  <c:v>40155</c:v>
                </c:pt>
                <c:pt idx="36">
                  <c:v>40186</c:v>
                </c:pt>
                <c:pt idx="37">
                  <c:v>40217</c:v>
                </c:pt>
                <c:pt idx="38">
                  <c:v>40245</c:v>
                </c:pt>
                <c:pt idx="39">
                  <c:v>40276</c:v>
                </c:pt>
                <c:pt idx="40">
                  <c:v>40305</c:v>
                </c:pt>
                <c:pt idx="41">
                  <c:v>40337</c:v>
                </c:pt>
                <c:pt idx="42">
                  <c:v>40367</c:v>
                </c:pt>
                <c:pt idx="43">
                  <c:v>40396</c:v>
                </c:pt>
                <c:pt idx="44">
                  <c:v>40429</c:v>
                </c:pt>
                <c:pt idx="45">
                  <c:v>40459</c:v>
                </c:pt>
                <c:pt idx="46">
                  <c:v>40490</c:v>
                </c:pt>
                <c:pt idx="47">
                  <c:v>40520</c:v>
                </c:pt>
                <c:pt idx="48">
                  <c:v>40550</c:v>
                </c:pt>
                <c:pt idx="49">
                  <c:v>40582</c:v>
                </c:pt>
                <c:pt idx="50">
                  <c:v>40610</c:v>
                </c:pt>
                <c:pt idx="51">
                  <c:v>40641</c:v>
                </c:pt>
                <c:pt idx="52">
                  <c:v>40669</c:v>
                </c:pt>
                <c:pt idx="53">
                  <c:v>40702</c:v>
                </c:pt>
                <c:pt idx="54">
                  <c:v>40732</c:v>
                </c:pt>
                <c:pt idx="55">
                  <c:v>40763</c:v>
                </c:pt>
                <c:pt idx="56">
                  <c:v>40794</c:v>
                </c:pt>
                <c:pt idx="57">
                  <c:v>40823</c:v>
                </c:pt>
                <c:pt idx="58">
                  <c:v>40855</c:v>
                </c:pt>
                <c:pt idx="59">
                  <c:v>40885</c:v>
                </c:pt>
                <c:pt idx="60">
                  <c:v>40914</c:v>
                </c:pt>
                <c:pt idx="61">
                  <c:v>40947</c:v>
                </c:pt>
                <c:pt idx="62">
                  <c:v>40976</c:v>
                </c:pt>
                <c:pt idx="63">
                  <c:v>41005</c:v>
                </c:pt>
                <c:pt idx="64">
                  <c:v>41037</c:v>
                </c:pt>
                <c:pt idx="65">
                  <c:v>41068</c:v>
                </c:pt>
                <c:pt idx="66">
                  <c:v>41096</c:v>
                </c:pt>
                <c:pt idx="67">
                  <c:v>41129</c:v>
                </c:pt>
                <c:pt idx="68">
                  <c:v>41159</c:v>
                </c:pt>
                <c:pt idx="69">
                  <c:v>41190</c:v>
                </c:pt>
                <c:pt idx="70">
                  <c:v>41221</c:v>
                </c:pt>
                <c:pt idx="71">
                  <c:v>41250</c:v>
                </c:pt>
                <c:pt idx="72">
                  <c:v>41282</c:v>
                </c:pt>
                <c:pt idx="73">
                  <c:v>41313</c:v>
                </c:pt>
                <c:pt idx="74">
                  <c:v>41341</c:v>
                </c:pt>
                <c:pt idx="75">
                  <c:v>41372</c:v>
                </c:pt>
                <c:pt idx="76">
                  <c:v>41402</c:v>
                </c:pt>
                <c:pt idx="77">
                  <c:v>41432</c:v>
                </c:pt>
                <c:pt idx="78">
                  <c:v>41463</c:v>
                </c:pt>
                <c:pt idx="79">
                  <c:v>41494</c:v>
                </c:pt>
                <c:pt idx="80">
                  <c:v>41523</c:v>
                </c:pt>
                <c:pt idx="81">
                  <c:v>41555</c:v>
                </c:pt>
                <c:pt idx="82">
                  <c:v>41586</c:v>
                </c:pt>
                <c:pt idx="83">
                  <c:v>41614</c:v>
                </c:pt>
                <c:pt idx="84">
                  <c:v>41647</c:v>
                </c:pt>
                <c:pt idx="85">
                  <c:v>41677</c:v>
                </c:pt>
                <c:pt idx="86">
                  <c:v>41705</c:v>
                </c:pt>
                <c:pt idx="87">
                  <c:v>41737</c:v>
                </c:pt>
                <c:pt idx="88">
                  <c:v>41767</c:v>
                </c:pt>
                <c:pt idx="89">
                  <c:v>41796</c:v>
                </c:pt>
                <c:pt idx="90">
                  <c:v>41828</c:v>
                </c:pt>
                <c:pt idx="91">
                  <c:v>41859</c:v>
                </c:pt>
                <c:pt idx="92">
                  <c:v>41890</c:v>
                </c:pt>
                <c:pt idx="93">
                  <c:v>41920</c:v>
                </c:pt>
                <c:pt idx="94">
                  <c:v>41950</c:v>
                </c:pt>
                <c:pt idx="95">
                  <c:v>41981</c:v>
                </c:pt>
                <c:pt idx="96">
                  <c:v>42012</c:v>
                </c:pt>
                <c:pt idx="97">
                  <c:v>42041</c:v>
                </c:pt>
                <c:pt idx="98">
                  <c:v>42069</c:v>
                </c:pt>
                <c:pt idx="99">
                  <c:v>42102</c:v>
                </c:pt>
                <c:pt idx="100">
                  <c:v>42132</c:v>
                </c:pt>
                <c:pt idx="101">
                  <c:v>42163</c:v>
                </c:pt>
                <c:pt idx="102">
                  <c:v>42193</c:v>
                </c:pt>
                <c:pt idx="103">
                  <c:v>42223</c:v>
                </c:pt>
                <c:pt idx="104">
                  <c:v>42255</c:v>
                </c:pt>
                <c:pt idx="105">
                  <c:v>42285</c:v>
                </c:pt>
                <c:pt idx="106">
                  <c:v>42314</c:v>
                </c:pt>
                <c:pt idx="107">
                  <c:v>42346</c:v>
                </c:pt>
                <c:pt idx="108">
                  <c:v>42377</c:v>
                </c:pt>
                <c:pt idx="109">
                  <c:v>42408</c:v>
                </c:pt>
                <c:pt idx="110">
                  <c:v>42437</c:v>
                </c:pt>
                <c:pt idx="111">
                  <c:v>42468</c:v>
                </c:pt>
                <c:pt idx="112">
                  <c:v>42496</c:v>
                </c:pt>
                <c:pt idx="113">
                  <c:v>42529</c:v>
                </c:pt>
                <c:pt idx="114">
                  <c:v>42559</c:v>
                </c:pt>
                <c:pt idx="115">
                  <c:v>42590</c:v>
                </c:pt>
                <c:pt idx="116">
                  <c:v>42621</c:v>
                </c:pt>
                <c:pt idx="117">
                  <c:v>42650</c:v>
                </c:pt>
                <c:pt idx="118">
                  <c:v>42682</c:v>
                </c:pt>
                <c:pt idx="119">
                  <c:v>42712</c:v>
                </c:pt>
                <c:pt idx="120">
                  <c:v>42741</c:v>
                </c:pt>
                <c:pt idx="121">
                  <c:v>42774</c:v>
                </c:pt>
                <c:pt idx="122">
                  <c:v>42802</c:v>
                </c:pt>
                <c:pt idx="123">
                  <c:v>42832</c:v>
                </c:pt>
                <c:pt idx="124">
                  <c:v>42863</c:v>
                </c:pt>
                <c:pt idx="125">
                  <c:v>42894</c:v>
                </c:pt>
                <c:pt idx="126">
                  <c:v>42923</c:v>
                </c:pt>
                <c:pt idx="127">
                  <c:v>42955</c:v>
                </c:pt>
                <c:pt idx="128">
                  <c:v>42986</c:v>
                </c:pt>
                <c:pt idx="129">
                  <c:v>43014</c:v>
                </c:pt>
                <c:pt idx="130">
                  <c:v>43047</c:v>
                </c:pt>
                <c:pt idx="131">
                  <c:v>43077</c:v>
                </c:pt>
                <c:pt idx="132">
                  <c:v>43108</c:v>
                </c:pt>
                <c:pt idx="133">
                  <c:v>43139</c:v>
                </c:pt>
                <c:pt idx="134">
                  <c:v>43167</c:v>
                </c:pt>
                <c:pt idx="135">
                  <c:v>43196</c:v>
                </c:pt>
                <c:pt idx="136">
                  <c:v>43228</c:v>
                </c:pt>
                <c:pt idx="137">
                  <c:v>43259</c:v>
                </c:pt>
                <c:pt idx="138">
                  <c:v>43287</c:v>
                </c:pt>
                <c:pt idx="139">
                  <c:v>43320</c:v>
                </c:pt>
                <c:pt idx="140">
                  <c:v>43350</c:v>
                </c:pt>
                <c:pt idx="141">
                  <c:v>43381</c:v>
                </c:pt>
                <c:pt idx="142">
                  <c:v>43412</c:v>
                </c:pt>
                <c:pt idx="143">
                  <c:v>43441</c:v>
                </c:pt>
                <c:pt idx="144">
                  <c:v>43473</c:v>
                </c:pt>
                <c:pt idx="145">
                  <c:v>43504</c:v>
                </c:pt>
                <c:pt idx="146">
                  <c:v>43532</c:v>
                </c:pt>
                <c:pt idx="147">
                  <c:v>43563</c:v>
                </c:pt>
                <c:pt idx="148">
                  <c:v>43593</c:v>
                </c:pt>
                <c:pt idx="149">
                  <c:v>43623</c:v>
                </c:pt>
                <c:pt idx="150">
                  <c:v>43654</c:v>
                </c:pt>
                <c:pt idx="151">
                  <c:v>43685</c:v>
                </c:pt>
                <c:pt idx="152">
                  <c:v>43714</c:v>
                </c:pt>
                <c:pt idx="153">
                  <c:v>43746</c:v>
                </c:pt>
                <c:pt idx="154">
                  <c:v>43777</c:v>
                </c:pt>
                <c:pt idx="155">
                  <c:v>43805</c:v>
                </c:pt>
                <c:pt idx="156">
                  <c:v>43838</c:v>
                </c:pt>
                <c:pt idx="157">
                  <c:v>43868</c:v>
                </c:pt>
                <c:pt idx="158">
                  <c:v>43896</c:v>
                </c:pt>
                <c:pt idx="159">
                  <c:v>43929</c:v>
                </c:pt>
                <c:pt idx="160">
                  <c:v>43959</c:v>
                </c:pt>
                <c:pt idx="161">
                  <c:v>43990</c:v>
                </c:pt>
                <c:pt idx="162">
                  <c:v>44020</c:v>
                </c:pt>
                <c:pt idx="163">
                  <c:v>44050</c:v>
                </c:pt>
                <c:pt idx="164">
                  <c:v>44082</c:v>
                </c:pt>
                <c:pt idx="165">
                  <c:v>44112</c:v>
                </c:pt>
                <c:pt idx="166">
                  <c:v>44141</c:v>
                </c:pt>
                <c:pt idx="167">
                  <c:v>44173</c:v>
                </c:pt>
                <c:pt idx="168">
                  <c:v>44204</c:v>
                </c:pt>
                <c:pt idx="169">
                  <c:v>44235</c:v>
                </c:pt>
                <c:pt idx="170">
                  <c:v>44263</c:v>
                </c:pt>
                <c:pt idx="171">
                  <c:v>44294</c:v>
                </c:pt>
                <c:pt idx="172">
                  <c:v>44323</c:v>
                </c:pt>
                <c:pt idx="173">
                  <c:v>44355</c:v>
                </c:pt>
                <c:pt idx="174">
                  <c:v>44385</c:v>
                </c:pt>
                <c:pt idx="175">
                  <c:v>44414</c:v>
                </c:pt>
                <c:pt idx="176">
                  <c:v>44447</c:v>
                </c:pt>
                <c:pt idx="177">
                  <c:v>44477</c:v>
                </c:pt>
                <c:pt idx="178">
                  <c:v>44508</c:v>
                </c:pt>
                <c:pt idx="179">
                  <c:v>44538</c:v>
                </c:pt>
                <c:pt idx="180">
                  <c:v>44568</c:v>
                </c:pt>
                <c:pt idx="181">
                  <c:v>44600</c:v>
                </c:pt>
                <c:pt idx="182">
                  <c:v>44628</c:v>
                </c:pt>
                <c:pt idx="183">
                  <c:v>44659</c:v>
                </c:pt>
                <c:pt idx="184">
                  <c:v>44687</c:v>
                </c:pt>
                <c:pt idx="185">
                  <c:v>44720</c:v>
                </c:pt>
                <c:pt idx="186">
                  <c:v>44750</c:v>
                </c:pt>
                <c:pt idx="187">
                  <c:v>44781</c:v>
                </c:pt>
                <c:pt idx="188">
                  <c:v>44812</c:v>
                </c:pt>
                <c:pt idx="189">
                  <c:v>44841</c:v>
                </c:pt>
                <c:pt idx="190">
                  <c:v>44873</c:v>
                </c:pt>
                <c:pt idx="191">
                  <c:v>44903</c:v>
                </c:pt>
                <c:pt idx="192">
                  <c:v>44932</c:v>
                </c:pt>
                <c:pt idx="193">
                  <c:v>44965</c:v>
                </c:pt>
                <c:pt idx="194">
                  <c:v>44993</c:v>
                </c:pt>
                <c:pt idx="195">
                  <c:v>45023</c:v>
                </c:pt>
                <c:pt idx="196">
                  <c:v>45054</c:v>
                </c:pt>
                <c:pt idx="197">
                  <c:v>45085</c:v>
                </c:pt>
                <c:pt idx="198">
                  <c:v>45114</c:v>
                </c:pt>
                <c:pt idx="199">
                  <c:v>45146</c:v>
                </c:pt>
                <c:pt idx="200">
                  <c:v>45177</c:v>
                </c:pt>
                <c:pt idx="201">
                  <c:v>45205</c:v>
                </c:pt>
                <c:pt idx="202">
                  <c:v>45238</c:v>
                </c:pt>
                <c:pt idx="203">
                  <c:v>45268</c:v>
                </c:pt>
                <c:pt idx="204">
                  <c:v>45299</c:v>
                </c:pt>
                <c:pt idx="205">
                  <c:v>45330</c:v>
                </c:pt>
                <c:pt idx="206">
                  <c:v>45359</c:v>
                </c:pt>
                <c:pt idx="207">
                  <c:v>45390</c:v>
                </c:pt>
                <c:pt idx="208">
                  <c:v>45420</c:v>
                </c:pt>
                <c:pt idx="209">
                  <c:v>45450</c:v>
                </c:pt>
                <c:pt idx="210">
                  <c:v>45481</c:v>
                </c:pt>
                <c:pt idx="211">
                  <c:v>45512</c:v>
                </c:pt>
                <c:pt idx="212">
                  <c:v>45541</c:v>
                </c:pt>
                <c:pt idx="213">
                  <c:v>45573</c:v>
                </c:pt>
                <c:pt idx="214">
                  <c:v>45604</c:v>
                </c:pt>
                <c:pt idx="215">
                  <c:v>45632</c:v>
                </c:pt>
                <c:pt idx="216">
                  <c:v>45665</c:v>
                </c:pt>
                <c:pt idx="217">
                  <c:v>45695</c:v>
                </c:pt>
                <c:pt idx="218">
                  <c:v>45723</c:v>
                </c:pt>
                <c:pt idx="219">
                  <c:v>45755</c:v>
                </c:pt>
                <c:pt idx="220">
                  <c:v>45785</c:v>
                </c:pt>
              </c:numCache>
            </c:numRef>
          </c:cat>
          <c:val>
            <c:numRef>
              <c:f>returns26!$O$3:$O$223</c:f>
              <c:numCache>
                <c:formatCode>General</c:formatCode>
                <c:ptCount val="221"/>
                <c:pt idx="0">
                  <c:v>100</c:v>
                </c:pt>
                <c:pt idx="1">
                  <c:v>104.31403573085677</c:v>
                </c:pt>
                <c:pt idx="2">
                  <c:v>103.04224640457105</c:v>
                </c:pt>
                <c:pt idx="3">
                  <c:v>117.25241370027663</c:v>
                </c:pt>
                <c:pt idx="4">
                  <c:v>123.67945970122726</c:v>
                </c:pt>
                <c:pt idx="5">
                  <c:v>131.45495451239393</c:v>
                </c:pt>
                <c:pt idx="6">
                  <c:v>128.02758708750795</c:v>
                </c:pt>
                <c:pt idx="7">
                  <c:v>160.96408963765705</c:v>
                </c:pt>
                <c:pt idx="8">
                  <c:v>156.73232537638131</c:v>
                </c:pt>
                <c:pt idx="9">
                  <c:v>182.79817678299924</c:v>
                </c:pt>
                <c:pt idx="10">
                  <c:v>201.68245492017064</c:v>
                </c:pt>
                <c:pt idx="11">
                  <c:v>214.3166895713189</c:v>
                </c:pt>
                <c:pt idx="12">
                  <c:v>228.4425480947003</c:v>
                </c:pt>
                <c:pt idx="13">
                  <c:v>184.39262828454127</c:v>
                </c:pt>
                <c:pt idx="14">
                  <c:v>179.45167904065087</c:v>
                </c:pt>
                <c:pt idx="15">
                  <c:v>189.95351824777657</c:v>
                </c:pt>
                <c:pt idx="16">
                  <c:v>190.98806168579858</c:v>
                </c:pt>
                <c:pt idx="17">
                  <c:v>172.26824764764041</c:v>
                </c:pt>
                <c:pt idx="18">
                  <c:v>148.14740203061939</c:v>
                </c:pt>
                <c:pt idx="19">
                  <c:v>172.43691458938886</c:v>
                </c:pt>
                <c:pt idx="20">
                  <c:v>160.47209508192884</c:v>
                </c:pt>
                <c:pt idx="21">
                  <c:v>110.71443407469228</c:v>
                </c:pt>
                <c:pt idx="22">
                  <c:v>97.03838898352582</c:v>
                </c:pt>
                <c:pt idx="23">
                  <c:v>120.9825369556095</c:v>
                </c:pt>
                <c:pt idx="24">
                  <c:v>132.06068548197766</c:v>
                </c:pt>
                <c:pt idx="25">
                  <c:v>155.91644824497135</c:v>
                </c:pt>
                <c:pt idx="26">
                  <c:v>159.90665541200821</c:v>
                </c:pt>
                <c:pt idx="27">
                  <c:v>172.56532447919525</c:v>
                </c:pt>
                <c:pt idx="28">
                  <c:v>203.16623914365974</c:v>
                </c:pt>
                <c:pt idx="29">
                  <c:v>214.10733093538607</c:v>
                </c:pt>
                <c:pt idx="30">
                  <c:v>196.03873008329106</c:v>
                </c:pt>
                <c:pt idx="31">
                  <c:v>222.80281705709052</c:v>
                </c:pt>
                <c:pt idx="32">
                  <c:v>226.53899055242275</c:v>
                </c:pt>
                <c:pt idx="33">
                  <c:v>214.75565021645872</c:v>
                </c:pt>
                <c:pt idx="34">
                  <c:v>210.41999974318998</c:v>
                </c:pt>
                <c:pt idx="35">
                  <c:v>213.12568204709515</c:v>
                </c:pt>
                <c:pt idx="36">
                  <c:v>224.11756146441746</c:v>
                </c:pt>
                <c:pt idx="37">
                  <c:v>207.16552599475148</c:v>
                </c:pt>
                <c:pt idx="38">
                  <c:v>216.91739390344239</c:v>
                </c:pt>
                <c:pt idx="39">
                  <c:v>229.39953019646228</c:v>
                </c:pt>
                <c:pt idx="40">
                  <c:v>200.08759563341994</c:v>
                </c:pt>
                <c:pt idx="41">
                  <c:v>190.99632706138337</c:v>
                </c:pt>
                <c:pt idx="42">
                  <c:v>203.51658853614086</c:v>
                </c:pt>
                <c:pt idx="43">
                  <c:v>211.68062921772542</c:v>
                </c:pt>
                <c:pt idx="44">
                  <c:v>200.06167968423776</c:v>
                </c:pt>
                <c:pt idx="45">
                  <c:v>224.45344808112253</c:v>
                </c:pt>
                <c:pt idx="46">
                  <c:v>259.43844859113375</c:v>
                </c:pt>
                <c:pt idx="47">
                  <c:v>235.58077637499727</c:v>
                </c:pt>
                <c:pt idx="48">
                  <c:v>234.56836584700557</c:v>
                </c:pt>
                <c:pt idx="49">
                  <c:v>259.6342015170784</c:v>
                </c:pt>
                <c:pt idx="50">
                  <c:v>258.11341950740086</c:v>
                </c:pt>
                <c:pt idx="51">
                  <c:v>279.7377212098059</c:v>
                </c:pt>
                <c:pt idx="52">
                  <c:v>283.05870245426365</c:v>
                </c:pt>
                <c:pt idx="53">
                  <c:v>274.35158129823827</c:v>
                </c:pt>
                <c:pt idx="54">
                  <c:v>273.58934014796438</c:v>
                </c:pt>
                <c:pt idx="55">
                  <c:v>242.23513967357539</c:v>
                </c:pt>
                <c:pt idx="56">
                  <c:v>238.76191798272379</c:v>
                </c:pt>
                <c:pt idx="57">
                  <c:v>232.40796523866956</c:v>
                </c:pt>
                <c:pt idx="58">
                  <c:v>252.05052832728055</c:v>
                </c:pt>
                <c:pt idx="59">
                  <c:v>231.80016519207089</c:v>
                </c:pt>
                <c:pt idx="60">
                  <c:v>240.33427909220509</c:v>
                </c:pt>
                <c:pt idx="61">
                  <c:v>292.06023813356666</c:v>
                </c:pt>
                <c:pt idx="62">
                  <c:v>278.24621182615169</c:v>
                </c:pt>
                <c:pt idx="63">
                  <c:v>279.63449799786775</c:v>
                </c:pt>
                <c:pt idx="64">
                  <c:v>272.84816636638703</c:v>
                </c:pt>
                <c:pt idx="65">
                  <c:v>265.3044085127687</c:v>
                </c:pt>
                <c:pt idx="66">
                  <c:v>271.39839974264152</c:v>
                </c:pt>
                <c:pt idx="67">
                  <c:v>274.05838627662138</c:v>
                </c:pt>
                <c:pt idx="68">
                  <c:v>290.77122722764</c:v>
                </c:pt>
                <c:pt idx="69">
                  <c:v>292.9638723885347</c:v>
                </c:pt>
                <c:pt idx="70">
                  <c:v>289.42210346889397</c:v>
                </c:pt>
                <c:pt idx="71">
                  <c:v>287.44652546276802</c:v>
                </c:pt>
                <c:pt idx="72">
                  <c:v>307.1504821811298</c:v>
                </c:pt>
                <c:pt idx="73">
                  <c:v>311.24550108883795</c:v>
                </c:pt>
                <c:pt idx="74">
                  <c:v>314.6671500708469</c:v>
                </c:pt>
                <c:pt idx="75">
                  <c:v>303.4384489602524</c:v>
                </c:pt>
                <c:pt idx="76">
                  <c:v>328.59682749088608</c:v>
                </c:pt>
                <c:pt idx="77">
                  <c:v>320.35277743639779</c:v>
                </c:pt>
                <c:pt idx="78">
                  <c:v>310.72845516071237</c:v>
                </c:pt>
                <c:pt idx="79">
                  <c:v>328.55853880231973</c:v>
                </c:pt>
                <c:pt idx="80">
                  <c:v>333.04170401110048</c:v>
                </c:pt>
                <c:pt idx="81">
                  <c:v>333.63180249039635</c:v>
                </c:pt>
                <c:pt idx="82">
                  <c:v>340.21946124097843</c:v>
                </c:pt>
                <c:pt idx="83">
                  <c:v>340.72737810716887</c:v>
                </c:pt>
                <c:pt idx="84">
                  <c:v>351.88111813000307</c:v>
                </c:pt>
                <c:pt idx="85">
                  <c:v>346.76853519990766</c:v>
                </c:pt>
                <c:pt idx="86">
                  <c:v>367.65834413282414</c:v>
                </c:pt>
                <c:pt idx="87">
                  <c:v>386.20225167187562</c:v>
                </c:pt>
                <c:pt idx="88">
                  <c:v>396.59034065378262</c:v>
                </c:pt>
                <c:pt idx="89">
                  <c:v>408.99002512515472</c:v>
                </c:pt>
                <c:pt idx="90">
                  <c:v>412.37594317603862</c:v>
                </c:pt>
                <c:pt idx="91">
                  <c:v>406.16985625270951</c:v>
                </c:pt>
                <c:pt idx="92">
                  <c:v>428.95867712746292</c:v>
                </c:pt>
                <c:pt idx="93">
                  <c:v>392.75664487188675</c:v>
                </c:pt>
                <c:pt idx="94">
                  <c:v>405.54648472082022</c:v>
                </c:pt>
                <c:pt idx="95">
                  <c:v>411.45484728082522</c:v>
                </c:pt>
                <c:pt idx="96">
                  <c:v>391.64070148000462</c:v>
                </c:pt>
                <c:pt idx="97">
                  <c:v>392.23793575092094</c:v>
                </c:pt>
                <c:pt idx="98">
                  <c:v>394.68848217340292</c:v>
                </c:pt>
                <c:pt idx="99">
                  <c:v>397.73836439884911</c:v>
                </c:pt>
                <c:pt idx="100">
                  <c:v>403.95178433196213</c:v>
                </c:pt>
                <c:pt idx="101">
                  <c:v>386.74224219748407</c:v>
                </c:pt>
                <c:pt idx="102">
                  <c:v>366.3856774954649</c:v>
                </c:pt>
                <c:pt idx="103">
                  <c:v>400.20931723545505</c:v>
                </c:pt>
                <c:pt idx="104">
                  <c:v>380.16367546980024</c:v>
                </c:pt>
                <c:pt idx="105">
                  <c:v>409.7473531469696</c:v>
                </c:pt>
                <c:pt idx="106">
                  <c:v>426.0825435403811</c:v>
                </c:pt>
                <c:pt idx="107">
                  <c:v>404.21599950890021</c:v>
                </c:pt>
                <c:pt idx="108">
                  <c:v>374.53990243407571</c:v>
                </c:pt>
                <c:pt idx="109">
                  <c:v>315.64656496102822</c:v>
                </c:pt>
                <c:pt idx="110">
                  <c:v>338.25066462573699</c:v>
                </c:pt>
                <c:pt idx="111">
                  <c:v>347.7044257708738</c:v>
                </c:pt>
                <c:pt idx="112">
                  <c:v>354.70030943284797</c:v>
                </c:pt>
                <c:pt idx="113">
                  <c:v>367.6947971591099</c:v>
                </c:pt>
                <c:pt idx="114">
                  <c:v>335.70133551098075</c:v>
                </c:pt>
                <c:pt idx="115">
                  <c:v>352.05582908134727</c:v>
                </c:pt>
                <c:pt idx="116">
                  <c:v>367.5164292066554</c:v>
                </c:pt>
                <c:pt idx="117">
                  <c:v>358.24298928124222</c:v>
                </c:pt>
                <c:pt idx="118">
                  <c:v>346.49524090748503</c:v>
                </c:pt>
                <c:pt idx="119">
                  <c:v>357.15140460310766</c:v>
                </c:pt>
                <c:pt idx="120">
                  <c:v>362.54603843217529</c:v>
                </c:pt>
                <c:pt idx="121">
                  <c:v>368.1345212529593</c:v>
                </c:pt>
                <c:pt idx="122">
                  <c:v>384.93787516668476</c:v>
                </c:pt>
                <c:pt idx="123">
                  <c:v>390.22745927486477</c:v>
                </c:pt>
                <c:pt idx="124">
                  <c:v>384.7117095475013</c:v>
                </c:pt>
                <c:pt idx="125">
                  <c:v>395.25914749003624</c:v>
                </c:pt>
                <c:pt idx="126">
                  <c:v>388.27018081879237</c:v>
                </c:pt>
                <c:pt idx="127">
                  <c:v>411.04620189286538</c:v>
                </c:pt>
                <c:pt idx="128">
                  <c:v>418.38386302225575</c:v>
                </c:pt>
                <c:pt idx="129">
                  <c:v>433.71376380721733</c:v>
                </c:pt>
                <c:pt idx="130">
                  <c:v>436.36117354239713</c:v>
                </c:pt>
                <c:pt idx="131">
                  <c:v>436.23660022833712</c:v>
                </c:pt>
                <c:pt idx="132">
                  <c:v>451.53200015320243</c:v>
                </c:pt>
                <c:pt idx="133">
                  <c:v>455.10964932179371</c:v>
                </c:pt>
                <c:pt idx="134">
                  <c:v>468.0810317065974</c:v>
                </c:pt>
                <c:pt idx="135">
                  <c:v>445.37777486774951</c:v>
                </c:pt>
                <c:pt idx="136">
                  <c:v>457.63978857946745</c:v>
                </c:pt>
                <c:pt idx="137">
                  <c:v>476.85271306522259</c:v>
                </c:pt>
                <c:pt idx="138">
                  <c:v>474.1953576789694</c:v>
                </c:pt>
                <c:pt idx="139">
                  <c:v>475.67001197519517</c:v>
                </c:pt>
                <c:pt idx="140">
                  <c:v>464.95639824195706</c:v>
                </c:pt>
                <c:pt idx="141">
                  <c:v>463.3554574145308</c:v>
                </c:pt>
                <c:pt idx="142">
                  <c:v>450.97604814314036</c:v>
                </c:pt>
                <c:pt idx="143">
                  <c:v>424.00305660610218</c:v>
                </c:pt>
                <c:pt idx="144">
                  <c:v>424.2859842959212</c:v>
                </c:pt>
                <c:pt idx="145">
                  <c:v>455.38087518859584</c:v>
                </c:pt>
                <c:pt idx="146">
                  <c:v>440.29435705675007</c:v>
                </c:pt>
                <c:pt idx="147">
                  <c:v>448.52017703650245</c:v>
                </c:pt>
                <c:pt idx="148">
                  <c:v>432.36450716345308</c:v>
                </c:pt>
                <c:pt idx="149">
                  <c:v>440.79383320134207</c:v>
                </c:pt>
                <c:pt idx="150">
                  <c:v>453.40211654858462</c:v>
                </c:pt>
                <c:pt idx="151">
                  <c:v>442.93863068674739</c:v>
                </c:pt>
                <c:pt idx="152">
                  <c:v>451.01583753084168</c:v>
                </c:pt>
                <c:pt idx="153">
                  <c:v>439.52140115385231</c:v>
                </c:pt>
                <c:pt idx="154">
                  <c:v>468.32857318501198</c:v>
                </c:pt>
                <c:pt idx="155">
                  <c:v>477.37446076628731</c:v>
                </c:pt>
                <c:pt idx="156">
                  <c:v>480.22921408486337</c:v>
                </c:pt>
                <c:pt idx="157">
                  <c:v>491.62622394217476</c:v>
                </c:pt>
                <c:pt idx="158">
                  <c:v>433.26209743390797</c:v>
                </c:pt>
                <c:pt idx="159">
                  <c:v>340.82239266597264</c:v>
                </c:pt>
                <c:pt idx="160">
                  <c:v>358.07950066935763</c:v>
                </c:pt>
                <c:pt idx="161">
                  <c:v>363.84247669027002</c:v>
                </c:pt>
                <c:pt idx="162">
                  <c:v>438.19322891740251</c:v>
                </c:pt>
                <c:pt idx="163">
                  <c:v>428.68259332589059</c:v>
                </c:pt>
                <c:pt idx="164">
                  <c:v>437.41295608934547</c:v>
                </c:pt>
                <c:pt idx="165">
                  <c:v>411.22308321252012</c:v>
                </c:pt>
                <c:pt idx="166">
                  <c:v>434.23034640441335</c:v>
                </c:pt>
                <c:pt idx="167">
                  <c:v>476.67849253833015</c:v>
                </c:pt>
                <c:pt idx="168">
                  <c:v>525.1676158777567</c:v>
                </c:pt>
                <c:pt idx="169">
                  <c:v>529.39026233262894</c:v>
                </c:pt>
                <c:pt idx="170">
                  <c:v>524.29372184304316</c:v>
                </c:pt>
                <c:pt idx="171">
                  <c:v>543.27924479890646</c:v>
                </c:pt>
                <c:pt idx="172">
                  <c:v>570.01682383234333</c:v>
                </c:pt>
                <c:pt idx="173">
                  <c:v>576.38008514645787</c:v>
                </c:pt>
                <c:pt idx="174">
                  <c:v>591.61139342481204</c:v>
                </c:pt>
                <c:pt idx="175">
                  <c:v>602.48822219864405</c:v>
                </c:pt>
                <c:pt idx="176">
                  <c:v>600.54014576798579</c:v>
                </c:pt>
                <c:pt idx="177">
                  <c:v>604.41325568786351</c:v>
                </c:pt>
                <c:pt idx="178">
                  <c:v>617.61572198331351</c:v>
                </c:pt>
                <c:pt idx="179">
                  <c:v>589.60314648402255</c:v>
                </c:pt>
                <c:pt idx="180">
                  <c:v>610.51527792156332</c:v>
                </c:pt>
                <c:pt idx="181">
                  <c:v>587.96513073067786</c:v>
                </c:pt>
                <c:pt idx="182">
                  <c:v>530.8716708481229</c:v>
                </c:pt>
                <c:pt idx="183">
                  <c:v>586.22839996718233</c:v>
                </c:pt>
                <c:pt idx="184">
                  <c:v>490.23137545647819</c:v>
                </c:pt>
                <c:pt idx="185">
                  <c:v>526.53735130405323</c:v>
                </c:pt>
                <c:pt idx="186">
                  <c:v>513.82586805123344</c:v>
                </c:pt>
                <c:pt idx="187">
                  <c:v>573.81783156155223</c:v>
                </c:pt>
                <c:pt idx="188">
                  <c:v>543.37727501111294</c:v>
                </c:pt>
                <c:pt idx="189">
                  <c:v>509.62946218767723</c:v>
                </c:pt>
                <c:pt idx="190">
                  <c:v>534.56326913533644</c:v>
                </c:pt>
                <c:pt idx="191">
                  <c:v>564.23760670031629</c:v>
                </c:pt>
                <c:pt idx="192">
                  <c:v>537.15908313314128</c:v>
                </c:pt>
                <c:pt idx="193">
                  <c:v>525.33224951967372</c:v>
                </c:pt>
                <c:pt idx="194">
                  <c:v>531.81629042777365</c:v>
                </c:pt>
                <c:pt idx="195">
                  <c:v>550.27486451974153</c:v>
                </c:pt>
                <c:pt idx="196">
                  <c:v>548.66464421916498</c:v>
                </c:pt>
                <c:pt idx="197">
                  <c:v>560.5976293019545</c:v>
                </c:pt>
                <c:pt idx="198">
                  <c:v>575.01316015518421</c:v>
                </c:pt>
                <c:pt idx="199">
                  <c:v>583.41857455981244</c:v>
                </c:pt>
                <c:pt idx="200">
                  <c:v>597.64446707521392</c:v>
                </c:pt>
                <c:pt idx="201">
                  <c:v>588.77198064863501</c:v>
                </c:pt>
                <c:pt idx="202">
                  <c:v>587.6461313338034</c:v>
                </c:pt>
                <c:pt idx="203">
                  <c:v>619.68606775637102</c:v>
                </c:pt>
                <c:pt idx="204">
                  <c:v>641.56457095127939</c:v>
                </c:pt>
                <c:pt idx="205">
                  <c:v>626.421349536923</c:v>
                </c:pt>
                <c:pt idx="206">
                  <c:v>648.84182670352709</c:v>
                </c:pt>
                <c:pt idx="207">
                  <c:v>653.11624004523003</c:v>
                </c:pt>
                <c:pt idx="208">
                  <c:v>649.51761485655595</c:v>
                </c:pt>
                <c:pt idx="209">
                  <c:v>684.50808097918923</c:v>
                </c:pt>
                <c:pt idx="210">
                  <c:v>718.3962213316413</c:v>
                </c:pt>
                <c:pt idx="211">
                  <c:v>706.58750225645599</c:v>
                </c:pt>
                <c:pt idx="212">
                  <c:v>731.19570869710253</c:v>
                </c:pt>
                <c:pt idx="213">
                  <c:v>733.50403904336952</c:v>
                </c:pt>
                <c:pt idx="214">
                  <c:v>698.65063474760041</c:v>
                </c:pt>
                <c:pt idx="215">
                  <c:v>644.58161086335258</c:v>
                </c:pt>
                <c:pt idx="216">
                  <c:v>625.47812387820693</c:v>
                </c:pt>
                <c:pt idx="217">
                  <c:v>682.86360338048246</c:v>
                </c:pt>
                <c:pt idx="218">
                  <c:v>759.23758629086649</c:v>
                </c:pt>
                <c:pt idx="219">
                  <c:v>764.8418577383153</c:v>
                </c:pt>
                <c:pt idx="220">
                  <c:v>824.58837750691305</c:v>
                </c:pt>
              </c:numCache>
            </c:numRef>
          </c:val>
          <c:smooth val="0"/>
          <c:extLst>
            <c:ext xmlns:c16="http://schemas.microsoft.com/office/drawing/2014/chart" uri="{C3380CC4-5D6E-409C-BE32-E72D297353CC}">
              <c16:uniqueId val="{00000000-5FEF-45C6-B853-8F8CC516298D}"/>
            </c:ext>
          </c:extLst>
        </c:ser>
        <c:ser>
          <c:idx val="1"/>
          <c:order val="1"/>
          <c:tx>
            <c:strRef>
              <c:f>returns26!$P$2</c:f>
              <c:strCache>
                <c:ptCount val="1"/>
                <c:pt idx="0">
                  <c:v>MSCI World Index</c:v>
                </c:pt>
              </c:strCache>
            </c:strRef>
          </c:tx>
          <c:spPr>
            <a:ln w="28575" cap="rnd">
              <a:solidFill>
                <a:srgbClr val="DC7900"/>
              </a:solidFill>
              <a:round/>
            </a:ln>
            <a:effectLst/>
          </c:spPr>
          <c:marker>
            <c:symbol val="none"/>
          </c:marker>
          <c:cat>
            <c:numRef>
              <c:f>returns26!$A$3:$A$223</c:f>
              <c:numCache>
                <c:formatCode>m/d/yyyy</c:formatCode>
                <c:ptCount val="221"/>
                <c:pt idx="0">
                  <c:v>39090</c:v>
                </c:pt>
                <c:pt idx="1">
                  <c:v>39121</c:v>
                </c:pt>
                <c:pt idx="2">
                  <c:v>39149</c:v>
                </c:pt>
                <c:pt idx="3">
                  <c:v>39178</c:v>
                </c:pt>
                <c:pt idx="4">
                  <c:v>39210</c:v>
                </c:pt>
                <c:pt idx="5">
                  <c:v>39241</c:v>
                </c:pt>
                <c:pt idx="6">
                  <c:v>39269</c:v>
                </c:pt>
                <c:pt idx="7">
                  <c:v>39302</c:v>
                </c:pt>
                <c:pt idx="8">
                  <c:v>39332</c:v>
                </c:pt>
                <c:pt idx="9">
                  <c:v>39363</c:v>
                </c:pt>
                <c:pt idx="10">
                  <c:v>39394</c:v>
                </c:pt>
                <c:pt idx="11">
                  <c:v>39423</c:v>
                </c:pt>
                <c:pt idx="12">
                  <c:v>39455</c:v>
                </c:pt>
                <c:pt idx="13">
                  <c:v>39486</c:v>
                </c:pt>
                <c:pt idx="14">
                  <c:v>39514</c:v>
                </c:pt>
                <c:pt idx="15">
                  <c:v>39546</c:v>
                </c:pt>
                <c:pt idx="16">
                  <c:v>39576</c:v>
                </c:pt>
                <c:pt idx="17">
                  <c:v>39605</c:v>
                </c:pt>
                <c:pt idx="18">
                  <c:v>39637</c:v>
                </c:pt>
                <c:pt idx="19">
                  <c:v>39668</c:v>
                </c:pt>
                <c:pt idx="20">
                  <c:v>39699</c:v>
                </c:pt>
                <c:pt idx="21">
                  <c:v>39729</c:v>
                </c:pt>
                <c:pt idx="22">
                  <c:v>39759</c:v>
                </c:pt>
                <c:pt idx="23">
                  <c:v>39790</c:v>
                </c:pt>
                <c:pt idx="24">
                  <c:v>39821</c:v>
                </c:pt>
                <c:pt idx="25">
                  <c:v>39850</c:v>
                </c:pt>
                <c:pt idx="26">
                  <c:v>39878</c:v>
                </c:pt>
                <c:pt idx="27">
                  <c:v>39911</c:v>
                </c:pt>
                <c:pt idx="28">
                  <c:v>39941</c:v>
                </c:pt>
                <c:pt idx="29">
                  <c:v>39972</c:v>
                </c:pt>
                <c:pt idx="30">
                  <c:v>40002</c:v>
                </c:pt>
                <c:pt idx="31">
                  <c:v>40032</c:v>
                </c:pt>
                <c:pt idx="32">
                  <c:v>40064</c:v>
                </c:pt>
                <c:pt idx="33">
                  <c:v>40094</c:v>
                </c:pt>
                <c:pt idx="34">
                  <c:v>40123</c:v>
                </c:pt>
                <c:pt idx="35">
                  <c:v>40155</c:v>
                </c:pt>
                <c:pt idx="36">
                  <c:v>40186</c:v>
                </c:pt>
                <c:pt idx="37">
                  <c:v>40217</c:v>
                </c:pt>
                <c:pt idx="38">
                  <c:v>40245</c:v>
                </c:pt>
                <c:pt idx="39">
                  <c:v>40276</c:v>
                </c:pt>
                <c:pt idx="40">
                  <c:v>40305</c:v>
                </c:pt>
                <c:pt idx="41">
                  <c:v>40337</c:v>
                </c:pt>
                <c:pt idx="42">
                  <c:v>40367</c:v>
                </c:pt>
                <c:pt idx="43">
                  <c:v>40396</c:v>
                </c:pt>
                <c:pt idx="44">
                  <c:v>40429</c:v>
                </c:pt>
                <c:pt idx="45">
                  <c:v>40459</c:v>
                </c:pt>
                <c:pt idx="46">
                  <c:v>40490</c:v>
                </c:pt>
                <c:pt idx="47">
                  <c:v>40520</c:v>
                </c:pt>
                <c:pt idx="48">
                  <c:v>40550</c:v>
                </c:pt>
                <c:pt idx="49">
                  <c:v>40582</c:v>
                </c:pt>
                <c:pt idx="50">
                  <c:v>40610</c:v>
                </c:pt>
                <c:pt idx="51">
                  <c:v>40641</c:v>
                </c:pt>
                <c:pt idx="52">
                  <c:v>40669</c:v>
                </c:pt>
                <c:pt idx="53">
                  <c:v>40702</c:v>
                </c:pt>
                <c:pt idx="54">
                  <c:v>40732</c:v>
                </c:pt>
                <c:pt idx="55">
                  <c:v>40763</c:v>
                </c:pt>
                <c:pt idx="56">
                  <c:v>40794</c:v>
                </c:pt>
                <c:pt idx="57">
                  <c:v>40823</c:v>
                </c:pt>
                <c:pt idx="58">
                  <c:v>40855</c:v>
                </c:pt>
                <c:pt idx="59">
                  <c:v>40885</c:v>
                </c:pt>
                <c:pt idx="60">
                  <c:v>40914</c:v>
                </c:pt>
                <c:pt idx="61">
                  <c:v>40947</c:v>
                </c:pt>
                <c:pt idx="62">
                  <c:v>40976</c:v>
                </c:pt>
                <c:pt idx="63">
                  <c:v>41005</c:v>
                </c:pt>
                <c:pt idx="64">
                  <c:v>41037</c:v>
                </c:pt>
                <c:pt idx="65">
                  <c:v>41068</c:v>
                </c:pt>
                <c:pt idx="66">
                  <c:v>41096</c:v>
                </c:pt>
                <c:pt idx="67">
                  <c:v>41129</c:v>
                </c:pt>
                <c:pt idx="68">
                  <c:v>41159</c:v>
                </c:pt>
                <c:pt idx="69">
                  <c:v>41190</c:v>
                </c:pt>
                <c:pt idx="70">
                  <c:v>41221</c:v>
                </c:pt>
                <c:pt idx="71">
                  <c:v>41250</c:v>
                </c:pt>
                <c:pt idx="72">
                  <c:v>41282</c:v>
                </c:pt>
                <c:pt idx="73">
                  <c:v>41313</c:v>
                </c:pt>
                <c:pt idx="74">
                  <c:v>41341</c:v>
                </c:pt>
                <c:pt idx="75">
                  <c:v>41372</c:v>
                </c:pt>
                <c:pt idx="76">
                  <c:v>41402</c:v>
                </c:pt>
                <c:pt idx="77">
                  <c:v>41432</c:v>
                </c:pt>
                <c:pt idx="78">
                  <c:v>41463</c:v>
                </c:pt>
                <c:pt idx="79">
                  <c:v>41494</c:v>
                </c:pt>
                <c:pt idx="80">
                  <c:v>41523</c:v>
                </c:pt>
                <c:pt idx="81">
                  <c:v>41555</c:v>
                </c:pt>
                <c:pt idx="82">
                  <c:v>41586</c:v>
                </c:pt>
                <c:pt idx="83">
                  <c:v>41614</c:v>
                </c:pt>
                <c:pt idx="84">
                  <c:v>41647</c:v>
                </c:pt>
                <c:pt idx="85">
                  <c:v>41677</c:v>
                </c:pt>
                <c:pt idx="86">
                  <c:v>41705</c:v>
                </c:pt>
                <c:pt idx="87">
                  <c:v>41737</c:v>
                </c:pt>
                <c:pt idx="88">
                  <c:v>41767</c:v>
                </c:pt>
                <c:pt idx="89">
                  <c:v>41796</c:v>
                </c:pt>
                <c:pt idx="90">
                  <c:v>41828</c:v>
                </c:pt>
                <c:pt idx="91">
                  <c:v>41859</c:v>
                </c:pt>
                <c:pt idx="92">
                  <c:v>41890</c:v>
                </c:pt>
                <c:pt idx="93">
                  <c:v>41920</c:v>
                </c:pt>
                <c:pt idx="94">
                  <c:v>41950</c:v>
                </c:pt>
                <c:pt idx="95">
                  <c:v>41981</c:v>
                </c:pt>
                <c:pt idx="96">
                  <c:v>42012</c:v>
                </c:pt>
                <c:pt idx="97">
                  <c:v>42041</c:v>
                </c:pt>
                <c:pt idx="98">
                  <c:v>42069</c:v>
                </c:pt>
                <c:pt idx="99">
                  <c:v>42102</c:v>
                </c:pt>
                <c:pt idx="100">
                  <c:v>42132</c:v>
                </c:pt>
                <c:pt idx="101">
                  <c:v>42163</c:v>
                </c:pt>
                <c:pt idx="102">
                  <c:v>42193</c:v>
                </c:pt>
                <c:pt idx="103">
                  <c:v>42223</c:v>
                </c:pt>
                <c:pt idx="104">
                  <c:v>42255</c:v>
                </c:pt>
                <c:pt idx="105">
                  <c:v>42285</c:v>
                </c:pt>
                <c:pt idx="106">
                  <c:v>42314</c:v>
                </c:pt>
                <c:pt idx="107">
                  <c:v>42346</c:v>
                </c:pt>
                <c:pt idx="108">
                  <c:v>42377</c:v>
                </c:pt>
                <c:pt idx="109">
                  <c:v>42408</c:v>
                </c:pt>
                <c:pt idx="110">
                  <c:v>42437</c:v>
                </c:pt>
                <c:pt idx="111">
                  <c:v>42468</c:v>
                </c:pt>
                <c:pt idx="112">
                  <c:v>42496</c:v>
                </c:pt>
                <c:pt idx="113">
                  <c:v>42529</c:v>
                </c:pt>
                <c:pt idx="114">
                  <c:v>42559</c:v>
                </c:pt>
                <c:pt idx="115">
                  <c:v>42590</c:v>
                </c:pt>
                <c:pt idx="116">
                  <c:v>42621</c:v>
                </c:pt>
                <c:pt idx="117">
                  <c:v>42650</c:v>
                </c:pt>
                <c:pt idx="118">
                  <c:v>42682</c:v>
                </c:pt>
                <c:pt idx="119">
                  <c:v>42712</c:v>
                </c:pt>
                <c:pt idx="120">
                  <c:v>42741</c:v>
                </c:pt>
                <c:pt idx="121">
                  <c:v>42774</c:v>
                </c:pt>
                <c:pt idx="122">
                  <c:v>42802</c:v>
                </c:pt>
                <c:pt idx="123">
                  <c:v>42832</c:v>
                </c:pt>
                <c:pt idx="124">
                  <c:v>42863</c:v>
                </c:pt>
                <c:pt idx="125">
                  <c:v>42894</c:v>
                </c:pt>
                <c:pt idx="126">
                  <c:v>42923</c:v>
                </c:pt>
                <c:pt idx="127">
                  <c:v>42955</c:v>
                </c:pt>
                <c:pt idx="128">
                  <c:v>42986</c:v>
                </c:pt>
                <c:pt idx="129">
                  <c:v>43014</c:v>
                </c:pt>
                <c:pt idx="130">
                  <c:v>43047</c:v>
                </c:pt>
                <c:pt idx="131">
                  <c:v>43077</c:v>
                </c:pt>
                <c:pt idx="132">
                  <c:v>43108</c:v>
                </c:pt>
                <c:pt idx="133">
                  <c:v>43139</c:v>
                </c:pt>
                <c:pt idx="134">
                  <c:v>43167</c:v>
                </c:pt>
                <c:pt idx="135">
                  <c:v>43196</c:v>
                </c:pt>
                <c:pt idx="136">
                  <c:v>43228</c:v>
                </c:pt>
                <c:pt idx="137">
                  <c:v>43259</c:v>
                </c:pt>
                <c:pt idx="138">
                  <c:v>43287</c:v>
                </c:pt>
                <c:pt idx="139">
                  <c:v>43320</c:v>
                </c:pt>
                <c:pt idx="140">
                  <c:v>43350</c:v>
                </c:pt>
                <c:pt idx="141">
                  <c:v>43381</c:v>
                </c:pt>
                <c:pt idx="142">
                  <c:v>43412</c:v>
                </c:pt>
                <c:pt idx="143">
                  <c:v>43441</c:v>
                </c:pt>
                <c:pt idx="144">
                  <c:v>43473</c:v>
                </c:pt>
                <c:pt idx="145">
                  <c:v>43504</c:v>
                </c:pt>
                <c:pt idx="146">
                  <c:v>43532</c:v>
                </c:pt>
                <c:pt idx="147">
                  <c:v>43563</c:v>
                </c:pt>
                <c:pt idx="148">
                  <c:v>43593</c:v>
                </c:pt>
                <c:pt idx="149">
                  <c:v>43623</c:v>
                </c:pt>
                <c:pt idx="150">
                  <c:v>43654</c:v>
                </c:pt>
                <c:pt idx="151">
                  <c:v>43685</c:v>
                </c:pt>
                <c:pt idx="152">
                  <c:v>43714</c:v>
                </c:pt>
                <c:pt idx="153">
                  <c:v>43746</c:v>
                </c:pt>
                <c:pt idx="154">
                  <c:v>43777</c:v>
                </c:pt>
                <c:pt idx="155">
                  <c:v>43805</c:v>
                </c:pt>
                <c:pt idx="156">
                  <c:v>43838</c:v>
                </c:pt>
                <c:pt idx="157">
                  <c:v>43868</c:v>
                </c:pt>
                <c:pt idx="158">
                  <c:v>43896</c:v>
                </c:pt>
                <c:pt idx="159">
                  <c:v>43929</c:v>
                </c:pt>
                <c:pt idx="160">
                  <c:v>43959</c:v>
                </c:pt>
                <c:pt idx="161">
                  <c:v>43990</c:v>
                </c:pt>
                <c:pt idx="162">
                  <c:v>44020</c:v>
                </c:pt>
                <c:pt idx="163">
                  <c:v>44050</c:v>
                </c:pt>
                <c:pt idx="164">
                  <c:v>44082</c:v>
                </c:pt>
                <c:pt idx="165">
                  <c:v>44112</c:v>
                </c:pt>
                <c:pt idx="166">
                  <c:v>44141</c:v>
                </c:pt>
                <c:pt idx="167">
                  <c:v>44173</c:v>
                </c:pt>
                <c:pt idx="168">
                  <c:v>44204</c:v>
                </c:pt>
                <c:pt idx="169">
                  <c:v>44235</c:v>
                </c:pt>
                <c:pt idx="170">
                  <c:v>44263</c:v>
                </c:pt>
                <c:pt idx="171">
                  <c:v>44294</c:v>
                </c:pt>
                <c:pt idx="172">
                  <c:v>44323</c:v>
                </c:pt>
                <c:pt idx="173">
                  <c:v>44355</c:v>
                </c:pt>
                <c:pt idx="174">
                  <c:v>44385</c:v>
                </c:pt>
                <c:pt idx="175">
                  <c:v>44414</c:v>
                </c:pt>
                <c:pt idx="176">
                  <c:v>44447</c:v>
                </c:pt>
                <c:pt idx="177">
                  <c:v>44477</c:v>
                </c:pt>
                <c:pt idx="178">
                  <c:v>44508</c:v>
                </c:pt>
                <c:pt idx="179">
                  <c:v>44538</c:v>
                </c:pt>
                <c:pt idx="180">
                  <c:v>44568</c:v>
                </c:pt>
                <c:pt idx="181">
                  <c:v>44600</c:v>
                </c:pt>
                <c:pt idx="182">
                  <c:v>44628</c:v>
                </c:pt>
                <c:pt idx="183">
                  <c:v>44659</c:v>
                </c:pt>
                <c:pt idx="184">
                  <c:v>44687</c:v>
                </c:pt>
                <c:pt idx="185">
                  <c:v>44720</c:v>
                </c:pt>
                <c:pt idx="186">
                  <c:v>44750</c:v>
                </c:pt>
                <c:pt idx="187">
                  <c:v>44781</c:v>
                </c:pt>
                <c:pt idx="188">
                  <c:v>44812</c:v>
                </c:pt>
                <c:pt idx="189">
                  <c:v>44841</c:v>
                </c:pt>
                <c:pt idx="190">
                  <c:v>44873</c:v>
                </c:pt>
                <c:pt idx="191">
                  <c:v>44903</c:v>
                </c:pt>
                <c:pt idx="192">
                  <c:v>44932</c:v>
                </c:pt>
                <c:pt idx="193">
                  <c:v>44965</c:v>
                </c:pt>
                <c:pt idx="194">
                  <c:v>44993</c:v>
                </c:pt>
                <c:pt idx="195">
                  <c:v>45023</c:v>
                </c:pt>
                <c:pt idx="196">
                  <c:v>45054</c:v>
                </c:pt>
                <c:pt idx="197">
                  <c:v>45085</c:v>
                </c:pt>
                <c:pt idx="198">
                  <c:v>45114</c:v>
                </c:pt>
                <c:pt idx="199">
                  <c:v>45146</c:v>
                </c:pt>
                <c:pt idx="200">
                  <c:v>45177</c:v>
                </c:pt>
                <c:pt idx="201">
                  <c:v>45205</c:v>
                </c:pt>
                <c:pt idx="202">
                  <c:v>45238</c:v>
                </c:pt>
                <c:pt idx="203">
                  <c:v>45268</c:v>
                </c:pt>
                <c:pt idx="204">
                  <c:v>45299</c:v>
                </c:pt>
                <c:pt idx="205">
                  <c:v>45330</c:v>
                </c:pt>
                <c:pt idx="206">
                  <c:v>45359</c:v>
                </c:pt>
                <c:pt idx="207">
                  <c:v>45390</c:v>
                </c:pt>
                <c:pt idx="208">
                  <c:v>45420</c:v>
                </c:pt>
                <c:pt idx="209">
                  <c:v>45450</c:v>
                </c:pt>
                <c:pt idx="210">
                  <c:v>45481</c:v>
                </c:pt>
                <c:pt idx="211">
                  <c:v>45512</c:v>
                </c:pt>
                <c:pt idx="212">
                  <c:v>45541</c:v>
                </c:pt>
                <c:pt idx="213">
                  <c:v>45573</c:v>
                </c:pt>
                <c:pt idx="214">
                  <c:v>45604</c:v>
                </c:pt>
                <c:pt idx="215">
                  <c:v>45632</c:v>
                </c:pt>
                <c:pt idx="216">
                  <c:v>45665</c:v>
                </c:pt>
                <c:pt idx="217">
                  <c:v>45695</c:v>
                </c:pt>
                <c:pt idx="218">
                  <c:v>45723</c:v>
                </c:pt>
                <c:pt idx="219">
                  <c:v>45755</c:v>
                </c:pt>
                <c:pt idx="220">
                  <c:v>45785</c:v>
                </c:pt>
              </c:numCache>
            </c:numRef>
          </c:cat>
          <c:val>
            <c:numRef>
              <c:f>returns26!$P$3:$P$223</c:f>
              <c:numCache>
                <c:formatCode>General</c:formatCode>
                <c:ptCount val="221"/>
                <c:pt idx="0">
                  <c:v>100</c:v>
                </c:pt>
                <c:pt idx="1">
                  <c:v>103.17241714048025</c:v>
                </c:pt>
                <c:pt idx="2">
                  <c:v>101.07445761090806</c:v>
                </c:pt>
                <c:pt idx="3">
                  <c:v>105.26066006731098</c:v>
                </c:pt>
                <c:pt idx="4">
                  <c:v>109.22369177251392</c:v>
                </c:pt>
                <c:pt idx="5">
                  <c:v>108.84879805092389</c:v>
                </c:pt>
                <c:pt idx="6">
                  <c:v>112.07835010008343</c:v>
                </c:pt>
                <c:pt idx="7">
                  <c:v>109.3286669225463</c:v>
                </c:pt>
                <c:pt idx="8">
                  <c:v>106.25507373966387</c:v>
                </c:pt>
                <c:pt idx="9">
                  <c:v>114.15505937825721</c:v>
                </c:pt>
                <c:pt idx="10">
                  <c:v>111.92985967546323</c:v>
                </c:pt>
                <c:pt idx="11">
                  <c:v>112.70430636097977</c:v>
                </c:pt>
                <c:pt idx="12">
                  <c:v>105.65811832049248</c:v>
                </c:pt>
                <c:pt idx="13">
                  <c:v>97.978196919592335</c:v>
                </c:pt>
                <c:pt idx="14">
                  <c:v>97.953610509361667</c:v>
                </c:pt>
                <c:pt idx="15">
                  <c:v>103.44650780409177</c:v>
                </c:pt>
                <c:pt idx="16">
                  <c:v>106.59398912806981</c:v>
                </c:pt>
                <c:pt idx="17">
                  <c:v>104.83520801866023</c:v>
                </c:pt>
                <c:pt idx="18">
                  <c:v>95.794749493921913</c:v>
                </c:pt>
                <c:pt idx="19">
                  <c:v>95.331598377845651</c:v>
                </c:pt>
                <c:pt idx="20">
                  <c:v>91.275141834186684</c:v>
                </c:pt>
                <c:pt idx="21">
                  <c:v>70.742837403123204</c:v>
                </c:pt>
                <c:pt idx="22">
                  <c:v>66.295473011969705</c:v>
                </c:pt>
                <c:pt idx="23">
                  <c:v>63.306620317510195</c:v>
                </c:pt>
                <c:pt idx="24">
                  <c:v>66.488655082990675</c:v>
                </c:pt>
                <c:pt idx="25">
                  <c:v>61.772143007523105</c:v>
                </c:pt>
                <c:pt idx="26">
                  <c:v>49.601978191736521</c:v>
                </c:pt>
                <c:pt idx="27">
                  <c:v>59.60124981917437</c:v>
                </c:pt>
                <c:pt idx="28">
                  <c:v>68.257514865232011</c:v>
                </c:pt>
                <c:pt idx="29">
                  <c:v>70.047773229150536</c:v>
                </c:pt>
                <c:pt idx="30">
                  <c:v>66.251299824731817</c:v>
                </c:pt>
                <c:pt idx="31">
                  <c:v>76.543062008188201</c:v>
                </c:pt>
                <c:pt idx="32">
                  <c:v>79.241491530186408</c:v>
                </c:pt>
                <c:pt idx="33">
                  <c:v>82.183321405525831</c:v>
                </c:pt>
                <c:pt idx="34">
                  <c:v>81.865234333103061</c:v>
                </c:pt>
                <c:pt idx="35">
                  <c:v>83.403599677812707</c:v>
                </c:pt>
                <c:pt idx="36">
                  <c:v>86.886653626789069</c:v>
                </c:pt>
                <c:pt idx="37">
                  <c:v>79.292224151384005</c:v>
                </c:pt>
                <c:pt idx="38">
                  <c:v>85.416973229669082</c:v>
                </c:pt>
                <c:pt idx="39">
                  <c:v>88.26950600494456</c:v>
                </c:pt>
                <c:pt idx="40">
                  <c:v>80.365234572594645</c:v>
                </c:pt>
                <c:pt idx="41">
                  <c:v>76.621251424407319</c:v>
                </c:pt>
                <c:pt idx="42">
                  <c:v>79.597510617647828</c:v>
                </c:pt>
                <c:pt idx="43">
                  <c:v>84.622935798340833</c:v>
                </c:pt>
                <c:pt idx="44">
                  <c:v>83.049479981384806</c:v>
                </c:pt>
                <c:pt idx="45">
                  <c:v>89.173012121222271</c:v>
                </c:pt>
                <c:pt idx="46">
                  <c:v>93.080310117785828</c:v>
                </c:pt>
                <c:pt idx="47">
                  <c:v>92.134715103116577</c:v>
                </c:pt>
                <c:pt idx="48">
                  <c:v>94.793779962562937</c:v>
                </c:pt>
                <c:pt idx="49">
                  <c:v>99.756745371462941</c:v>
                </c:pt>
                <c:pt idx="50">
                  <c:v>99.472420191278999</c:v>
                </c:pt>
                <c:pt idx="51">
                  <c:v>100.50175979712334</c:v>
                </c:pt>
                <c:pt idx="52">
                  <c:v>101.36709416439669</c:v>
                </c:pt>
                <c:pt idx="53">
                  <c:v>97.401378789988712</c:v>
                </c:pt>
                <c:pt idx="54">
                  <c:v>100.6069039697508</c:v>
                </c:pt>
                <c:pt idx="55">
                  <c:v>84.956386779257173</c:v>
                </c:pt>
                <c:pt idx="56">
                  <c:v>87.900568913483013</c:v>
                </c:pt>
                <c:pt idx="57">
                  <c:v>84.810003668608317</c:v>
                </c:pt>
                <c:pt idx="58">
                  <c:v>91.678576803888561</c:v>
                </c:pt>
                <c:pt idx="59">
                  <c:v>88.745332815876779</c:v>
                </c:pt>
                <c:pt idx="60">
                  <c:v>90.139454750564937</c:v>
                </c:pt>
                <c:pt idx="61">
                  <c:v>96.999371347739341</c:v>
                </c:pt>
                <c:pt idx="62">
                  <c:v>97.937121096403658</c:v>
                </c:pt>
                <c:pt idx="63">
                  <c:v>98.077225164581904</c:v>
                </c:pt>
                <c:pt idx="64">
                  <c:v>95.407854622749213</c:v>
                </c:pt>
                <c:pt idx="65">
                  <c:v>91.033877152075988</c:v>
                </c:pt>
                <c:pt idx="66">
                  <c:v>94.26173658188354</c:v>
                </c:pt>
                <c:pt idx="67">
                  <c:v>97.967462757807866</c:v>
                </c:pt>
                <c:pt idx="68">
                  <c:v>100.94208759132187</c:v>
                </c:pt>
                <c:pt idx="69">
                  <c:v>102.24405609859993</c:v>
                </c:pt>
                <c:pt idx="70">
                  <c:v>98.534094875082616</c:v>
                </c:pt>
                <c:pt idx="71">
                  <c:v>102.10807389134766</c:v>
                </c:pt>
                <c:pt idx="72">
                  <c:v>105.44595988064596</c:v>
                </c:pt>
                <c:pt idx="73">
                  <c:v>109.27746025644008</c:v>
                </c:pt>
                <c:pt idx="74">
                  <c:v>110.93376847127445</c:v>
                </c:pt>
                <c:pt idx="75">
                  <c:v>111.0244465638015</c:v>
                </c:pt>
                <c:pt idx="76">
                  <c:v>117.35856470922667</c:v>
                </c:pt>
                <c:pt idx="77">
                  <c:v>115.06182651874882</c:v>
                </c:pt>
                <c:pt idx="78">
                  <c:v>114.22681972513872</c:v>
                </c:pt>
                <c:pt idx="79">
                  <c:v>119.85315570821629</c:v>
                </c:pt>
                <c:pt idx="80">
                  <c:v>118.08794713516862</c:v>
                </c:pt>
                <c:pt idx="81">
                  <c:v>119.90961070919188</c:v>
                </c:pt>
                <c:pt idx="82">
                  <c:v>125.83083616334866</c:v>
                </c:pt>
                <c:pt idx="83">
                  <c:v>127.28706522186306</c:v>
                </c:pt>
                <c:pt idx="84">
                  <c:v>130.38212694038793</c:v>
                </c:pt>
                <c:pt idx="85">
                  <c:v>127.45432790969437</c:v>
                </c:pt>
                <c:pt idx="86">
                  <c:v>133.21311607569882</c:v>
                </c:pt>
                <c:pt idx="87">
                  <c:v>132.13561463415709</c:v>
                </c:pt>
                <c:pt idx="88">
                  <c:v>134.29703474075725</c:v>
                </c:pt>
                <c:pt idx="89">
                  <c:v>138.47381704290285</c:v>
                </c:pt>
                <c:pt idx="90">
                  <c:v>139.22021276398851</c:v>
                </c:pt>
                <c:pt idx="91">
                  <c:v>135.26458648431097</c:v>
                </c:pt>
                <c:pt idx="92">
                  <c:v>139.82908604844187</c:v>
                </c:pt>
                <c:pt idx="93">
                  <c:v>134.35207178788494</c:v>
                </c:pt>
                <c:pt idx="94">
                  <c:v>137.19909828629881</c:v>
                </c:pt>
                <c:pt idx="95">
                  <c:v>138.94052593463931</c:v>
                </c:pt>
                <c:pt idx="96">
                  <c:v>136.47943191776639</c:v>
                </c:pt>
                <c:pt idx="97">
                  <c:v>138.7184396668259</c:v>
                </c:pt>
                <c:pt idx="98">
                  <c:v>140.71763219568837</c:v>
                </c:pt>
                <c:pt idx="99">
                  <c:v>143.02089198015074</c:v>
                </c:pt>
                <c:pt idx="100">
                  <c:v>145.63938463042496</c:v>
                </c:pt>
                <c:pt idx="101">
                  <c:v>142.53616623107982</c:v>
                </c:pt>
                <c:pt idx="102">
                  <c:v>139.00866339929016</c:v>
                </c:pt>
                <c:pt idx="103">
                  <c:v>142.42952972739153</c:v>
                </c:pt>
                <c:pt idx="104">
                  <c:v>132.87198997233267</c:v>
                </c:pt>
                <c:pt idx="105">
                  <c:v>136.10113368907841</c:v>
                </c:pt>
                <c:pt idx="106">
                  <c:v>139.57978399201374</c:v>
                </c:pt>
                <c:pt idx="107">
                  <c:v>137.02478063958131</c:v>
                </c:pt>
                <c:pt idx="108">
                  <c:v>128.2110002893904</c:v>
                </c:pt>
                <c:pt idx="109">
                  <c:v>123.15176674206153</c:v>
                </c:pt>
                <c:pt idx="110">
                  <c:v>131.27373442948152</c:v>
                </c:pt>
                <c:pt idx="111">
                  <c:v>134.79665117141096</c:v>
                </c:pt>
                <c:pt idx="112">
                  <c:v>135.99869284790088</c:v>
                </c:pt>
                <c:pt idx="113">
                  <c:v>141.05908274124317</c:v>
                </c:pt>
                <c:pt idx="114">
                  <c:v>138.19290597371773</c:v>
                </c:pt>
                <c:pt idx="115">
                  <c:v>143.10351700491989</c:v>
                </c:pt>
                <c:pt idx="116">
                  <c:v>145.43109695645728</c:v>
                </c:pt>
                <c:pt idx="117">
                  <c:v>143.01104374034608</c:v>
                </c:pt>
                <c:pt idx="118">
                  <c:v>141.42768172692212</c:v>
                </c:pt>
                <c:pt idx="119">
                  <c:v>146.77337964002663</c:v>
                </c:pt>
                <c:pt idx="120">
                  <c:v>149.45204860591645</c:v>
                </c:pt>
                <c:pt idx="121">
                  <c:v>151.17078138833961</c:v>
                </c:pt>
                <c:pt idx="122">
                  <c:v>154.205860384076</c:v>
                </c:pt>
                <c:pt idx="123">
                  <c:v>155.48143467555411</c:v>
                </c:pt>
                <c:pt idx="124">
                  <c:v>160.15072249235419</c:v>
                </c:pt>
                <c:pt idx="125">
                  <c:v>162.89893757580413</c:v>
                </c:pt>
                <c:pt idx="126">
                  <c:v>162.15391993874474</c:v>
                </c:pt>
                <c:pt idx="127">
                  <c:v>166.82285268388071</c:v>
                </c:pt>
                <c:pt idx="128">
                  <c:v>166.96914617831942</c:v>
                </c:pt>
                <c:pt idx="129">
                  <c:v>171.44347886829027</c:v>
                </c:pt>
                <c:pt idx="130">
                  <c:v>174.67824665358961</c:v>
                </c:pt>
                <c:pt idx="131">
                  <c:v>176.92537990866199</c:v>
                </c:pt>
                <c:pt idx="132">
                  <c:v>184.29064010307036</c:v>
                </c:pt>
                <c:pt idx="133">
                  <c:v>174.77855364130966</c:v>
                </c:pt>
                <c:pt idx="134">
                  <c:v>182.00862199617694</c:v>
                </c:pt>
                <c:pt idx="135">
                  <c:v>176.18823462242554</c:v>
                </c:pt>
                <c:pt idx="136">
                  <c:v>180.2046761649369</c:v>
                </c:pt>
                <c:pt idx="137">
                  <c:v>184.41075742358348</c:v>
                </c:pt>
                <c:pt idx="138">
                  <c:v>182.52926263815337</c:v>
                </c:pt>
                <c:pt idx="139">
                  <c:v>187.19659943916608</c:v>
                </c:pt>
                <c:pt idx="140">
                  <c:v>185.11806254169701</c:v>
                </c:pt>
                <c:pt idx="141">
                  <c:v>185.90536960780881</c:v>
                </c:pt>
                <c:pt idx="142">
                  <c:v>180.80372226545646</c:v>
                </c:pt>
                <c:pt idx="143">
                  <c:v>170.89602537738628</c:v>
                </c:pt>
                <c:pt idx="144">
                  <c:v>168.50503117173685</c:v>
                </c:pt>
                <c:pt idx="145">
                  <c:v>176.08826613433897</c:v>
                </c:pt>
                <c:pt idx="146">
                  <c:v>179.14795062692278</c:v>
                </c:pt>
                <c:pt idx="147">
                  <c:v>188.45869494366593</c:v>
                </c:pt>
                <c:pt idx="148">
                  <c:v>186.99074691453472</c:v>
                </c:pt>
                <c:pt idx="149">
                  <c:v>187.10724204963014</c:v>
                </c:pt>
                <c:pt idx="150">
                  <c:v>193.28206450342918</c:v>
                </c:pt>
                <c:pt idx="151">
                  <c:v>189.29429284676743</c:v>
                </c:pt>
                <c:pt idx="152">
                  <c:v>192.46175558627638</c:v>
                </c:pt>
                <c:pt idx="153">
                  <c:v>187.92996197003427</c:v>
                </c:pt>
                <c:pt idx="154">
                  <c:v>200.95645617819571</c:v>
                </c:pt>
                <c:pt idx="155">
                  <c:v>203.67047316447332</c:v>
                </c:pt>
                <c:pt idx="156">
                  <c:v>210.13124340325061</c:v>
                </c:pt>
                <c:pt idx="157">
                  <c:v>213.64294903005003</c:v>
                </c:pt>
                <c:pt idx="158">
                  <c:v>191.30933172108419</c:v>
                </c:pt>
                <c:pt idx="159">
                  <c:v>173.10812257221815</c:v>
                </c:pt>
                <c:pt idx="160">
                  <c:v>184.25141601496577</c:v>
                </c:pt>
                <c:pt idx="161">
                  <c:v>204.78043088277883</c:v>
                </c:pt>
                <c:pt idx="162">
                  <c:v>201.87776498784936</c:v>
                </c:pt>
                <c:pt idx="163">
                  <c:v>211.32852963402678</c:v>
                </c:pt>
                <c:pt idx="164">
                  <c:v>211.50034832757476</c:v>
                </c:pt>
                <c:pt idx="165">
                  <c:v>218.38974468907369</c:v>
                </c:pt>
                <c:pt idx="166">
                  <c:v>222.35684829674062</c:v>
                </c:pt>
                <c:pt idx="167">
                  <c:v>238.14065439108444</c:v>
                </c:pt>
                <c:pt idx="168">
                  <c:v>248.4060816787339</c:v>
                </c:pt>
                <c:pt idx="169">
                  <c:v>252.36886995383264</c:v>
                </c:pt>
                <c:pt idx="170">
                  <c:v>246.12213000667413</c:v>
                </c:pt>
                <c:pt idx="171">
                  <c:v>262.26102685179563</c:v>
                </c:pt>
                <c:pt idx="172">
                  <c:v>270.24199615700542</c:v>
                </c:pt>
                <c:pt idx="173">
                  <c:v>272.69658715147483</c:v>
                </c:pt>
                <c:pt idx="174">
                  <c:v>274.81774261609866</c:v>
                </c:pt>
                <c:pt idx="175">
                  <c:v>281.8620770734326</c:v>
                </c:pt>
                <c:pt idx="176">
                  <c:v>286.79050794566962</c:v>
                </c:pt>
                <c:pt idx="177">
                  <c:v>277.73800676553128</c:v>
                </c:pt>
                <c:pt idx="178">
                  <c:v>295.60799873415863</c:v>
                </c:pt>
                <c:pt idx="179">
                  <c:v>292.15377866445488</c:v>
                </c:pt>
                <c:pt idx="180">
                  <c:v>290.67411784513519</c:v>
                </c:pt>
                <c:pt idx="181">
                  <c:v>281.61528784584146</c:v>
                </c:pt>
                <c:pt idx="182">
                  <c:v>256.41062968140193</c:v>
                </c:pt>
                <c:pt idx="183">
                  <c:v>276.68673784887892</c:v>
                </c:pt>
                <c:pt idx="184">
                  <c:v>254.12174478542659</c:v>
                </c:pt>
                <c:pt idx="185">
                  <c:v>256.61956251331236</c:v>
                </c:pt>
                <c:pt idx="186">
                  <c:v>240.32951744733495</c:v>
                </c:pt>
                <c:pt idx="187">
                  <c:v>254.81388079972237</c:v>
                </c:pt>
                <c:pt idx="188">
                  <c:v>243.97513780694084</c:v>
                </c:pt>
                <c:pt idx="189">
                  <c:v>224.10108582832652</c:v>
                </c:pt>
                <c:pt idx="190">
                  <c:v>236.97478376201548</c:v>
                </c:pt>
                <c:pt idx="191">
                  <c:v>248.0541190426658</c:v>
                </c:pt>
                <c:pt idx="192">
                  <c:v>246.36385603957845</c:v>
                </c:pt>
                <c:pt idx="193">
                  <c:v>260.67118568938724</c:v>
                </c:pt>
                <c:pt idx="194">
                  <c:v>253.94493572929755</c:v>
                </c:pt>
                <c:pt idx="195">
                  <c:v>260.65184734136005</c:v>
                </c:pt>
                <c:pt idx="196">
                  <c:v>264.55939549378803</c:v>
                </c:pt>
                <c:pt idx="197">
                  <c:v>270.3131111944632</c:v>
                </c:pt>
                <c:pt idx="198">
                  <c:v>274.53284044446048</c:v>
                </c:pt>
                <c:pt idx="199">
                  <c:v>280.70648498133949</c:v>
                </c:pt>
                <c:pt idx="200">
                  <c:v>277.50875792666852</c:v>
                </c:pt>
                <c:pt idx="201">
                  <c:v>268.11458682606741</c:v>
                </c:pt>
                <c:pt idx="202">
                  <c:v>272.34001888448648</c:v>
                </c:pt>
                <c:pt idx="203">
                  <c:v>287.7706379817414</c:v>
                </c:pt>
                <c:pt idx="204">
                  <c:v>298.0661929183176</c:v>
                </c:pt>
                <c:pt idx="205">
                  <c:v>308.88376091550396</c:v>
                </c:pt>
                <c:pt idx="206">
                  <c:v>320.18501229011645</c:v>
                </c:pt>
                <c:pt idx="207">
                  <c:v>323.38885509064795</c:v>
                </c:pt>
                <c:pt idx="208">
                  <c:v>322.67398688549531</c:v>
                </c:pt>
                <c:pt idx="209">
                  <c:v>331.29297352710159</c:v>
                </c:pt>
                <c:pt idx="210">
                  <c:v>341.48945474406645</c:v>
                </c:pt>
                <c:pt idx="211">
                  <c:v>326.93390640025603</c:v>
                </c:pt>
                <c:pt idx="212">
                  <c:v>336.04177994605277</c:v>
                </c:pt>
                <c:pt idx="213">
                  <c:v>353.27677014254675</c:v>
                </c:pt>
                <c:pt idx="214">
                  <c:v>362.79704330867895</c:v>
                </c:pt>
                <c:pt idx="215">
                  <c:v>369.30335424534059</c:v>
                </c:pt>
                <c:pt idx="216">
                  <c:v>357.8014132759302</c:v>
                </c:pt>
                <c:pt idx="217">
                  <c:v>367.61962147065964</c:v>
                </c:pt>
                <c:pt idx="218">
                  <c:v>359.2170529776136</c:v>
                </c:pt>
                <c:pt idx="219">
                  <c:v>313.11413013634677</c:v>
                </c:pt>
                <c:pt idx="220">
                  <c:v>357.35574534932459</c:v>
                </c:pt>
              </c:numCache>
            </c:numRef>
          </c:val>
          <c:smooth val="0"/>
          <c:extLst>
            <c:ext xmlns:c16="http://schemas.microsoft.com/office/drawing/2014/chart" uri="{C3380CC4-5D6E-409C-BE32-E72D297353CC}">
              <c16:uniqueId val="{00000001-5FEF-45C6-B853-8F8CC516298D}"/>
            </c:ext>
          </c:extLst>
        </c:ser>
        <c:ser>
          <c:idx val="2"/>
          <c:order val="2"/>
          <c:tx>
            <c:strRef>
              <c:f>returns26!$Q$2</c:f>
              <c:strCache>
                <c:ptCount val="1"/>
                <c:pt idx="0">
                  <c:v>MSCI Country Equal Weight Index</c:v>
                </c:pt>
              </c:strCache>
            </c:strRef>
          </c:tx>
          <c:spPr>
            <a:ln w="28575" cap="rnd">
              <a:solidFill>
                <a:srgbClr val="B92051"/>
              </a:solidFill>
              <a:round/>
            </a:ln>
            <a:effectLst/>
          </c:spPr>
          <c:marker>
            <c:symbol val="none"/>
          </c:marker>
          <c:cat>
            <c:numRef>
              <c:f>returns26!$A$3:$A$223</c:f>
              <c:numCache>
                <c:formatCode>m/d/yyyy</c:formatCode>
                <c:ptCount val="221"/>
                <c:pt idx="0">
                  <c:v>39090</c:v>
                </c:pt>
                <c:pt idx="1">
                  <c:v>39121</c:v>
                </c:pt>
                <c:pt idx="2">
                  <c:v>39149</c:v>
                </c:pt>
                <c:pt idx="3">
                  <c:v>39178</c:v>
                </c:pt>
                <c:pt idx="4">
                  <c:v>39210</c:v>
                </c:pt>
                <c:pt idx="5">
                  <c:v>39241</c:v>
                </c:pt>
                <c:pt idx="6">
                  <c:v>39269</c:v>
                </c:pt>
                <c:pt idx="7">
                  <c:v>39302</c:v>
                </c:pt>
                <c:pt idx="8">
                  <c:v>39332</c:v>
                </c:pt>
                <c:pt idx="9">
                  <c:v>39363</c:v>
                </c:pt>
                <c:pt idx="10">
                  <c:v>39394</c:v>
                </c:pt>
                <c:pt idx="11">
                  <c:v>39423</c:v>
                </c:pt>
                <c:pt idx="12">
                  <c:v>39455</c:v>
                </c:pt>
                <c:pt idx="13">
                  <c:v>39486</c:v>
                </c:pt>
                <c:pt idx="14">
                  <c:v>39514</c:v>
                </c:pt>
                <c:pt idx="15">
                  <c:v>39546</c:v>
                </c:pt>
                <c:pt idx="16">
                  <c:v>39576</c:v>
                </c:pt>
                <c:pt idx="17">
                  <c:v>39605</c:v>
                </c:pt>
                <c:pt idx="18">
                  <c:v>39637</c:v>
                </c:pt>
                <c:pt idx="19">
                  <c:v>39668</c:v>
                </c:pt>
                <c:pt idx="20">
                  <c:v>39699</c:v>
                </c:pt>
                <c:pt idx="21">
                  <c:v>39729</c:v>
                </c:pt>
                <c:pt idx="22">
                  <c:v>39759</c:v>
                </c:pt>
                <c:pt idx="23">
                  <c:v>39790</c:v>
                </c:pt>
                <c:pt idx="24">
                  <c:v>39821</c:v>
                </c:pt>
                <c:pt idx="25">
                  <c:v>39850</c:v>
                </c:pt>
                <c:pt idx="26">
                  <c:v>39878</c:v>
                </c:pt>
                <c:pt idx="27">
                  <c:v>39911</c:v>
                </c:pt>
                <c:pt idx="28">
                  <c:v>39941</c:v>
                </c:pt>
                <c:pt idx="29">
                  <c:v>39972</c:v>
                </c:pt>
                <c:pt idx="30">
                  <c:v>40002</c:v>
                </c:pt>
                <c:pt idx="31">
                  <c:v>40032</c:v>
                </c:pt>
                <c:pt idx="32">
                  <c:v>40064</c:v>
                </c:pt>
                <c:pt idx="33">
                  <c:v>40094</c:v>
                </c:pt>
                <c:pt idx="34">
                  <c:v>40123</c:v>
                </c:pt>
                <c:pt idx="35">
                  <c:v>40155</c:v>
                </c:pt>
                <c:pt idx="36">
                  <c:v>40186</c:v>
                </c:pt>
                <c:pt idx="37">
                  <c:v>40217</c:v>
                </c:pt>
                <c:pt idx="38">
                  <c:v>40245</c:v>
                </c:pt>
                <c:pt idx="39">
                  <c:v>40276</c:v>
                </c:pt>
                <c:pt idx="40">
                  <c:v>40305</c:v>
                </c:pt>
                <c:pt idx="41">
                  <c:v>40337</c:v>
                </c:pt>
                <c:pt idx="42">
                  <c:v>40367</c:v>
                </c:pt>
                <c:pt idx="43">
                  <c:v>40396</c:v>
                </c:pt>
                <c:pt idx="44">
                  <c:v>40429</c:v>
                </c:pt>
                <c:pt idx="45">
                  <c:v>40459</c:v>
                </c:pt>
                <c:pt idx="46">
                  <c:v>40490</c:v>
                </c:pt>
                <c:pt idx="47">
                  <c:v>40520</c:v>
                </c:pt>
                <c:pt idx="48">
                  <c:v>40550</c:v>
                </c:pt>
                <c:pt idx="49">
                  <c:v>40582</c:v>
                </c:pt>
                <c:pt idx="50">
                  <c:v>40610</c:v>
                </c:pt>
                <c:pt idx="51">
                  <c:v>40641</c:v>
                </c:pt>
                <c:pt idx="52">
                  <c:v>40669</c:v>
                </c:pt>
                <c:pt idx="53">
                  <c:v>40702</c:v>
                </c:pt>
                <c:pt idx="54">
                  <c:v>40732</c:v>
                </c:pt>
                <c:pt idx="55">
                  <c:v>40763</c:v>
                </c:pt>
                <c:pt idx="56">
                  <c:v>40794</c:v>
                </c:pt>
                <c:pt idx="57">
                  <c:v>40823</c:v>
                </c:pt>
                <c:pt idx="58">
                  <c:v>40855</c:v>
                </c:pt>
                <c:pt idx="59">
                  <c:v>40885</c:v>
                </c:pt>
                <c:pt idx="60">
                  <c:v>40914</c:v>
                </c:pt>
                <c:pt idx="61">
                  <c:v>40947</c:v>
                </c:pt>
                <c:pt idx="62">
                  <c:v>40976</c:v>
                </c:pt>
                <c:pt idx="63">
                  <c:v>41005</c:v>
                </c:pt>
                <c:pt idx="64">
                  <c:v>41037</c:v>
                </c:pt>
                <c:pt idx="65">
                  <c:v>41068</c:v>
                </c:pt>
                <c:pt idx="66">
                  <c:v>41096</c:v>
                </c:pt>
                <c:pt idx="67">
                  <c:v>41129</c:v>
                </c:pt>
                <c:pt idx="68">
                  <c:v>41159</c:v>
                </c:pt>
                <c:pt idx="69">
                  <c:v>41190</c:v>
                </c:pt>
                <c:pt idx="70">
                  <c:v>41221</c:v>
                </c:pt>
                <c:pt idx="71">
                  <c:v>41250</c:v>
                </c:pt>
                <c:pt idx="72">
                  <c:v>41282</c:v>
                </c:pt>
                <c:pt idx="73">
                  <c:v>41313</c:v>
                </c:pt>
                <c:pt idx="74">
                  <c:v>41341</c:v>
                </c:pt>
                <c:pt idx="75">
                  <c:v>41372</c:v>
                </c:pt>
                <c:pt idx="76">
                  <c:v>41402</c:v>
                </c:pt>
                <c:pt idx="77">
                  <c:v>41432</c:v>
                </c:pt>
                <c:pt idx="78">
                  <c:v>41463</c:v>
                </c:pt>
                <c:pt idx="79">
                  <c:v>41494</c:v>
                </c:pt>
                <c:pt idx="80">
                  <c:v>41523</c:v>
                </c:pt>
                <c:pt idx="81">
                  <c:v>41555</c:v>
                </c:pt>
                <c:pt idx="82">
                  <c:v>41586</c:v>
                </c:pt>
                <c:pt idx="83">
                  <c:v>41614</c:v>
                </c:pt>
                <c:pt idx="84">
                  <c:v>41647</c:v>
                </c:pt>
                <c:pt idx="85">
                  <c:v>41677</c:v>
                </c:pt>
                <c:pt idx="86">
                  <c:v>41705</c:v>
                </c:pt>
                <c:pt idx="87">
                  <c:v>41737</c:v>
                </c:pt>
                <c:pt idx="88">
                  <c:v>41767</c:v>
                </c:pt>
                <c:pt idx="89">
                  <c:v>41796</c:v>
                </c:pt>
                <c:pt idx="90">
                  <c:v>41828</c:v>
                </c:pt>
                <c:pt idx="91">
                  <c:v>41859</c:v>
                </c:pt>
                <c:pt idx="92">
                  <c:v>41890</c:v>
                </c:pt>
                <c:pt idx="93">
                  <c:v>41920</c:v>
                </c:pt>
                <c:pt idx="94">
                  <c:v>41950</c:v>
                </c:pt>
                <c:pt idx="95">
                  <c:v>41981</c:v>
                </c:pt>
                <c:pt idx="96">
                  <c:v>42012</c:v>
                </c:pt>
                <c:pt idx="97">
                  <c:v>42041</c:v>
                </c:pt>
                <c:pt idx="98">
                  <c:v>42069</c:v>
                </c:pt>
                <c:pt idx="99">
                  <c:v>42102</c:v>
                </c:pt>
                <c:pt idx="100">
                  <c:v>42132</c:v>
                </c:pt>
                <c:pt idx="101">
                  <c:v>42163</c:v>
                </c:pt>
                <c:pt idx="102">
                  <c:v>42193</c:v>
                </c:pt>
                <c:pt idx="103">
                  <c:v>42223</c:v>
                </c:pt>
                <c:pt idx="104">
                  <c:v>42255</c:v>
                </c:pt>
                <c:pt idx="105">
                  <c:v>42285</c:v>
                </c:pt>
                <c:pt idx="106">
                  <c:v>42314</c:v>
                </c:pt>
                <c:pt idx="107">
                  <c:v>42346</c:v>
                </c:pt>
                <c:pt idx="108">
                  <c:v>42377</c:v>
                </c:pt>
                <c:pt idx="109">
                  <c:v>42408</c:v>
                </c:pt>
                <c:pt idx="110">
                  <c:v>42437</c:v>
                </c:pt>
                <c:pt idx="111">
                  <c:v>42468</c:v>
                </c:pt>
                <c:pt idx="112">
                  <c:v>42496</c:v>
                </c:pt>
                <c:pt idx="113">
                  <c:v>42529</c:v>
                </c:pt>
                <c:pt idx="114">
                  <c:v>42559</c:v>
                </c:pt>
                <c:pt idx="115">
                  <c:v>42590</c:v>
                </c:pt>
                <c:pt idx="116">
                  <c:v>42621</c:v>
                </c:pt>
                <c:pt idx="117">
                  <c:v>42650</c:v>
                </c:pt>
                <c:pt idx="118">
                  <c:v>42682</c:v>
                </c:pt>
                <c:pt idx="119">
                  <c:v>42712</c:v>
                </c:pt>
                <c:pt idx="120">
                  <c:v>42741</c:v>
                </c:pt>
                <c:pt idx="121">
                  <c:v>42774</c:v>
                </c:pt>
                <c:pt idx="122">
                  <c:v>42802</c:v>
                </c:pt>
                <c:pt idx="123">
                  <c:v>42832</c:v>
                </c:pt>
                <c:pt idx="124">
                  <c:v>42863</c:v>
                </c:pt>
                <c:pt idx="125">
                  <c:v>42894</c:v>
                </c:pt>
                <c:pt idx="126">
                  <c:v>42923</c:v>
                </c:pt>
                <c:pt idx="127">
                  <c:v>42955</c:v>
                </c:pt>
                <c:pt idx="128">
                  <c:v>42986</c:v>
                </c:pt>
                <c:pt idx="129">
                  <c:v>43014</c:v>
                </c:pt>
                <c:pt idx="130">
                  <c:v>43047</c:v>
                </c:pt>
                <c:pt idx="131">
                  <c:v>43077</c:v>
                </c:pt>
                <c:pt idx="132">
                  <c:v>43108</c:v>
                </c:pt>
                <c:pt idx="133">
                  <c:v>43139</c:v>
                </c:pt>
                <c:pt idx="134">
                  <c:v>43167</c:v>
                </c:pt>
                <c:pt idx="135">
                  <c:v>43196</c:v>
                </c:pt>
                <c:pt idx="136">
                  <c:v>43228</c:v>
                </c:pt>
                <c:pt idx="137">
                  <c:v>43259</c:v>
                </c:pt>
                <c:pt idx="138">
                  <c:v>43287</c:v>
                </c:pt>
                <c:pt idx="139">
                  <c:v>43320</c:v>
                </c:pt>
                <c:pt idx="140">
                  <c:v>43350</c:v>
                </c:pt>
                <c:pt idx="141">
                  <c:v>43381</c:v>
                </c:pt>
                <c:pt idx="142">
                  <c:v>43412</c:v>
                </c:pt>
                <c:pt idx="143">
                  <c:v>43441</c:v>
                </c:pt>
                <c:pt idx="144">
                  <c:v>43473</c:v>
                </c:pt>
                <c:pt idx="145">
                  <c:v>43504</c:v>
                </c:pt>
                <c:pt idx="146">
                  <c:v>43532</c:v>
                </c:pt>
                <c:pt idx="147">
                  <c:v>43563</c:v>
                </c:pt>
                <c:pt idx="148">
                  <c:v>43593</c:v>
                </c:pt>
                <c:pt idx="149">
                  <c:v>43623</c:v>
                </c:pt>
                <c:pt idx="150">
                  <c:v>43654</c:v>
                </c:pt>
                <c:pt idx="151">
                  <c:v>43685</c:v>
                </c:pt>
                <c:pt idx="152">
                  <c:v>43714</c:v>
                </c:pt>
                <c:pt idx="153">
                  <c:v>43746</c:v>
                </c:pt>
                <c:pt idx="154">
                  <c:v>43777</c:v>
                </c:pt>
                <c:pt idx="155">
                  <c:v>43805</c:v>
                </c:pt>
                <c:pt idx="156">
                  <c:v>43838</c:v>
                </c:pt>
                <c:pt idx="157">
                  <c:v>43868</c:v>
                </c:pt>
                <c:pt idx="158">
                  <c:v>43896</c:v>
                </c:pt>
                <c:pt idx="159">
                  <c:v>43929</c:v>
                </c:pt>
                <c:pt idx="160">
                  <c:v>43959</c:v>
                </c:pt>
                <c:pt idx="161">
                  <c:v>43990</c:v>
                </c:pt>
                <c:pt idx="162">
                  <c:v>44020</c:v>
                </c:pt>
                <c:pt idx="163">
                  <c:v>44050</c:v>
                </c:pt>
                <c:pt idx="164">
                  <c:v>44082</c:v>
                </c:pt>
                <c:pt idx="165">
                  <c:v>44112</c:v>
                </c:pt>
                <c:pt idx="166">
                  <c:v>44141</c:v>
                </c:pt>
                <c:pt idx="167">
                  <c:v>44173</c:v>
                </c:pt>
                <c:pt idx="168">
                  <c:v>44204</c:v>
                </c:pt>
                <c:pt idx="169">
                  <c:v>44235</c:v>
                </c:pt>
                <c:pt idx="170">
                  <c:v>44263</c:v>
                </c:pt>
                <c:pt idx="171">
                  <c:v>44294</c:v>
                </c:pt>
                <c:pt idx="172">
                  <c:v>44323</c:v>
                </c:pt>
                <c:pt idx="173">
                  <c:v>44355</c:v>
                </c:pt>
                <c:pt idx="174">
                  <c:v>44385</c:v>
                </c:pt>
                <c:pt idx="175">
                  <c:v>44414</c:v>
                </c:pt>
                <c:pt idx="176">
                  <c:v>44447</c:v>
                </c:pt>
                <c:pt idx="177">
                  <c:v>44477</c:v>
                </c:pt>
                <c:pt idx="178">
                  <c:v>44508</c:v>
                </c:pt>
                <c:pt idx="179">
                  <c:v>44538</c:v>
                </c:pt>
                <c:pt idx="180">
                  <c:v>44568</c:v>
                </c:pt>
                <c:pt idx="181">
                  <c:v>44600</c:v>
                </c:pt>
                <c:pt idx="182">
                  <c:v>44628</c:v>
                </c:pt>
                <c:pt idx="183">
                  <c:v>44659</c:v>
                </c:pt>
                <c:pt idx="184">
                  <c:v>44687</c:v>
                </c:pt>
                <c:pt idx="185">
                  <c:v>44720</c:v>
                </c:pt>
                <c:pt idx="186">
                  <c:v>44750</c:v>
                </c:pt>
                <c:pt idx="187">
                  <c:v>44781</c:v>
                </c:pt>
                <c:pt idx="188">
                  <c:v>44812</c:v>
                </c:pt>
                <c:pt idx="189">
                  <c:v>44841</c:v>
                </c:pt>
                <c:pt idx="190">
                  <c:v>44873</c:v>
                </c:pt>
                <c:pt idx="191">
                  <c:v>44903</c:v>
                </c:pt>
                <c:pt idx="192">
                  <c:v>44932</c:v>
                </c:pt>
                <c:pt idx="193">
                  <c:v>44965</c:v>
                </c:pt>
                <c:pt idx="194">
                  <c:v>44993</c:v>
                </c:pt>
                <c:pt idx="195">
                  <c:v>45023</c:v>
                </c:pt>
                <c:pt idx="196">
                  <c:v>45054</c:v>
                </c:pt>
                <c:pt idx="197">
                  <c:v>45085</c:v>
                </c:pt>
                <c:pt idx="198">
                  <c:v>45114</c:v>
                </c:pt>
                <c:pt idx="199">
                  <c:v>45146</c:v>
                </c:pt>
                <c:pt idx="200">
                  <c:v>45177</c:v>
                </c:pt>
                <c:pt idx="201">
                  <c:v>45205</c:v>
                </c:pt>
                <c:pt idx="202">
                  <c:v>45238</c:v>
                </c:pt>
                <c:pt idx="203">
                  <c:v>45268</c:v>
                </c:pt>
                <c:pt idx="204">
                  <c:v>45299</c:v>
                </c:pt>
                <c:pt idx="205">
                  <c:v>45330</c:v>
                </c:pt>
                <c:pt idx="206">
                  <c:v>45359</c:v>
                </c:pt>
                <c:pt idx="207">
                  <c:v>45390</c:v>
                </c:pt>
                <c:pt idx="208">
                  <c:v>45420</c:v>
                </c:pt>
                <c:pt idx="209">
                  <c:v>45450</c:v>
                </c:pt>
                <c:pt idx="210">
                  <c:v>45481</c:v>
                </c:pt>
                <c:pt idx="211">
                  <c:v>45512</c:v>
                </c:pt>
                <c:pt idx="212">
                  <c:v>45541</c:v>
                </c:pt>
                <c:pt idx="213">
                  <c:v>45573</c:v>
                </c:pt>
                <c:pt idx="214">
                  <c:v>45604</c:v>
                </c:pt>
                <c:pt idx="215">
                  <c:v>45632</c:v>
                </c:pt>
                <c:pt idx="216">
                  <c:v>45665</c:v>
                </c:pt>
                <c:pt idx="217">
                  <c:v>45695</c:v>
                </c:pt>
                <c:pt idx="218">
                  <c:v>45723</c:v>
                </c:pt>
                <c:pt idx="219">
                  <c:v>45755</c:v>
                </c:pt>
                <c:pt idx="220">
                  <c:v>45785</c:v>
                </c:pt>
              </c:numCache>
            </c:numRef>
          </c:cat>
          <c:val>
            <c:numRef>
              <c:f>returns26!$Q$3:$Q$223</c:f>
              <c:numCache>
                <c:formatCode>General</c:formatCode>
                <c:ptCount val="221"/>
                <c:pt idx="0">
                  <c:v>100</c:v>
                </c:pt>
                <c:pt idx="1">
                  <c:v>104.33625189138765</c:v>
                </c:pt>
                <c:pt idx="2">
                  <c:v>102.4527051219023</c:v>
                </c:pt>
                <c:pt idx="3">
                  <c:v>109.33810664645337</c:v>
                </c:pt>
                <c:pt idx="4">
                  <c:v>116.38351756100796</c:v>
                </c:pt>
                <c:pt idx="5">
                  <c:v>117.41987835095728</c:v>
                </c:pt>
                <c:pt idx="6">
                  <c:v>122.71378868434051</c:v>
                </c:pt>
                <c:pt idx="7">
                  <c:v>123.13395819458086</c:v>
                </c:pt>
                <c:pt idx="8">
                  <c:v>121.21651458700407</c:v>
                </c:pt>
                <c:pt idx="9">
                  <c:v>134.15063410697078</c:v>
                </c:pt>
                <c:pt idx="10">
                  <c:v>136.97196743356864</c:v>
                </c:pt>
                <c:pt idx="11">
                  <c:v>137.17690546976445</c:v>
                </c:pt>
                <c:pt idx="12">
                  <c:v>133.56447282200264</c:v>
                </c:pt>
                <c:pt idx="13">
                  <c:v>120.10575626280399</c:v>
                </c:pt>
                <c:pt idx="14">
                  <c:v>120.88796920573152</c:v>
                </c:pt>
                <c:pt idx="15">
                  <c:v>125.00459655218197</c:v>
                </c:pt>
                <c:pt idx="16">
                  <c:v>129.89841837125908</c:v>
                </c:pt>
                <c:pt idx="17">
                  <c:v>126.40683510085634</c:v>
                </c:pt>
                <c:pt idx="18">
                  <c:v>112.75085407291012</c:v>
                </c:pt>
                <c:pt idx="19">
                  <c:v>110.18133255609436</c:v>
                </c:pt>
                <c:pt idx="20">
                  <c:v>101.43608751712897</c:v>
                </c:pt>
                <c:pt idx="21">
                  <c:v>77.905771418017437</c:v>
                </c:pt>
                <c:pt idx="22">
                  <c:v>71.697485704774451</c:v>
                </c:pt>
                <c:pt idx="23">
                  <c:v>68.205598926407646</c:v>
                </c:pt>
                <c:pt idx="24">
                  <c:v>74.053789556511134</c:v>
                </c:pt>
                <c:pt idx="25">
                  <c:v>69.602430216029717</c:v>
                </c:pt>
                <c:pt idx="26">
                  <c:v>57.409004443316739</c:v>
                </c:pt>
                <c:pt idx="27">
                  <c:v>70.818743751534925</c:v>
                </c:pt>
                <c:pt idx="28">
                  <c:v>82.287182290295746</c:v>
                </c:pt>
                <c:pt idx="29">
                  <c:v>87.532012244829914</c:v>
                </c:pt>
                <c:pt idx="30">
                  <c:v>83.434935119183478</c:v>
                </c:pt>
                <c:pt idx="31">
                  <c:v>97.840704191682775</c:v>
                </c:pt>
                <c:pt idx="32">
                  <c:v>101.38338502133075</c:v>
                </c:pt>
                <c:pt idx="33">
                  <c:v>106.85072594214843</c:v>
                </c:pt>
                <c:pt idx="34">
                  <c:v>106.80077822283806</c:v>
                </c:pt>
                <c:pt idx="35">
                  <c:v>109.35117583156271</c:v>
                </c:pt>
                <c:pt idx="36">
                  <c:v>112.78869952531871</c:v>
                </c:pt>
                <c:pt idx="37">
                  <c:v>99.447601332148153</c:v>
                </c:pt>
                <c:pt idx="38">
                  <c:v>107.87407666781927</c:v>
                </c:pt>
                <c:pt idx="39">
                  <c:v>110.68252676594206</c:v>
                </c:pt>
                <c:pt idx="40">
                  <c:v>96.304396531352111</c:v>
                </c:pt>
                <c:pt idx="41">
                  <c:v>91.468720463414982</c:v>
                </c:pt>
                <c:pt idx="42">
                  <c:v>98.322342838152352</c:v>
                </c:pt>
                <c:pt idx="43">
                  <c:v>106.42292894694674</c:v>
                </c:pt>
                <c:pt idx="44">
                  <c:v>104.59822807139943</c:v>
                </c:pt>
                <c:pt idx="45">
                  <c:v>114.10092235183809</c:v>
                </c:pt>
                <c:pt idx="46">
                  <c:v>118.98634937373308</c:v>
                </c:pt>
                <c:pt idx="47">
                  <c:v>113.78390116007247</c:v>
                </c:pt>
                <c:pt idx="48">
                  <c:v>114.81049087608699</c:v>
                </c:pt>
                <c:pt idx="49">
                  <c:v>121.11930222903167</c:v>
                </c:pt>
                <c:pt idx="50">
                  <c:v>122.54933358193172</c:v>
                </c:pt>
                <c:pt idx="51">
                  <c:v>126.45646866642909</c:v>
                </c:pt>
                <c:pt idx="52">
                  <c:v>124.60007219834982</c:v>
                </c:pt>
                <c:pt idx="53">
                  <c:v>120.13405337241755</c:v>
                </c:pt>
                <c:pt idx="54">
                  <c:v>121.90576291442504</c:v>
                </c:pt>
                <c:pt idx="55">
                  <c:v>102.98527247534584</c:v>
                </c:pt>
                <c:pt idx="56">
                  <c:v>104.35184511527866</c:v>
                </c:pt>
                <c:pt idx="57">
                  <c:v>99.37082876936077</c:v>
                </c:pt>
                <c:pt idx="58">
                  <c:v>106.00361169718688</c:v>
                </c:pt>
                <c:pt idx="59">
                  <c:v>100.94995497057934</c:v>
                </c:pt>
                <c:pt idx="60">
                  <c:v>98.328059013402097</c:v>
                </c:pt>
                <c:pt idx="61">
                  <c:v>110.37565551908359</c:v>
                </c:pt>
                <c:pt idx="62">
                  <c:v>109.87456624203146</c:v>
                </c:pt>
                <c:pt idx="63">
                  <c:v>106.26847485369207</c:v>
                </c:pt>
                <c:pt idx="64">
                  <c:v>101.76091514579029</c:v>
                </c:pt>
                <c:pt idx="65">
                  <c:v>95.212541265112108</c:v>
                </c:pt>
                <c:pt idx="66">
                  <c:v>98.53627623635542</c:v>
                </c:pt>
                <c:pt idx="67">
                  <c:v>102.8585070031226</c:v>
                </c:pt>
                <c:pt idx="68">
                  <c:v>106.82967686985836</c:v>
                </c:pt>
                <c:pt idx="69">
                  <c:v>108.59486187616051</c:v>
                </c:pt>
                <c:pt idx="70">
                  <c:v>105.90067966053604</c:v>
                </c:pt>
                <c:pt idx="71">
                  <c:v>109.45600543918076</c:v>
                </c:pt>
                <c:pt idx="72">
                  <c:v>115.07031762060747</c:v>
                </c:pt>
                <c:pt idx="73">
                  <c:v>117.85230837574365</c:v>
                </c:pt>
                <c:pt idx="74">
                  <c:v>118.02966328660327</c:v>
                </c:pt>
                <c:pt idx="75">
                  <c:v>114.05163214651986</c:v>
                </c:pt>
                <c:pt idx="76">
                  <c:v>122.46123744125865</c:v>
                </c:pt>
                <c:pt idx="77">
                  <c:v>116.78411145992067</c:v>
                </c:pt>
                <c:pt idx="78">
                  <c:v>111.02864163329878</c:v>
                </c:pt>
                <c:pt idx="79">
                  <c:v>118.35606725980986</c:v>
                </c:pt>
                <c:pt idx="80">
                  <c:v>117.98338499597793</c:v>
                </c:pt>
                <c:pt idx="81">
                  <c:v>124.08719763009753</c:v>
                </c:pt>
                <c:pt idx="82">
                  <c:v>126.64290241926022</c:v>
                </c:pt>
                <c:pt idx="83">
                  <c:v>126.79240529321993</c:v>
                </c:pt>
                <c:pt idx="84">
                  <c:v>128.84189693342003</c:v>
                </c:pt>
                <c:pt idx="85">
                  <c:v>126.17302769713558</c:v>
                </c:pt>
                <c:pt idx="86">
                  <c:v>130.91716394930123</c:v>
                </c:pt>
                <c:pt idx="87">
                  <c:v>134.39214599676248</c:v>
                </c:pt>
                <c:pt idx="88">
                  <c:v>135.97366456427704</c:v>
                </c:pt>
                <c:pt idx="89">
                  <c:v>139.77323616268654</c:v>
                </c:pt>
                <c:pt idx="90">
                  <c:v>139.92800276048578</c:v>
                </c:pt>
                <c:pt idx="91">
                  <c:v>135.45677695399868</c:v>
                </c:pt>
                <c:pt idx="92">
                  <c:v>142.00514900331439</c:v>
                </c:pt>
                <c:pt idx="93">
                  <c:v>132.51573409378204</c:v>
                </c:pt>
                <c:pt idx="94">
                  <c:v>131.88293934511742</c:v>
                </c:pt>
                <c:pt idx="95">
                  <c:v>135.0660529760824</c:v>
                </c:pt>
                <c:pt idx="96">
                  <c:v>130.07724437366053</c:v>
                </c:pt>
                <c:pt idx="97">
                  <c:v>133.03641425513555</c:v>
                </c:pt>
                <c:pt idx="98">
                  <c:v>134.9104967694123</c:v>
                </c:pt>
                <c:pt idx="99">
                  <c:v>140.93174339312409</c:v>
                </c:pt>
                <c:pt idx="100">
                  <c:v>143.56854560729946</c:v>
                </c:pt>
                <c:pt idx="101">
                  <c:v>140.63042585936913</c:v>
                </c:pt>
                <c:pt idx="102">
                  <c:v>132.72795859134433</c:v>
                </c:pt>
                <c:pt idx="103">
                  <c:v>136.7642293818775</c:v>
                </c:pt>
                <c:pt idx="104">
                  <c:v>123.22151039007366</c:v>
                </c:pt>
                <c:pt idx="105">
                  <c:v>127.17328748807371</c:v>
                </c:pt>
                <c:pt idx="106">
                  <c:v>127.7676480441734</c:v>
                </c:pt>
                <c:pt idx="107">
                  <c:v>123.71195418744422</c:v>
                </c:pt>
                <c:pt idx="108">
                  <c:v>114.80092071368406</c:v>
                </c:pt>
                <c:pt idx="109">
                  <c:v>109.69969030416303</c:v>
                </c:pt>
                <c:pt idx="110">
                  <c:v>118.39266949772799</c:v>
                </c:pt>
                <c:pt idx="111">
                  <c:v>120.45460438173491</c:v>
                </c:pt>
                <c:pt idx="112">
                  <c:v>123.02749506774778</c:v>
                </c:pt>
                <c:pt idx="113">
                  <c:v>127.21720491060228</c:v>
                </c:pt>
                <c:pt idx="114">
                  <c:v>122.12956919248087</c:v>
                </c:pt>
                <c:pt idx="115">
                  <c:v>128.94774859077293</c:v>
                </c:pt>
                <c:pt idx="116">
                  <c:v>133.64559863612865</c:v>
                </c:pt>
                <c:pt idx="117">
                  <c:v>130.10546711663605</c:v>
                </c:pt>
                <c:pt idx="118">
                  <c:v>130.32965354390214</c:v>
                </c:pt>
                <c:pt idx="119">
                  <c:v>131.57966903533745</c:v>
                </c:pt>
                <c:pt idx="120">
                  <c:v>134.61605210332968</c:v>
                </c:pt>
                <c:pt idx="121">
                  <c:v>136.62336999892258</c:v>
                </c:pt>
                <c:pt idx="122">
                  <c:v>138.43760681609314</c:v>
                </c:pt>
                <c:pt idx="123">
                  <c:v>142.54348537353164</c:v>
                </c:pt>
                <c:pt idx="124">
                  <c:v>146.50331519552708</c:v>
                </c:pt>
                <c:pt idx="125">
                  <c:v>148.33606138902908</c:v>
                </c:pt>
                <c:pt idx="126">
                  <c:v>148.38126362539637</c:v>
                </c:pt>
                <c:pt idx="127">
                  <c:v>156.16995436082485</c:v>
                </c:pt>
                <c:pt idx="128">
                  <c:v>158.7119408715763</c:v>
                </c:pt>
                <c:pt idx="129">
                  <c:v>159.77444695666503</c:v>
                </c:pt>
                <c:pt idx="130">
                  <c:v>162.45475887324031</c:v>
                </c:pt>
                <c:pt idx="131">
                  <c:v>161.89845763486667</c:v>
                </c:pt>
                <c:pt idx="132">
                  <c:v>170.32352967829087</c:v>
                </c:pt>
                <c:pt idx="133">
                  <c:v>164.14653005179042</c:v>
                </c:pt>
                <c:pt idx="134">
                  <c:v>166.28843385371371</c:v>
                </c:pt>
                <c:pt idx="135">
                  <c:v>164.1883504898276</c:v>
                </c:pt>
                <c:pt idx="136">
                  <c:v>165.3626886936344</c:v>
                </c:pt>
                <c:pt idx="137">
                  <c:v>160.76766063881072</c:v>
                </c:pt>
                <c:pt idx="138">
                  <c:v>158.07687032356785</c:v>
                </c:pt>
                <c:pt idx="139">
                  <c:v>160.42698709571116</c:v>
                </c:pt>
                <c:pt idx="140">
                  <c:v>153.54529960076047</c:v>
                </c:pt>
                <c:pt idx="141">
                  <c:v>154.29405768725414</c:v>
                </c:pt>
                <c:pt idx="142">
                  <c:v>151.54649893778566</c:v>
                </c:pt>
                <c:pt idx="143">
                  <c:v>145.99975441092167</c:v>
                </c:pt>
                <c:pt idx="144">
                  <c:v>146.9029430604742</c:v>
                </c:pt>
                <c:pt idx="145">
                  <c:v>151.4426902869323</c:v>
                </c:pt>
                <c:pt idx="146">
                  <c:v>156.09435310209048</c:v>
                </c:pt>
                <c:pt idx="147">
                  <c:v>163.61576225283355</c:v>
                </c:pt>
                <c:pt idx="148">
                  <c:v>159.74531579328308</c:v>
                </c:pt>
                <c:pt idx="149">
                  <c:v>160.78714364128402</c:v>
                </c:pt>
                <c:pt idx="150">
                  <c:v>166.21870030403304</c:v>
                </c:pt>
                <c:pt idx="151">
                  <c:v>159.21485901777606</c:v>
                </c:pt>
                <c:pt idx="152">
                  <c:v>161.96517215615219</c:v>
                </c:pt>
                <c:pt idx="153">
                  <c:v>158.8460758626689</c:v>
                </c:pt>
                <c:pt idx="154">
                  <c:v>169.90360306455506</c:v>
                </c:pt>
                <c:pt idx="155">
                  <c:v>170.08364819597145</c:v>
                </c:pt>
                <c:pt idx="156">
                  <c:v>175.7809816901694</c:v>
                </c:pt>
                <c:pt idx="157">
                  <c:v>174.89962938821384</c:v>
                </c:pt>
                <c:pt idx="158">
                  <c:v>156.77561451152093</c:v>
                </c:pt>
                <c:pt idx="159">
                  <c:v>130.60265602013348</c:v>
                </c:pt>
                <c:pt idx="160">
                  <c:v>135.31702836919436</c:v>
                </c:pt>
                <c:pt idx="161">
                  <c:v>157.1507557640476</c:v>
                </c:pt>
                <c:pt idx="162">
                  <c:v>156.54697654941975</c:v>
                </c:pt>
                <c:pt idx="163">
                  <c:v>161.36317829765795</c:v>
                </c:pt>
                <c:pt idx="164">
                  <c:v>162.15801360678637</c:v>
                </c:pt>
                <c:pt idx="165">
                  <c:v>163.03257714476337</c:v>
                </c:pt>
                <c:pt idx="166">
                  <c:v>165.93701411670975</c:v>
                </c:pt>
                <c:pt idx="167">
                  <c:v>185.90672312610499</c:v>
                </c:pt>
                <c:pt idx="168">
                  <c:v>196.6281493514326</c:v>
                </c:pt>
                <c:pt idx="169">
                  <c:v>195.96307238872589</c:v>
                </c:pt>
                <c:pt idx="170">
                  <c:v>192.12401833942766</c:v>
                </c:pt>
                <c:pt idx="171">
                  <c:v>199.68158236532159</c:v>
                </c:pt>
                <c:pt idx="172">
                  <c:v>207.57428510940653</c:v>
                </c:pt>
                <c:pt idx="173">
                  <c:v>215.48667014736887</c:v>
                </c:pt>
                <c:pt idx="174">
                  <c:v>207.51299865840153</c:v>
                </c:pt>
                <c:pt idx="175">
                  <c:v>211.60253136595006</c:v>
                </c:pt>
                <c:pt idx="176">
                  <c:v>213.08230506129883</c:v>
                </c:pt>
                <c:pt idx="177">
                  <c:v>207.92233828952646</c:v>
                </c:pt>
                <c:pt idx="178">
                  <c:v>214.34860129099519</c:v>
                </c:pt>
                <c:pt idx="179">
                  <c:v>209.22175463541407</c:v>
                </c:pt>
                <c:pt idx="180">
                  <c:v>210.78388871358808</c:v>
                </c:pt>
                <c:pt idx="181">
                  <c:v>209.4849413471822</c:v>
                </c:pt>
                <c:pt idx="182">
                  <c:v>189.63371128046543</c:v>
                </c:pt>
                <c:pt idx="183">
                  <c:v>205.75044871037406</c:v>
                </c:pt>
                <c:pt idx="184">
                  <c:v>188.52022481667257</c:v>
                </c:pt>
                <c:pt idx="185">
                  <c:v>196.40487076132385</c:v>
                </c:pt>
                <c:pt idx="186">
                  <c:v>179.28775105042376</c:v>
                </c:pt>
                <c:pt idx="187">
                  <c:v>188.38189593441481</c:v>
                </c:pt>
                <c:pt idx="188">
                  <c:v>179.25026154378855</c:v>
                </c:pt>
                <c:pt idx="189">
                  <c:v>169.4638113961592</c:v>
                </c:pt>
                <c:pt idx="190">
                  <c:v>181.90496426877476</c:v>
                </c:pt>
                <c:pt idx="191">
                  <c:v>190.94198563530432</c:v>
                </c:pt>
                <c:pt idx="192">
                  <c:v>193.57828811273041</c:v>
                </c:pt>
                <c:pt idx="193">
                  <c:v>203.05786731635666</c:v>
                </c:pt>
                <c:pt idx="194">
                  <c:v>199.97798735285846</c:v>
                </c:pt>
                <c:pt idx="195">
                  <c:v>202.93764923942356</c:v>
                </c:pt>
                <c:pt idx="196">
                  <c:v>207.93733798331817</c:v>
                </c:pt>
                <c:pt idx="197">
                  <c:v>206.44302586925804</c:v>
                </c:pt>
                <c:pt idx="198">
                  <c:v>208.55594556559672</c:v>
                </c:pt>
                <c:pt idx="199">
                  <c:v>211.59139396688175</c:v>
                </c:pt>
                <c:pt idx="200">
                  <c:v>207.55542760656758</c:v>
                </c:pt>
                <c:pt idx="201">
                  <c:v>200.9882486184076</c:v>
                </c:pt>
                <c:pt idx="202">
                  <c:v>205.10680092433722</c:v>
                </c:pt>
                <c:pt idx="203">
                  <c:v>217.85870171421851</c:v>
                </c:pt>
                <c:pt idx="204">
                  <c:v>224.19672616013924</c:v>
                </c:pt>
                <c:pt idx="205">
                  <c:v>224.19458040695278</c:v>
                </c:pt>
                <c:pt idx="206">
                  <c:v>235.80745006776155</c:v>
                </c:pt>
                <c:pt idx="207">
                  <c:v>237.85913749756344</c:v>
                </c:pt>
                <c:pt idx="208">
                  <c:v>238.56362598143511</c:v>
                </c:pt>
                <c:pt idx="209">
                  <c:v>239.44941753101975</c:v>
                </c:pt>
                <c:pt idx="210">
                  <c:v>239.94251956899134</c:v>
                </c:pt>
                <c:pt idx="211">
                  <c:v>233.13444493425885</c:v>
                </c:pt>
                <c:pt idx="212">
                  <c:v>244.25651849567558</c:v>
                </c:pt>
                <c:pt idx="213">
                  <c:v>255.36756568500678</c:v>
                </c:pt>
                <c:pt idx="214">
                  <c:v>250.39513365822341</c:v>
                </c:pt>
                <c:pt idx="215">
                  <c:v>251.02214273763332</c:v>
                </c:pt>
                <c:pt idx="216">
                  <c:v>241.33746935202643</c:v>
                </c:pt>
                <c:pt idx="217">
                  <c:v>253.29121491572695</c:v>
                </c:pt>
                <c:pt idx="218">
                  <c:v>258.93526613681951</c:v>
                </c:pt>
                <c:pt idx="219">
                  <c:v>235.78384364087046</c:v>
                </c:pt>
                <c:pt idx="220">
                  <c:v>269.13556585158352</c:v>
                </c:pt>
              </c:numCache>
            </c:numRef>
          </c:val>
          <c:smooth val="0"/>
          <c:extLst>
            <c:ext xmlns:c16="http://schemas.microsoft.com/office/drawing/2014/chart" uri="{C3380CC4-5D6E-409C-BE32-E72D297353CC}">
              <c16:uniqueId val="{00000002-5FEF-45C6-B853-8F8CC516298D}"/>
            </c:ext>
          </c:extLst>
        </c:ser>
        <c:dLbls>
          <c:showLegendKey val="0"/>
          <c:showVal val="0"/>
          <c:showCatName val="0"/>
          <c:showSerName val="0"/>
          <c:showPercent val="0"/>
          <c:showBubbleSize val="0"/>
        </c:dLbls>
        <c:smooth val="0"/>
        <c:axId val="1703882544"/>
        <c:axId val="1703883264"/>
      </c:lineChart>
      <c:dateAx>
        <c:axId val="1703882544"/>
        <c:scaling>
          <c:orientation val="minMax"/>
        </c:scaling>
        <c:delete val="0"/>
        <c:axPos val="b"/>
        <c:numFmt formatCode="yyyy" sourceLinked="0"/>
        <c:majorTickMark val="none"/>
        <c:minorTickMark val="none"/>
        <c:tickLblPos val="nextTo"/>
        <c:spPr>
          <a:noFill/>
          <a:ln w="9525" cap="flat" cmpd="sng" algn="ctr">
            <a:solidFill>
              <a:srgbClr val="A6A6A6"/>
            </a:solidFill>
            <a:prstDash val="solid"/>
            <a:round/>
          </a:ln>
          <a:effectLst/>
        </c:spPr>
        <c:txPr>
          <a:bodyPr rot="-60000000" spcFirstLastPara="1" vertOverflow="ellipsis" vert="horz" wrap="square" anchor="ctr" anchorCtr="1"/>
          <a:lstStyle/>
          <a:p>
            <a:pPr>
              <a:defRPr sz="1200" b="0" i="0" u="none" strike="noStrike" kern="1200" baseline="0">
                <a:solidFill>
                  <a:srgbClr val="010000"/>
                </a:solidFill>
                <a:latin typeface="Arial"/>
                <a:ea typeface="Arial"/>
                <a:cs typeface="Arial"/>
              </a:defRPr>
            </a:pPr>
            <a:endParaRPr lang="en-US"/>
          </a:p>
        </c:txPr>
        <c:crossAx val="1703883264"/>
        <c:crosses val="autoZero"/>
        <c:auto val="1"/>
        <c:lblOffset val="100"/>
        <c:baseTimeUnit val="months"/>
        <c:majorUnit val="2"/>
        <c:majorTimeUnit val="years"/>
      </c:dateAx>
      <c:valAx>
        <c:axId val="1703883264"/>
        <c:scaling>
          <c:orientation val="minMax"/>
        </c:scaling>
        <c:delete val="0"/>
        <c:axPos val="l"/>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200" b="0" i="0" u="none" strike="noStrike" kern="1200" baseline="0">
                <a:solidFill>
                  <a:srgbClr val="010000"/>
                </a:solidFill>
                <a:latin typeface="Arial"/>
                <a:ea typeface="Arial"/>
                <a:cs typeface="Arial"/>
              </a:defRPr>
            </a:pPr>
            <a:endParaRPr lang="en-US"/>
          </a:p>
        </c:txPr>
        <c:crossAx val="1703882544"/>
        <c:crosses val="autoZero"/>
        <c:crossBetween val="between"/>
        <c:majorUnit val="150"/>
      </c:valAx>
      <c:spPr>
        <a:noFill/>
        <a:ln>
          <a:noFill/>
        </a:ln>
        <a:effectLst/>
        <a:extLst>
          <a:ext uri="{91240B29-F687-4F45-9708-019B960494DF}">
            <a14:hiddenLine xmlns:a14="http://schemas.microsoft.com/office/drawing/2010/main">
              <a:noFill/>
            </a14:hiddenLine>
          </a:ext>
        </a:extLst>
      </c:spPr>
    </c:plotArea>
    <c:legend>
      <c:legendPos val="t"/>
      <c:layout>
        <c:manualLayout>
          <c:xMode val="edge"/>
          <c:yMode val="edge"/>
          <c:x val="6.5073638617756863E-2"/>
          <c:y val="9.7930345245305889E-2"/>
          <c:w val="0.63930611737586207"/>
          <c:h val="0.1963323238441348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42921251969159"/>
          <c:y val="4.7934852245483134E-2"/>
          <c:w val="0.71904642071128833"/>
          <c:h val="0.7974792074380731"/>
        </c:manualLayout>
      </c:layout>
      <c:barChart>
        <c:barDir val="bar"/>
        <c:grouping val="clustered"/>
        <c:varyColors val="0"/>
        <c:ser>
          <c:idx val="0"/>
          <c:order val="0"/>
          <c:tx>
            <c:strRef>
              <c:f>output!$C$158</c:f>
              <c:strCache>
                <c:ptCount val="1"/>
                <c:pt idx="0">
                  <c:v>Sep-25</c:v>
                </c:pt>
              </c:strCache>
            </c:strRef>
          </c:tx>
          <c:spPr>
            <a:solidFill>
              <a:srgbClr val="006D89"/>
            </a:solidFill>
            <a:ln>
              <a:noFill/>
            </a:ln>
            <a:effectLst/>
          </c:spPr>
          <c:invertIfNegative val="0"/>
          <c:cat>
            <c:strRef>
              <c:f>output!$A$159:$A$198</c:f>
              <c:strCache>
                <c:ptCount val="40"/>
                <c:pt idx="0">
                  <c:v>Taiwan</c:v>
                </c:pt>
                <c:pt idx="1">
                  <c:v>Brazil</c:v>
                </c:pt>
                <c:pt idx="2">
                  <c:v>Russia</c:v>
                </c:pt>
                <c:pt idx="3">
                  <c:v>UK</c:v>
                </c:pt>
                <c:pt idx="4">
                  <c:v>France</c:v>
                </c:pt>
                <c:pt idx="5">
                  <c:v>Kazakhstan</c:v>
                </c:pt>
                <c:pt idx="6">
                  <c:v>Turkey</c:v>
                </c:pt>
                <c:pt idx="7">
                  <c:v>Pakistan</c:v>
                </c:pt>
                <c:pt idx="8">
                  <c:v>Canada</c:v>
                </c:pt>
                <c:pt idx="9">
                  <c:v>Mexico</c:v>
                </c:pt>
                <c:pt idx="10">
                  <c:v>Japan</c:v>
                </c:pt>
                <c:pt idx="11">
                  <c:v>Poland</c:v>
                </c:pt>
                <c:pt idx="12">
                  <c:v>Philippines</c:v>
                </c:pt>
                <c:pt idx="13">
                  <c:v>Italy</c:v>
                </c:pt>
                <c:pt idx="14">
                  <c:v>Indonesia</c:v>
                </c:pt>
                <c:pt idx="15">
                  <c:v>Austria</c:v>
                </c:pt>
                <c:pt idx="16">
                  <c:v>Romania</c:v>
                </c:pt>
                <c:pt idx="17">
                  <c:v>Czech Rep.</c:v>
                </c:pt>
                <c:pt idx="18">
                  <c:v>Malaysia</c:v>
                </c:pt>
                <c:pt idx="19">
                  <c:v>Ireland</c:v>
                </c:pt>
                <c:pt idx="20">
                  <c:v>Myanmar</c:v>
                </c:pt>
                <c:pt idx="21">
                  <c:v>Greece</c:v>
                </c:pt>
                <c:pt idx="22">
                  <c:v>South Korea</c:v>
                </c:pt>
                <c:pt idx="23">
                  <c:v>Spain</c:v>
                </c:pt>
                <c:pt idx="24">
                  <c:v>China (mainland)</c:v>
                </c:pt>
                <c:pt idx="25">
                  <c:v>Australia</c:v>
                </c:pt>
                <c:pt idx="26">
                  <c:v>US</c:v>
                </c:pt>
                <c:pt idx="27">
                  <c:v>Vietnam</c:v>
                </c:pt>
                <c:pt idx="28">
                  <c:v>Germany</c:v>
                </c:pt>
                <c:pt idx="29">
                  <c:v>Colombia</c:v>
                </c:pt>
                <c:pt idx="30">
                  <c:v>Netherlands</c:v>
                </c:pt>
                <c:pt idx="31">
                  <c:v>Thailand</c:v>
                </c:pt>
                <c:pt idx="32">
                  <c:v>India</c:v>
                </c:pt>
                <c:pt idx="34">
                  <c:v>Eurozone</c:v>
                </c:pt>
                <c:pt idx="35">
                  <c:v>North America</c:v>
                </c:pt>
                <c:pt idx="36">
                  <c:v>Asia</c:v>
                </c:pt>
                <c:pt idx="37">
                  <c:v>ASEAN</c:v>
                </c:pt>
                <c:pt idx="39">
                  <c:v>WORLD</c:v>
                </c:pt>
              </c:strCache>
            </c:strRef>
          </c:cat>
          <c:val>
            <c:numRef>
              <c:f>output!$C$159:$C$198</c:f>
              <c:numCache>
                <c:formatCode>0.0</c:formatCode>
                <c:ptCount val="40"/>
                <c:pt idx="0">
                  <c:v>43.317250889999997</c:v>
                </c:pt>
                <c:pt idx="1">
                  <c:v>45.401924899999997</c:v>
                </c:pt>
                <c:pt idx="2">
                  <c:v>45.681696680000002</c:v>
                </c:pt>
                <c:pt idx="3">
                  <c:v>45.735979190000002</c:v>
                </c:pt>
                <c:pt idx="4">
                  <c:v>45.786318309999999</c:v>
                </c:pt>
                <c:pt idx="5">
                  <c:v>45.867770530000001</c:v>
                </c:pt>
                <c:pt idx="6">
                  <c:v>46.190952940000003</c:v>
                </c:pt>
                <c:pt idx="7">
                  <c:v>46.266961780000003</c:v>
                </c:pt>
                <c:pt idx="8">
                  <c:v>46.389016849999997</c:v>
                </c:pt>
                <c:pt idx="9">
                  <c:v>47.257868219999999</c:v>
                </c:pt>
                <c:pt idx="10">
                  <c:v>47.414722930000003</c:v>
                </c:pt>
                <c:pt idx="11">
                  <c:v>48.469846830000002</c:v>
                </c:pt>
                <c:pt idx="12">
                  <c:v>48.982826129999999</c:v>
                </c:pt>
                <c:pt idx="13">
                  <c:v>49.227465600000002</c:v>
                </c:pt>
                <c:pt idx="14">
                  <c:v>49.480928239999997</c:v>
                </c:pt>
                <c:pt idx="15">
                  <c:v>49.658419139999999</c:v>
                </c:pt>
                <c:pt idx="16">
                  <c:v>49.661016949999997</c:v>
                </c:pt>
                <c:pt idx="17">
                  <c:v>49.688815470000002</c:v>
                </c:pt>
                <c:pt idx="18">
                  <c:v>49.746257780000001</c:v>
                </c:pt>
                <c:pt idx="19">
                  <c:v>50.0834945</c:v>
                </c:pt>
                <c:pt idx="20">
                  <c:v>50.44637668</c:v>
                </c:pt>
                <c:pt idx="21">
                  <c:v>51.425165810000003</c:v>
                </c:pt>
                <c:pt idx="22">
                  <c:v>51.509982950000001</c:v>
                </c:pt>
                <c:pt idx="23">
                  <c:v>51.898446069999999</c:v>
                </c:pt>
                <c:pt idx="24">
                  <c:v>52.036844070000001</c:v>
                </c:pt>
                <c:pt idx="25">
                  <c:v>52.402877500000002</c:v>
                </c:pt>
                <c:pt idx="26">
                  <c:v>52.426957080000001</c:v>
                </c:pt>
                <c:pt idx="27">
                  <c:v>52.6</c:v>
                </c:pt>
                <c:pt idx="28">
                  <c:v>53.042168340000003</c:v>
                </c:pt>
                <c:pt idx="29">
                  <c:v>53.360904400000003</c:v>
                </c:pt>
                <c:pt idx="30">
                  <c:v>54.345019039999997</c:v>
                </c:pt>
                <c:pt idx="31">
                  <c:v>59.243452920000003</c:v>
                </c:pt>
                <c:pt idx="32">
                  <c:v>61.11680157</c:v>
                </c:pt>
                <c:pt idx="34">
                  <c:v>50.928890807063134</c:v>
                </c:pt>
                <c:pt idx="35">
                  <c:v>51.584547425443297</c:v>
                </c:pt>
                <c:pt idx="36">
                  <c:v>51.774030378495205</c:v>
                </c:pt>
                <c:pt idx="37">
                  <c:v>52.759892969974949</c:v>
                </c:pt>
                <c:pt idx="39">
                  <c:v>51.340048957323646</c:v>
                </c:pt>
              </c:numCache>
            </c:numRef>
          </c:val>
          <c:extLst>
            <c:ext xmlns:c16="http://schemas.microsoft.com/office/drawing/2014/chart" uri="{C3380CC4-5D6E-409C-BE32-E72D297353CC}">
              <c16:uniqueId val="{00000022-B8C9-4AA0-87E7-0F3CE52B21BB}"/>
            </c:ext>
          </c:extLst>
        </c:ser>
        <c:dLbls>
          <c:showLegendKey val="0"/>
          <c:showVal val="0"/>
          <c:showCatName val="0"/>
          <c:showSerName val="0"/>
          <c:showPercent val="0"/>
          <c:showBubbleSize val="0"/>
        </c:dLbls>
        <c:gapWidth val="100"/>
        <c:axId val="1150653608"/>
        <c:axId val="1"/>
      </c:barChart>
      <c:catAx>
        <c:axId val="1150653608"/>
        <c:scaling>
          <c:orientation val="minMax"/>
        </c:scaling>
        <c:delete val="0"/>
        <c:axPos val="l"/>
        <c:numFmt formatCode="General" sourceLinked="1"/>
        <c:majorTickMark val="none"/>
        <c:minorTickMark val="none"/>
        <c:tickLblPos val="low"/>
        <c:spPr>
          <a:noFill/>
          <a:ln w="3175" cap="flat" cmpd="sng" algn="ctr">
            <a:solidFill>
              <a:srgbClr val="A6A6A6"/>
            </a:solidFill>
            <a:prstDash val="solid"/>
            <a:round/>
          </a:ln>
          <a:effectLst/>
        </c:spPr>
        <c:txPr>
          <a:bodyPr rot="0" spcFirstLastPara="1" vertOverflow="ellipsis" wrap="square" anchor="ctr" anchorCtr="1"/>
          <a:lstStyle/>
          <a:p>
            <a:pPr>
              <a:defRPr sz="1000" b="0" i="0" u="none" strike="noStrike" kern="1200" baseline="0">
                <a:solidFill>
                  <a:srgbClr val="010000"/>
                </a:solidFill>
                <a:latin typeface="Arial"/>
                <a:ea typeface="Arial"/>
                <a:cs typeface="Arial"/>
              </a:defRPr>
            </a:pPr>
            <a:endParaRPr lang="en-US"/>
          </a:p>
        </c:txPr>
        <c:crossAx val="1"/>
        <c:crossesAt val="50"/>
        <c:auto val="1"/>
        <c:lblAlgn val="ctr"/>
        <c:lblOffset val="100"/>
        <c:tickLblSkip val="1"/>
        <c:tickMarkSkip val="1"/>
        <c:noMultiLvlLbl val="0"/>
      </c:catAx>
      <c:valAx>
        <c:axId val="1"/>
        <c:scaling>
          <c:orientation val="minMax"/>
          <c:max val="62"/>
          <c:min val="42"/>
        </c:scaling>
        <c:delete val="0"/>
        <c:axPos val="b"/>
        <c:numFmt formatCode="0" sourceLinked="0"/>
        <c:majorTickMark val="none"/>
        <c:minorTickMark val="none"/>
        <c:tickLblPos val="nextTo"/>
        <c:spPr>
          <a:noFill/>
          <a:ln w="9525" cap="flat" cmpd="sng" algn="ctr">
            <a:solidFill>
              <a:srgbClr val="A6A6A6"/>
            </a:solidFill>
            <a:prstDash val="solid"/>
            <a:round/>
          </a:ln>
          <a:effectLst/>
        </c:spPr>
        <c:txPr>
          <a:bodyPr rot="0" spcFirstLastPara="1" vertOverflow="ellipsis" wrap="square" anchor="ctr" anchorCtr="1"/>
          <a:lstStyle/>
          <a:p>
            <a:pPr>
              <a:defRPr sz="800" b="0" i="0" u="none" strike="noStrike" kern="1200" baseline="0">
                <a:solidFill>
                  <a:srgbClr val="010000"/>
                </a:solidFill>
                <a:latin typeface="Arial"/>
                <a:ea typeface="Arial"/>
                <a:cs typeface="Arial"/>
              </a:defRPr>
            </a:pPr>
            <a:endParaRPr lang="en-US"/>
          </a:p>
        </c:txPr>
        <c:crossAx val="1150653608"/>
        <c:crosses val="autoZero"/>
        <c:crossBetween val="between"/>
        <c:majorUnit val="4"/>
      </c:valAx>
      <c:spPr>
        <a:noFill/>
        <a:ln w="25400">
          <a:noFill/>
        </a:ln>
        <a:effectLst/>
      </c:spPr>
    </c:plotArea>
    <c:legend>
      <c:legendPos val="r"/>
      <c:layout>
        <c:manualLayout>
          <c:xMode val="edge"/>
          <c:yMode val="edge"/>
          <c:x val="0.8006274618916781"/>
          <c:y val="0.7114506064951075"/>
          <c:w val="0.14754294627067721"/>
          <c:h val="7.6019007393563168E-2"/>
        </c:manualLayout>
      </c:layout>
      <c:overlay val="1"/>
      <c:spPr>
        <a:noFill/>
        <a:ln>
          <a:noFill/>
        </a:ln>
        <a:effectLst/>
      </c:spPr>
      <c:txPr>
        <a:bodyPr rot="0" spcFirstLastPara="1" vertOverflow="ellipsis" vert="horz" wrap="square" anchor="ctr" anchorCtr="1"/>
        <a:lstStyle/>
        <a:p>
          <a:pPr>
            <a:defRPr sz="1050" b="0" i="0" u="none" strike="noStrike" kern="1200"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850" b="0" i="0" u="none" strike="noStrike" baseline="0">
          <a:solidFill>
            <a:srgbClr val="000000"/>
          </a:solidFill>
          <a:latin typeface="Arial"/>
          <a:ea typeface="Arial"/>
          <a:cs typeface="Aria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571831054331723E-2"/>
          <c:y val="0.129424994952554"/>
          <c:w val="0.88937656643584417"/>
          <c:h val="0.69694690086816069"/>
        </c:manualLayout>
      </c:layout>
      <c:lineChart>
        <c:grouping val="standard"/>
        <c:varyColors val="0"/>
        <c:ser>
          <c:idx val="2"/>
          <c:order val="0"/>
          <c:tx>
            <c:v>North America</c:v>
          </c:tx>
          <c:spPr>
            <a:ln w="25400">
              <a:solidFill>
                <a:srgbClr val="006D89"/>
              </a:solidFill>
              <a:prstDash val="solid"/>
            </a:ln>
          </c:spPr>
          <c:marker>
            <c:symbol val="none"/>
          </c:marker>
          <c:cat>
            <c:numRef>
              <c:f>[3]PMI!$A$327:$A$499</c:f>
              <c:numCache>
                <c:formatCode>mmm\-yy</c:formatCode>
                <c:ptCount val="17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pt idx="74">
                  <c:v>45717</c:v>
                </c:pt>
                <c:pt idx="75">
                  <c:v>45748</c:v>
                </c:pt>
                <c:pt idx="76">
                  <c:v>45778</c:v>
                </c:pt>
                <c:pt idx="77">
                  <c:v>45809</c:v>
                </c:pt>
                <c:pt idx="78">
                  <c:v>45839</c:v>
                </c:pt>
                <c:pt idx="79">
                  <c:v>45870</c:v>
                </c:pt>
                <c:pt idx="80">
                  <c:v>45901</c:v>
                </c:pt>
              </c:numCache>
            </c:numRef>
          </c:cat>
          <c:val>
            <c:numRef>
              <c:f>[3]Output!$DD$327:$DD$497</c:f>
              <c:numCache>
                <c:formatCode>0.0</c:formatCode>
                <c:ptCount val="171"/>
                <c:pt idx="0">
                  <c:v>54.846700187336388</c:v>
                </c:pt>
                <c:pt idx="1">
                  <c:v>52.609578838889327</c:v>
                </c:pt>
                <c:pt idx="2">
                  <c:v>51.01051363426609</c:v>
                </c:pt>
                <c:pt idx="3">
                  <c:v>52.09361019510721</c:v>
                </c:pt>
                <c:pt idx="4">
                  <c:v>50.459419970525509</c:v>
                </c:pt>
                <c:pt idx="5">
                  <c:v>50.7097258460213</c:v>
                </c:pt>
                <c:pt idx="6">
                  <c:v>50.384913060721182</c:v>
                </c:pt>
                <c:pt idx="7">
                  <c:v>50.4974948802939</c:v>
                </c:pt>
                <c:pt idx="8">
                  <c:v>51.339460501393731</c:v>
                </c:pt>
                <c:pt idx="9">
                  <c:v>52.02581174177903</c:v>
                </c:pt>
                <c:pt idx="10">
                  <c:v>52.920168671695741</c:v>
                </c:pt>
                <c:pt idx="11">
                  <c:v>51.536132441404149</c:v>
                </c:pt>
                <c:pt idx="12">
                  <c:v>51.818769221138119</c:v>
                </c:pt>
                <c:pt idx="13">
                  <c:v>50.736978050955607</c:v>
                </c:pt>
                <c:pt idx="14">
                  <c:v>46.130716711449665</c:v>
                </c:pt>
                <c:pt idx="15">
                  <c:v>28.348380948124003</c:v>
                </c:pt>
                <c:pt idx="16">
                  <c:v>34.254212551519863</c:v>
                </c:pt>
                <c:pt idx="17">
                  <c:v>46.201942088847865</c:v>
                </c:pt>
                <c:pt idx="18">
                  <c:v>50.715013384184097</c:v>
                </c:pt>
                <c:pt idx="19">
                  <c:v>51.748317830387656</c:v>
                </c:pt>
                <c:pt idx="20">
                  <c:v>52.017442633035657</c:v>
                </c:pt>
                <c:pt idx="21">
                  <c:v>52.414839176248492</c:v>
                </c:pt>
                <c:pt idx="22">
                  <c:v>57.23228736820586</c:v>
                </c:pt>
                <c:pt idx="23">
                  <c:v>56.542571285245003</c:v>
                </c:pt>
                <c:pt idx="24">
                  <c:v>58.022271312712554</c:v>
                </c:pt>
                <c:pt idx="25">
                  <c:v>55.951925239090592</c:v>
                </c:pt>
                <c:pt idx="26">
                  <c:v>54.635905366582961</c:v>
                </c:pt>
                <c:pt idx="27">
                  <c:v>56.044673460083125</c:v>
                </c:pt>
                <c:pt idx="28">
                  <c:v>57.928521101349887</c:v>
                </c:pt>
                <c:pt idx="29">
                  <c:v>57.404144936792697</c:v>
                </c:pt>
                <c:pt idx="30">
                  <c:v>58.164871012877008</c:v>
                </c:pt>
                <c:pt idx="31">
                  <c:v>55.484013628723631</c:v>
                </c:pt>
                <c:pt idx="32">
                  <c:v>54.690011508812425</c:v>
                </c:pt>
                <c:pt idx="33">
                  <c:v>51.710994953730335</c:v>
                </c:pt>
                <c:pt idx="34">
                  <c:v>52.653720120788449</c:v>
                </c:pt>
                <c:pt idx="35">
                  <c:v>53.087527605866121</c:v>
                </c:pt>
                <c:pt idx="36">
                  <c:v>50.054833750069704</c:v>
                </c:pt>
                <c:pt idx="37">
                  <c:v>52.137647298103452</c:v>
                </c:pt>
                <c:pt idx="38">
                  <c:v>55.320033594613562</c:v>
                </c:pt>
                <c:pt idx="39">
                  <c:v>56.547690360255338</c:v>
                </c:pt>
                <c:pt idx="40">
                  <c:v>54.575544343745918</c:v>
                </c:pt>
                <c:pt idx="41">
                  <c:v>50.241321086975155</c:v>
                </c:pt>
                <c:pt idx="42">
                  <c:v>49.07445813725591</c:v>
                </c:pt>
                <c:pt idx="43">
                  <c:v>48.737832623574093</c:v>
                </c:pt>
                <c:pt idx="44">
                  <c:v>50.33874275216688</c:v>
                </c:pt>
                <c:pt idx="45">
                  <c:v>50.40699290363905</c:v>
                </c:pt>
                <c:pt idx="46">
                  <c:v>47.656540357025044</c:v>
                </c:pt>
                <c:pt idx="47">
                  <c:v>46.645530679637695</c:v>
                </c:pt>
                <c:pt idx="48">
                  <c:v>47.189680453962168</c:v>
                </c:pt>
                <c:pt idx="49">
                  <c:v>47.861526453676206</c:v>
                </c:pt>
                <c:pt idx="50">
                  <c:v>50.0393355062998</c:v>
                </c:pt>
                <c:pt idx="51">
                  <c:v>52.143692571061116</c:v>
                </c:pt>
                <c:pt idx="52">
                  <c:v>50.779042260212492</c:v>
                </c:pt>
                <c:pt idx="53">
                  <c:v>47.363115654618937</c:v>
                </c:pt>
                <c:pt idx="54">
                  <c:v>50.379131649631489</c:v>
                </c:pt>
                <c:pt idx="55">
                  <c:v>48.505572282716074</c:v>
                </c:pt>
                <c:pt idx="56">
                  <c:v>50.327548094485529</c:v>
                </c:pt>
                <c:pt idx="57">
                  <c:v>50.930289482443008</c:v>
                </c:pt>
                <c:pt idx="58">
                  <c:v>50.2703922825063</c:v>
                </c:pt>
                <c:pt idx="59">
                  <c:v>48.245889237610825</c:v>
                </c:pt>
                <c:pt idx="60">
                  <c:v>49.28808584278233</c:v>
                </c:pt>
                <c:pt idx="61">
                  <c:v>53.201257104842355</c:v>
                </c:pt>
                <c:pt idx="62">
                  <c:v>53.619507380908807</c:v>
                </c:pt>
                <c:pt idx="63">
                  <c:v>50.818343481139863</c:v>
                </c:pt>
                <c:pt idx="64">
                  <c:v>52.519999424254131</c:v>
                </c:pt>
                <c:pt idx="65">
                  <c:v>51.927294540205281</c:v>
                </c:pt>
                <c:pt idx="66">
                  <c:v>50.106711695019818</c:v>
                </c:pt>
                <c:pt idx="67">
                  <c:v>48.187573777149638</c:v>
                </c:pt>
                <c:pt idx="68">
                  <c:v>47.782288320626314</c:v>
                </c:pt>
                <c:pt idx="69">
                  <c:v>49.203854221238302</c:v>
                </c:pt>
                <c:pt idx="70">
                  <c:v>48.315406834131402</c:v>
                </c:pt>
                <c:pt idx="71">
                  <c:v>48.093028128565877</c:v>
                </c:pt>
                <c:pt idx="72">
                  <c:v>51.377186730896753</c:v>
                </c:pt>
                <c:pt idx="73">
                  <c:v>53.370238400751177</c:v>
                </c:pt>
                <c:pt idx="74">
                  <c:v>48.020118750237437</c:v>
                </c:pt>
                <c:pt idx="75">
                  <c:v>48.480739712879618</c:v>
                </c:pt>
                <c:pt idx="76">
                  <c:v>48.698211912106579</c:v>
                </c:pt>
                <c:pt idx="77">
                  <c:v>51.718131749134557</c:v>
                </c:pt>
                <c:pt idx="78">
                  <c:v>50.520135373616782</c:v>
                </c:pt>
                <c:pt idx="79">
                  <c:v>54.107035990153491</c:v>
                </c:pt>
                <c:pt idx="80">
                  <c:v>51.584547425443297</c:v>
                </c:pt>
              </c:numCache>
            </c:numRef>
          </c:val>
          <c:smooth val="0"/>
          <c:extLst>
            <c:ext xmlns:c16="http://schemas.microsoft.com/office/drawing/2014/chart" uri="{C3380CC4-5D6E-409C-BE32-E72D297353CC}">
              <c16:uniqueId val="{00000000-E9DB-478A-8969-FF1CDA06962C}"/>
            </c:ext>
          </c:extLst>
        </c:ser>
        <c:ser>
          <c:idx val="1"/>
          <c:order val="1"/>
          <c:tx>
            <c:v>European Union</c:v>
          </c:tx>
          <c:spPr>
            <a:ln w="31750">
              <a:solidFill>
                <a:srgbClr val="DC7900"/>
              </a:solidFill>
              <a:prstDash val="solid"/>
            </a:ln>
          </c:spPr>
          <c:marker>
            <c:symbol val="none"/>
          </c:marker>
          <c:cat>
            <c:numRef>
              <c:f>[3]PMI!$A$327:$A$499</c:f>
              <c:numCache>
                <c:formatCode>mmm\-yy</c:formatCode>
                <c:ptCount val="17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pt idx="74">
                  <c:v>45717</c:v>
                </c:pt>
                <c:pt idx="75">
                  <c:v>45748</c:v>
                </c:pt>
                <c:pt idx="76">
                  <c:v>45778</c:v>
                </c:pt>
                <c:pt idx="77">
                  <c:v>45809</c:v>
                </c:pt>
                <c:pt idx="78">
                  <c:v>45839</c:v>
                </c:pt>
                <c:pt idx="79">
                  <c:v>45870</c:v>
                </c:pt>
                <c:pt idx="80">
                  <c:v>45901</c:v>
                </c:pt>
              </c:numCache>
            </c:numRef>
          </c:cat>
          <c:val>
            <c:numRef>
              <c:f>[3]Output!$CJ$327:$CJ$497</c:f>
              <c:numCache>
                <c:formatCode>0.0</c:formatCode>
                <c:ptCount val="171"/>
                <c:pt idx="0">
                  <c:v>50.269359457916181</c:v>
                </c:pt>
                <c:pt idx="1">
                  <c:v>49.527262580532494</c:v>
                </c:pt>
                <c:pt idx="2">
                  <c:v>47.985250468292378</c:v>
                </c:pt>
                <c:pt idx="3">
                  <c:v>48.541634949003331</c:v>
                </c:pt>
                <c:pt idx="4">
                  <c:v>49.022999028399028</c:v>
                </c:pt>
                <c:pt idx="5">
                  <c:v>48.215747390831865</c:v>
                </c:pt>
                <c:pt idx="6">
                  <c:v>46.82625837716283</c:v>
                </c:pt>
                <c:pt idx="7">
                  <c:v>47.926496977481776</c:v>
                </c:pt>
                <c:pt idx="8">
                  <c:v>46.372555859400542</c:v>
                </c:pt>
                <c:pt idx="9">
                  <c:v>46.817000875163679</c:v>
                </c:pt>
                <c:pt idx="10">
                  <c:v>47.377811938489849</c:v>
                </c:pt>
                <c:pt idx="11">
                  <c:v>46.087729839111269</c:v>
                </c:pt>
                <c:pt idx="12">
                  <c:v>48.156379338468497</c:v>
                </c:pt>
                <c:pt idx="13">
                  <c:v>48.614059882374207</c:v>
                </c:pt>
                <c:pt idx="14">
                  <c:v>38.387225806072784</c:v>
                </c:pt>
                <c:pt idx="15">
                  <c:v>18.418073844480894</c:v>
                </c:pt>
                <c:pt idx="16">
                  <c:v>35.583287205803678</c:v>
                </c:pt>
                <c:pt idx="17">
                  <c:v>48.737167564739188</c:v>
                </c:pt>
                <c:pt idx="18">
                  <c:v>55.203251808515745</c:v>
                </c:pt>
                <c:pt idx="19">
                  <c:v>55.317542809111025</c:v>
                </c:pt>
                <c:pt idx="20">
                  <c:v>56.618537679222577</c:v>
                </c:pt>
                <c:pt idx="21">
                  <c:v>57.811654697570873</c:v>
                </c:pt>
                <c:pt idx="22">
                  <c:v>54.891510104628267</c:v>
                </c:pt>
                <c:pt idx="23">
                  <c:v>55.795914315504291</c:v>
                </c:pt>
                <c:pt idx="24">
                  <c:v>54.238750576802161</c:v>
                </c:pt>
                <c:pt idx="25">
                  <c:v>57.232925542465345</c:v>
                </c:pt>
                <c:pt idx="26">
                  <c:v>62.47154600603583</c:v>
                </c:pt>
                <c:pt idx="27">
                  <c:v>62.300644832152749</c:v>
                </c:pt>
                <c:pt idx="28">
                  <c:v>61.771929790241224</c:v>
                </c:pt>
                <c:pt idx="29">
                  <c:v>62.355118112657017</c:v>
                </c:pt>
                <c:pt idx="30">
                  <c:v>60.761599150192936</c:v>
                </c:pt>
                <c:pt idx="31">
                  <c:v>58.704170144916162</c:v>
                </c:pt>
                <c:pt idx="32">
                  <c:v>55.328042569992462</c:v>
                </c:pt>
                <c:pt idx="33">
                  <c:v>53.042816594531999</c:v>
                </c:pt>
                <c:pt idx="34">
                  <c:v>53.748994964094578</c:v>
                </c:pt>
                <c:pt idx="35">
                  <c:v>53.939255118717554</c:v>
                </c:pt>
                <c:pt idx="36">
                  <c:v>55.326993796389395</c:v>
                </c:pt>
                <c:pt idx="37">
                  <c:v>55.29522004587686</c:v>
                </c:pt>
                <c:pt idx="38">
                  <c:v>52.790456280142088</c:v>
                </c:pt>
                <c:pt idx="39">
                  <c:v>50.703016413539267</c:v>
                </c:pt>
                <c:pt idx="40">
                  <c:v>50.937710933205835</c:v>
                </c:pt>
                <c:pt idx="41">
                  <c:v>48.663909298919179</c:v>
                </c:pt>
                <c:pt idx="42">
                  <c:v>45.713620784346602</c:v>
                </c:pt>
                <c:pt idx="43">
                  <c:v>45.930543076515512</c:v>
                </c:pt>
                <c:pt idx="44">
                  <c:v>45.933236944668721</c:v>
                </c:pt>
                <c:pt idx="45">
                  <c:v>43.410342669059169</c:v>
                </c:pt>
                <c:pt idx="46">
                  <c:v>45.530810890434459</c:v>
                </c:pt>
                <c:pt idx="47">
                  <c:v>47.386794601798137</c:v>
                </c:pt>
                <c:pt idx="48">
                  <c:v>48.710236062719467</c:v>
                </c:pt>
                <c:pt idx="49">
                  <c:v>49.863371329652665</c:v>
                </c:pt>
                <c:pt idx="50">
                  <c:v>50.092956435379669</c:v>
                </c:pt>
                <c:pt idx="51">
                  <c:v>48.318166516633198</c:v>
                </c:pt>
                <c:pt idx="52">
                  <c:v>46.388398193319759</c:v>
                </c:pt>
                <c:pt idx="53">
                  <c:v>44.093437542833378</c:v>
                </c:pt>
                <c:pt idx="54">
                  <c:v>42.719550464084783</c:v>
                </c:pt>
                <c:pt idx="55">
                  <c:v>43.45844021259331</c:v>
                </c:pt>
                <c:pt idx="56">
                  <c:v>43.218162381294363</c:v>
                </c:pt>
                <c:pt idx="57">
                  <c:v>43.152120212628873</c:v>
                </c:pt>
                <c:pt idx="58">
                  <c:v>44.808264420401258</c:v>
                </c:pt>
                <c:pt idx="59">
                  <c:v>44.524636084605682</c:v>
                </c:pt>
                <c:pt idx="60">
                  <c:v>46.378546110813964</c:v>
                </c:pt>
                <c:pt idx="61">
                  <c:v>46.621409017199021</c:v>
                </c:pt>
                <c:pt idx="62">
                  <c:v>47.04403688777964</c:v>
                </c:pt>
                <c:pt idx="63">
                  <c:v>47.305816803865028</c:v>
                </c:pt>
                <c:pt idx="64">
                  <c:v>49.046084399615921</c:v>
                </c:pt>
                <c:pt idx="65">
                  <c:v>45.907884938030222</c:v>
                </c:pt>
                <c:pt idx="66">
                  <c:v>45.380887577889659</c:v>
                </c:pt>
                <c:pt idx="67">
                  <c:v>45.797381069053735</c:v>
                </c:pt>
                <c:pt idx="68">
                  <c:v>45.03514159194021</c:v>
                </c:pt>
                <c:pt idx="69">
                  <c:v>46.155863479943427</c:v>
                </c:pt>
                <c:pt idx="70">
                  <c:v>45.387738901422402</c:v>
                </c:pt>
                <c:pt idx="71">
                  <c:v>44.368783207492129</c:v>
                </c:pt>
                <c:pt idx="72">
                  <c:v>47.18267917895605</c:v>
                </c:pt>
                <c:pt idx="73">
                  <c:v>48.910783561078738</c:v>
                </c:pt>
                <c:pt idx="74">
                  <c:v>50.474044900633153</c:v>
                </c:pt>
                <c:pt idx="75">
                  <c:v>51.388213465591356</c:v>
                </c:pt>
                <c:pt idx="76">
                  <c:v>51.133387162984135</c:v>
                </c:pt>
                <c:pt idx="77">
                  <c:v>50.344677881281413</c:v>
                </c:pt>
                <c:pt idx="78">
                  <c:v>50.244534863992527</c:v>
                </c:pt>
                <c:pt idx="79">
                  <c:v>51.953160788271511</c:v>
                </c:pt>
                <c:pt idx="80">
                  <c:v>50.743629082220068</c:v>
                </c:pt>
              </c:numCache>
            </c:numRef>
          </c:val>
          <c:smooth val="0"/>
          <c:extLst>
            <c:ext xmlns:c16="http://schemas.microsoft.com/office/drawing/2014/chart" uri="{C3380CC4-5D6E-409C-BE32-E72D297353CC}">
              <c16:uniqueId val="{00000001-E9DB-478A-8969-FF1CDA06962C}"/>
            </c:ext>
          </c:extLst>
        </c:ser>
        <c:ser>
          <c:idx val="5"/>
          <c:order val="2"/>
          <c:tx>
            <c:v>Asia-Pacific</c:v>
          </c:tx>
          <c:spPr>
            <a:ln w="28575">
              <a:solidFill>
                <a:schemeClr val="accent3"/>
              </a:solidFill>
            </a:ln>
          </c:spPr>
          <c:marker>
            <c:symbol val="none"/>
          </c:marker>
          <c:cat>
            <c:numRef>
              <c:f>[3]PMI!$A$327:$A$499</c:f>
              <c:numCache>
                <c:formatCode>mmm\-yy</c:formatCode>
                <c:ptCount val="17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pt idx="74">
                  <c:v>45717</c:v>
                </c:pt>
                <c:pt idx="75">
                  <c:v>45748</c:v>
                </c:pt>
                <c:pt idx="76">
                  <c:v>45778</c:v>
                </c:pt>
                <c:pt idx="77">
                  <c:v>45809</c:v>
                </c:pt>
                <c:pt idx="78">
                  <c:v>45839</c:v>
                </c:pt>
                <c:pt idx="79">
                  <c:v>45870</c:v>
                </c:pt>
                <c:pt idx="80">
                  <c:v>45901</c:v>
                </c:pt>
              </c:numCache>
            </c:numRef>
          </c:cat>
          <c:val>
            <c:numRef>
              <c:f>[3]Output!$DG$327:$DG$499</c:f>
              <c:numCache>
                <c:formatCode>0.0</c:formatCode>
                <c:ptCount val="173"/>
                <c:pt idx="0">
                  <c:v>49.148379863575137</c:v>
                </c:pt>
                <c:pt idx="1">
                  <c:v>49.843821715484644</c:v>
                </c:pt>
                <c:pt idx="2">
                  <c:v>50.385037459382794</c:v>
                </c:pt>
                <c:pt idx="3">
                  <c:v>50.406664416884531</c:v>
                </c:pt>
                <c:pt idx="4">
                  <c:v>50.186530363311</c:v>
                </c:pt>
                <c:pt idx="5">
                  <c:v>48.991887023440874</c:v>
                </c:pt>
                <c:pt idx="6">
                  <c:v>49.662848278713241</c:v>
                </c:pt>
                <c:pt idx="7">
                  <c:v>50.349471712405439</c:v>
                </c:pt>
                <c:pt idx="8">
                  <c:v>50.917337254527631</c:v>
                </c:pt>
                <c:pt idx="9">
                  <c:v>50.902691553745719</c:v>
                </c:pt>
                <c:pt idx="10">
                  <c:v>51.425692330740809</c:v>
                </c:pt>
                <c:pt idx="11">
                  <c:v>51.306682014889461</c:v>
                </c:pt>
                <c:pt idx="12">
                  <c:v>51.365620153358059</c:v>
                </c:pt>
                <c:pt idx="13">
                  <c:v>37.848503213518093</c:v>
                </c:pt>
                <c:pt idx="14">
                  <c:v>47.037284075776853</c:v>
                </c:pt>
                <c:pt idx="15">
                  <c:v>40.559838384058338</c:v>
                </c:pt>
                <c:pt idx="16">
                  <c:v>42.844151857574175</c:v>
                </c:pt>
                <c:pt idx="17">
                  <c:v>46.437963233749223</c:v>
                </c:pt>
                <c:pt idx="18">
                  <c:v>50.526147435163963</c:v>
                </c:pt>
                <c:pt idx="19">
                  <c:v>52.936573332434442</c:v>
                </c:pt>
                <c:pt idx="20">
                  <c:v>52.64062370024331</c:v>
                </c:pt>
                <c:pt idx="21">
                  <c:v>53.571136594148896</c:v>
                </c:pt>
                <c:pt idx="22">
                  <c:v>55.099116206631564</c:v>
                </c:pt>
                <c:pt idx="23">
                  <c:v>54.299953517737286</c:v>
                </c:pt>
                <c:pt idx="24">
                  <c:v>52.863073286300299</c:v>
                </c:pt>
                <c:pt idx="25">
                  <c:v>52.989534464697982</c:v>
                </c:pt>
                <c:pt idx="26">
                  <c:v>53.10908562209756</c:v>
                </c:pt>
                <c:pt idx="27">
                  <c:v>53.806316665934524</c:v>
                </c:pt>
                <c:pt idx="28">
                  <c:v>52.863137524994464</c:v>
                </c:pt>
                <c:pt idx="29">
                  <c:v>50.632983443273538</c:v>
                </c:pt>
                <c:pt idx="30">
                  <c:v>50.805668135280364</c:v>
                </c:pt>
                <c:pt idx="31">
                  <c:v>48.177649984237739</c:v>
                </c:pt>
                <c:pt idx="32">
                  <c:v>49.589718441840006</c:v>
                </c:pt>
                <c:pt idx="33">
                  <c:v>50.562400538760478</c:v>
                </c:pt>
                <c:pt idx="34">
                  <c:v>52.011833573416908</c:v>
                </c:pt>
                <c:pt idx="35">
                  <c:v>53.240032457592321</c:v>
                </c:pt>
                <c:pt idx="36">
                  <c:v>50.552812928100892</c:v>
                </c:pt>
                <c:pt idx="37">
                  <c:v>51.001490767586517</c:v>
                </c:pt>
                <c:pt idx="38">
                  <c:v>48.691867718008936</c:v>
                </c:pt>
                <c:pt idx="39">
                  <c:v>44.172483719794421</c:v>
                </c:pt>
                <c:pt idx="40">
                  <c:v>46.581693340576805</c:v>
                </c:pt>
                <c:pt idx="41">
                  <c:v>54.435256478937475</c:v>
                </c:pt>
                <c:pt idx="42">
                  <c:v>51.637983046831955</c:v>
                </c:pt>
                <c:pt idx="43">
                  <c:v>50.513950171074463</c:v>
                </c:pt>
                <c:pt idx="44">
                  <c:v>48.374216854642945</c:v>
                </c:pt>
                <c:pt idx="45">
                  <c:v>48.943630558090881</c:v>
                </c:pt>
                <c:pt idx="46">
                  <c:v>48.114924774325502</c:v>
                </c:pt>
                <c:pt idx="47">
                  <c:v>49.206629873192959</c:v>
                </c:pt>
                <c:pt idx="48">
                  <c:v>49.273215519977597</c:v>
                </c:pt>
                <c:pt idx="49">
                  <c:v>52.05207166737631</c:v>
                </c:pt>
                <c:pt idx="50">
                  <c:v>50.845374418630307</c:v>
                </c:pt>
                <c:pt idx="51">
                  <c:v>50.846510661061927</c:v>
                </c:pt>
                <c:pt idx="52">
                  <c:v>53.162828229022736</c:v>
                </c:pt>
                <c:pt idx="53">
                  <c:v>50.812058122297287</c:v>
                </c:pt>
                <c:pt idx="54">
                  <c:v>49.792041938764527</c:v>
                </c:pt>
                <c:pt idx="55">
                  <c:v>51.43767270193657</c:v>
                </c:pt>
                <c:pt idx="56">
                  <c:v>51.392688247502171</c:v>
                </c:pt>
                <c:pt idx="57">
                  <c:v>49.701521180986099</c:v>
                </c:pt>
                <c:pt idx="58">
                  <c:v>51.151068167702</c:v>
                </c:pt>
                <c:pt idx="59">
                  <c:v>51.219232325633307</c:v>
                </c:pt>
                <c:pt idx="60">
                  <c:v>51.8537164731083</c:v>
                </c:pt>
                <c:pt idx="61">
                  <c:v>51.601270017018685</c:v>
                </c:pt>
                <c:pt idx="62">
                  <c:v>52.25069371352231</c:v>
                </c:pt>
                <c:pt idx="63">
                  <c:v>52.664645554585405</c:v>
                </c:pt>
                <c:pt idx="64">
                  <c:v>53.93285118685386</c:v>
                </c:pt>
                <c:pt idx="65">
                  <c:v>54.180983167771586</c:v>
                </c:pt>
                <c:pt idx="66">
                  <c:v>51.293213723449171</c:v>
                </c:pt>
                <c:pt idx="67">
                  <c:v>51.573407451391041</c:v>
                </c:pt>
                <c:pt idx="68">
                  <c:v>50.557658482839159</c:v>
                </c:pt>
                <c:pt idx="69">
                  <c:v>51.46487840135341</c:v>
                </c:pt>
                <c:pt idx="70">
                  <c:v>52.522320545087354</c:v>
                </c:pt>
                <c:pt idx="71">
                  <c:v>50.851027061093149</c:v>
                </c:pt>
                <c:pt idx="72">
                  <c:v>51.16792899482931</c:v>
                </c:pt>
                <c:pt idx="73">
                  <c:v>51.622138686544545</c:v>
                </c:pt>
                <c:pt idx="74">
                  <c:v>51.471317753725387</c:v>
                </c:pt>
                <c:pt idx="75">
                  <c:v>51.182930298077892</c:v>
                </c:pt>
                <c:pt idx="76">
                  <c:v>48.621149461159625</c:v>
                </c:pt>
                <c:pt idx="77">
                  <c:v>51.948825677747003</c:v>
                </c:pt>
                <c:pt idx="78">
                  <c:v>49.337253766136392</c:v>
                </c:pt>
                <c:pt idx="79">
                  <c:v>51.180761648519947</c:v>
                </c:pt>
                <c:pt idx="80">
                  <c:v>51.780864807463146</c:v>
                </c:pt>
              </c:numCache>
            </c:numRef>
          </c:val>
          <c:smooth val="0"/>
          <c:extLst>
            <c:ext xmlns:c16="http://schemas.microsoft.com/office/drawing/2014/chart" uri="{C3380CC4-5D6E-409C-BE32-E72D297353CC}">
              <c16:uniqueId val="{00000002-E9DB-478A-8969-FF1CDA06962C}"/>
            </c:ext>
          </c:extLst>
        </c:ser>
        <c:dLbls>
          <c:showLegendKey val="0"/>
          <c:showVal val="0"/>
          <c:showCatName val="0"/>
          <c:showSerName val="0"/>
          <c:showPercent val="0"/>
          <c:showBubbleSize val="0"/>
        </c:dLbls>
        <c:smooth val="0"/>
        <c:axId val="2047388080"/>
        <c:axId val="1"/>
      </c:lineChart>
      <c:dateAx>
        <c:axId val="2047388080"/>
        <c:scaling>
          <c:orientation val="minMax"/>
          <c:min val="44197"/>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1"/>
        <c:lblOffset val="100"/>
        <c:baseTimeUnit val="months"/>
        <c:majorUnit val="1"/>
        <c:majorTimeUnit val="years"/>
        <c:minorUnit val="8"/>
        <c:minorTimeUnit val="days"/>
      </c:dateAx>
      <c:valAx>
        <c:axId val="1"/>
        <c:scaling>
          <c:orientation val="minMax"/>
          <c:max val="65"/>
          <c:min val="40"/>
        </c:scaling>
        <c:delete val="0"/>
        <c:axPos val="l"/>
        <c:majorGridlines>
          <c:spPr>
            <a:ln w="3175">
              <a:solidFill>
                <a:srgbClr val="D9D9D9"/>
              </a:solidFill>
              <a:prstDash val="sysDash"/>
            </a:ln>
          </c:spPr>
        </c:majorGridlines>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2047388080"/>
        <c:crossesAt val="36871"/>
        <c:crossBetween val="between"/>
        <c:majorUnit val="5"/>
      </c:valAx>
      <c:spPr>
        <a:noFill/>
        <a:ln w="25400">
          <a:noFill/>
        </a:ln>
      </c:spPr>
    </c:plotArea>
    <c:legend>
      <c:legendPos val="r"/>
      <c:layout>
        <c:manualLayout>
          <c:xMode val="edge"/>
          <c:yMode val="edge"/>
          <c:x val="0"/>
          <c:y val="6.8003748414720275E-2"/>
          <c:w val="1"/>
          <c:h val="4.7927518675550181E-2"/>
        </c:manualLayout>
      </c:layout>
      <c:overlay val="0"/>
      <c:spPr>
        <a:noFill/>
        <a:ln w="25400">
          <a:noFill/>
        </a:ln>
      </c:spPr>
      <c:txPr>
        <a:bodyPr/>
        <a:lstStyle/>
        <a:p>
          <a:pPr>
            <a:defRPr sz="13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8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1.0101010101010102E-2"/>
          <c:y val="0.15672514731423898"/>
          <c:w val="0.96464646464646464"/>
          <c:h val="0.71953216351960836"/>
        </c:manualLayout>
      </c:layout>
      <c:lineChart>
        <c:grouping val="standard"/>
        <c:varyColors val="0"/>
        <c:ser>
          <c:idx val="1"/>
          <c:order val="0"/>
          <c:tx>
            <c:strRef>
              <c:f>Sheet1!$AF$2</c:f>
              <c:strCache>
                <c:ptCount val="1"/>
                <c:pt idx="0">
                  <c:v> Quantity of goods purchased </c:v>
                </c:pt>
              </c:strCache>
            </c:strRef>
          </c:tx>
          <c:spPr>
            <a:ln w="28575" cap="rnd">
              <a:solidFill>
                <a:srgbClr val="006D89"/>
              </a:solidFill>
              <a:round/>
            </a:ln>
            <a:effectLst/>
          </c:spPr>
          <c:marker>
            <c:symbol val="none"/>
          </c:marker>
          <c:cat>
            <c:numRef>
              <c:f>Sheet1!$A$4:$A$228</c:f>
              <c:numCache>
                <c:formatCode>m/d/yyyy</c:formatCode>
                <c:ptCount val="225"/>
                <c:pt idx="0">
                  <c:v>35431</c:v>
                </c:pt>
                <c:pt idx="1">
                  <c:v>35462</c:v>
                </c:pt>
                <c:pt idx="2">
                  <c:v>35490</c:v>
                </c:pt>
                <c:pt idx="3">
                  <c:v>35521</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pt idx="210">
                  <c:v>45474</c:v>
                </c:pt>
                <c:pt idx="211">
                  <c:v>45505</c:v>
                </c:pt>
                <c:pt idx="212">
                  <c:v>45536</c:v>
                </c:pt>
                <c:pt idx="213">
                  <c:v>45566</c:v>
                </c:pt>
                <c:pt idx="214">
                  <c:v>45597</c:v>
                </c:pt>
                <c:pt idx="215">
                  <c:v>45627</c:v>
                </c:pt>
                <c:pt idx="216">
                  <c:v>45658</c:v>
                </c:pt>
                <c:pt idx="217">
                  <c:v>45689</c:v>
                </c:pt>
                <c:pt idx="218">
                  <c:v>45717</c:v>
                </c:pt>
                <c:pt idx="219">
                  <c:v>45748</c:v>
                </c:pt>
                <c:pt idx="220">
                  <c:v>45778</c:v>
                </c:pt>
                <c:pt idx="221">
                  <c:v>45809</c:v>
                </c:pt>
                <c:pt idx="222">
                  <c:v>45839</c:v>
                </c:pt>
                <c:pt idx="223">
                  <c:v>45870</c:v>
                </c:pt>
                <c:pt idx="224">
                  <c:v>45901</c:v>
                </c:pt>
              </c:numCache>
            </c:numRef>
          </c:cat>
          <c:val>
            <c:numRef>
              <c:f>Sheet1!$AF$4:$AF$228</c:f>
              <c:numCache>
                <c:formatCode>General</c:formatCode>
                <c:ptCount val="225"/>
                <c:pt idx="4" formatCode="_-* #,##0.0_-;\-* #,##0.0_-;_-* &quot;-&quot;??_-;_-@_-">
                  <c:v>58.232750000000003</c:v>
                </c:pt>
                <c:pt idx="5" formatCode="_-* #,##0.0_-;\-* #,##0.0_-;_-* &quot;-&quot;??_-;_-@_-">
                  <c:v>54.613250000000001</c:v>
                </c:pt>
                <c:pt idx="6" formatCode="_-* #,##0.0_-;\-* #,##0.0_-;_-* &quot;-&quot;??_-;_-@_-">
                  <c:v>55.664999999999999</c:v>
                </c:pt>
                <c:pt idx="7" formatCode="_-* #,##0.0_-;\-* #,##0.0_-;_-* &quot;-&quot;??_-;_-@_-">
                  <c:v>57.702500000000001</c:v>
                </c:pt>
                <c:pt idx="8" formatCode="_-* #,##0.0_-;\-* #,##0.0_-;_-* &quot;-&quot;??_-;_-@_-">
                  <c:v>54.718249999999998</c:v>
                </c:pt>
                <c:pt idx="9" formatCode="_-* #,##0.0_-;\-* #,##0.0_-;_-* &quot;-&quot;??_-;_-@_-">
                  <c:v>54.833750000000002</c:v>
                </c:pt>
                <c:pt idx="10" formatCode="_-* #,##0.0_-;\-* #,##0.0_-;_-* &quot;-&quot;??_-;_-@_-">
                  <c:v>55.316000000000003</c:v>
                </c:pt>
                <c:pt idx="11" formatCode="_-* #,##0.0_-;\-* #,##0.0_-;_-* &quot;-&quot;??_-;_-@_-">
                  <c:v>51.41075</c:v>
                </c:pt>
                <c:pt idx="12" formatCode="_-* #,##0.0_-;\-* #,##0.0_-;_-* &quot;-&quot;??_-;_-@_-">
                  <c:v>54.844499999999996</c:v>
                </c:pt>
                <c:pt idx="13" formatCode="_-* #,##0.0_-;\-* #,##0.0_-;_-* &quot;-&quot;??_-;_-@_-">
                  <c:v>58.000250000000001</c:v>
                </c:pt>
                <c:pt idx="14" formatCode="_-* #,##0.0_-;\-* #,##0.0_-;_-* &quot;-&quot;??_-;_-@_-">
                  <c:v>52.080750000000002</c:v>
                </c:pt>
                <c:pt idx="15" formatCode="_-* #,##0.0_-;\-* #,##0.0_-;_-* &quot;-&quot;??_-;_-@_-">
                  <c:v>50.526000000000003</c:v>
                </c:pt>
                <c:pt idx="16" formatCode="_-* #,##0.0_-;\-* #,##0.0_-;_-* &quot;-&quot;??_-;_-@_-">
                  <c:v>48.157499999999999</c:v>
                </c:pt>
                <c:pt idx="17" formatCode="_-* #,##0.0_-;\-* #,##0.0_-;_-* &quot;-&quot;??_-;_-@_-">
                  <c:v>46.6755</c:v>
                </c:pt>
                <c:pt idx="18" formatCode="_-* #,##0.0_-;\-* #,##0.0_-;_-* &quot;-&quot;??_-;_-@_-">
                  <c:v>50.341250000000002</c:v>
                </c:pt>
                <c:pt idx="19" formatCode="_-* #,##0.0_-;\-* #,##0.0_-;_-* &quot;-&quot;??_-;_-@_-">
                  <c:v>46.780749999999998</c:v>
                </c:pt>
                <c:pt idx="20" formatCode="_-* #,##0.0_-;\-* #,##0.0_-;_-* &quot;-&quot;??_-;_-@_-">
                  <c:v>42.362250000000003</c:v>
                </c:pt>
                <c:pt idx="21" formatCode="_-* #,##0.0_-;\-* #,##0.0_-;_-* &quot;-&quot;??_-;_-@_-">
                  <c:v>34.283499999999997</c:v>
                </c:pt>
                <c:pt idx="22" formatCode="_-* #,##0.0_-;\-* #,##0.0_-;_-* &quot;-&quot;??_-;_-@_-">
                  <c:v>28.466750000000001</c:v>
                </c:pt>
                <c:pt idx="23" formatCode="_-* #,##0.0_-;\-* #,##0.0_-;_-* &quot;-&quot;??_-;_-@_-">
                  <c:v>29.536999999999999</c:v>
                </c:pt>
                <c:pt idx="24" formatCode="_-* #,##0.0_-;\-* #,##0.0_-;_-* &quot;-&quot;??_-;_-@_-">
                  <c:v>26.22325</c:v>
                </c:pt>
                <c:pt idx="25" formatCode="_-* #,##0.0_-;\-* #,##0.0_-;_-* &quot;-&quot;??_-;_-@_-">
                  <c:v>30.87575</c:v>
                </c:pt>
                <c:pt idx="26" formatCode="_-* #,##0.0_-;\-* #,##0.0_-;_-* &quot;-&quot;??_-;_-@_-">
                  <c:v>31.38475</c:v>
                </c:pt>
                <c:pt idx="27" formatCode="_-* #,##0.0_-;\-* #,##0.0_-;_-* &quot;-&quot;??_-;_-@_-">
                  <c:v>35.207250000000002</c:v>
                </c:pt>
                <c:pt idx="28" formatCode="_-* #,##0.0_-;\-* #,##0.0_-;_-* &quot;-&quot;??_-;_-@_-">
                  <c:v>37.257750000000001</c:v>
                </c:pt>
                <c:pt idx="29" formatCode="_-* #,##0.0_-;\-* #,##0.0_-;_-* &quot;-&quot;??_-;_-@_-">
                  <c:v>41.012500000000003</c:v>
                </c:pt>
                <c:pt idx="30" formatCode="_-* #,##0.0_-;\-* #,##0.0_-;_-* &quot;-&quot;??_-;_-@_-">
                  <c:v>44.734000000000002</c:v>
                </c:pt>
                <c:pt idx="31" formatCode="_-* #,##0.0_-;\-* #,##0.0_-;_-* &quot;-&quot;??_-;_-@_-">
                  <c:v>43.311</c:v>
                </c:pt>
                <c:pt idx="32" formatCode="_-* #,##0.0_-;\-* #,##0.0_-;_-* &quot;-&quot;??_-;_-@_-">
                  <c:v>45.840249999999997</c:v>
                </c:pt>
                <c:pt idx="33" formatCode="_-* #,##0.0_-;\-* #,##0.0_-;_-* &quot;-&quot;??_-;_-@_-">
                  <c:v>52.022238530000003</c:v>
                </c:pt>
                <c:pt idx="34" formatCode="_-* #,##0.0_-;\-* #,##0.0_-;_-* &quot;-&quot;??_-;_-@_-">
                  <c:v>54.563909680000002</c:v>
                </c:pt>
                <c:pt idx="35" formatCode="_-* #,##0.0_-;\-* #,##0.0_-;_-* &quot;-&quot;??_-;_-@_-">
                  <c:v>53.330285310000001</c:v>
                </c:pt>
                <c:pt idx="36" formatCode="_-* #,##0.0_-;\-* #,##0.0_-;_-* &quot;-&quot;??_-;_-@_-">
                  <c:v>53.292132440000003</c:v>
                </c:pt>
                <c:pt idx="37" formatCode="_-* #,##0.0_-;\-* #,##0.0_-;_-* &quot;-&quot;??_-;_-@_-">
                  <c:v>55.589967430000002</c:v>
                </c:pt>
                <c:pt idx="38" formatCode="_-* #,##0.0_-;\-* #,##0.0_-;_-* &quot;-&quot;??_-;_-@_-">
                  <c:v>58.39777368</c:v>
                </c:pt>
                <c:pt idx="39" formatCode="_-* #,##0.0_-;\-* #,##0.0_-;_-* &quot;-&quot;??_-;_-@_-">
                  <c:v>58.643944400000002</c:v>
                </c:pt>
                <c:pt idx="40" formatCode="_-* #,##0.0_-;\-* #,##0.0_-;_-* &quot;-&quot;??_-;_-@_-">
                  <c:v>57.341302990000003</c:v>
                </c:pt>
                <c:pt idx="41" formatCode="_-* #,##0.0_-;\-* #,##0.0_-;_-* &quot;-&quot;??_-;_-@_-">
                  <c:v>55.025809440000003</c:v>
                </c:pt>
                <c:pt idx="42" formatCode="_-* #,##0.0_-;\-* #,##0.0_-;_-* &quot;-&quot;??_-;_-@_-">
                  <c:v>56.470334579999999</c:v>
                </c:pt>
                <c:pt idx="43" formatCode="_-* #,##0.0_-;\-* #,##0.0_-;_-* &quot;-&quot;??_-;_-@_-">
                  <c:v>54.609704370000003</c:v>
                </c:pt>
                <c:pt idx="44" formatCode="_-* #,##0.0_-;\-* #,##0.0_-;_-* &quot;-&quot;??_-;_-@_-">
                  <c:v>54.869944959999998</c:v>
                </c:pt>
                <c:pt idx="45" formatCode="_-* #,##0.0_-;\-* #,##0.0_-;_-* &quot;-&quot;??_-;_-@_-">
                  <c:v>52.273522989999996</c:v>
                </c:pt>
                <c:pt idx="46" formatCode="_-* #,##0.0_-;\-* #,##0.0_-;_-* &quot;-&quot;??_-;_-@_-">
                  <c:v>51.43165741</c:v>
                </c:pt>
                <c:pt idx="47" formatCode="_-* #,##0.0_-;\-* #,##0.0_-;_-* &quot;-&quot;??_-;_-@_-">
                  <c:v>49.91671127</c:v>
                </c:pt>
                <c:pt idx="48" formatCode="_-* #,##0.0_-;\-* #,##0.0_-;_-* &quot;-&quot;??_-;_-@_-">
                  <c:v>50.57820444</c:v>
                </c:pt>
                <c:pt idx="49" formatCode="_-* #,##0.0_-;\-* #,##0.0_-;_-* &quot;-&quot;??_-;_-@_-">
                  <c:v>55.819066200000002</c:v>
                </c:pt>
                <c:pt idx="50" formatCode="_-* #,##0.0_-;\-* #,##0.0_-;_-* &quot;-&quot;??_-;_-@_-">
                  <c:v>57.390776819999999</c:v>
                </c:pt>
                <c:pt idx="51" formatCode="_-* #,##0.0_-;\-* #,##0.0_-;_-* &quot;-&quot;??_-;_-@_-">
                  <c:v>55.30976854</c:v>
                </c:pt>
                <c:pt idx="52" formatCode="_-* #,##0.0_-;\-* #,##0.0_-;_-* &quot;-&quot;??_-;_-@_-">
                  <c:v>55.722696120000002</c:v>
                </c:pt>
                <c:pt idx="53" formatCode="_-* #,##0.0_-;\-* #,##0.0_-;_-* &quot;-&quot;??_-;_-@_-">
                  <c:v>52.361170260000002</c:v>
                </c:pt>
                <c:pt idx="54" formatCode="_-* #,##0.0_-;\-* #,##0.0_-;_-* &quot;-&quot;??_-;_-@_-">
                  <c:v>52.440688600000001</c:v>
                </c:pt>
                <c:pt idx="55" formatCode="_-* #,##0.0_-;\-* #,##0.0_-;_-* &quot;-&quot;??_-;_-@_-">
                  <c:v>53.82865915</c:v>
                </c:pt>
                <c:pt idx="56" formatCode="_-* #,##0.0_-;\-* #,##0.0_-;_-* &quot;-&quot;??_-;_-@_-">
                  <c:v>53.983720890000001</c:v>
                </c:pt>
                <c:pt idx="57" formatCode="_-* #,##0.0_-;\-* #,##0.0_-;_-* &quot;-&quot;??_-;_-@_-">
                  <c:v>53.07623298</c:v>
                </c:pt>
                <c:pt idx="58" formatCode="_-* #,##0.0_-;\-* #,##0.0_-;_-* &quot;-&quot;??_-;_-@_-">
                  <c:v>51.846363590000003</c:v>
                </c:pt>
                <c:pt idx="59" formatCode="_-* #,##0.0_-;\-* #,##0.0_-;_-* &quot;-&quot;??_-;_-@_-">
                  <c:v>53.058249840000002</c:v>
                </c:pt>
                <c:pt idx="60" formatCode="_-* #,##0.0_-;\-* #,##0.0_-;_-* &quot;-&quot;??_-;_-@_-">
                  <c:v>53.637333230000003</c:v>
                </c:pt>
                <c:pt idx="61" formatCode="_-* #,##0.0_-;\-* #,##0.0_-;_-* &quot;-&quot;??_-;_-@_-">
                  <c:v>53.83087484</c:v>
                </c:pt>
                <c:pt idx="62" formatCode="_-* #,##0.0_-;\-* #,##0.0_-;_-* &quot;-&quot;??_-;_-@_-">
                  <c:v>56.963326879999997</c:v>
                </c:pt>
                <c:pt idx="63" formatCode="_-* #,##0.0_-;\-* #,##0.0_-;_-* &quot;-&quot;??_-;_-@_-">
                  <c:v>55.807531529999999</c:v>
                </c:pt>
                <c:pt idx="64" formatCode="_-* #,##0.0_-;\-* #,##0.0_-;_-* &quot;-&quot;??_-;_-@_-">
                  <c:v>54.358896209999997</c:v>
                </c:pt>
                <c:pt idx="65" formatCode="_-* #,##0.0_-;\-* #,##0.0_-;_-* &quot;-&quot;??_-;_-@_-">
                  <c:v>52.059092020000001</c:v>
                </c:pt>
                <c:pt idx="66" formatCode="_-* #,##0.0_-;\-* #,##0.0_-;_-* &quot;-&quot;??_-;_-@_-">
                  <c:v>51.80748423</c:v>
                </c:pt>
                <c:pt idx="67" formatCode="_-* #,##0.0_-;\-* #,##0.0_-;_-* &quot;-&quot;??_-;_-@_-">
                  <c:v>50.751622900000001</c:v>
                </c:pt>
                <c:pt idx="68" formatCode="_-* #,##0.0_-;\-* #,##0.0_-;_-* &quot;-&quot;??_-;_-@_-">
                  <c:v>50.707521380000003</c:v>
                </c:pt>
                <c:pt idx="69" formatCode="_-* #,##0.0_-;\-* #,##0.0_-;_-* &quot;-&quot;??_-;_-@_-">
                  <c:v>51.51089881</c:v>
                </c:pt>
                <c:pt idx="70" formatCode="_-* #,##0.0_-;\-* #,##0.0_-;_-* &quot;-&quot;??_-;_-@_-">
                  <c:v>52.0480023</c:v>
                </c:pt>
                <c:pt idx="71" formatCode="_-* #,##0.0_-;\-* #,##0.0_-;_-* &quot;-&quot;??_-;_-@_-">
                  <c:v>54.467236450000001</c:v>
                </c:pt>
                <c:pt idx="72" formatCode="_-* #,##0.0_-;\-* #,##0.0_-;_-* &quot;-&quot;??_-;_-@_-">
                  <c:v>53.680144079999998</c:v>
                </c:pt>
                <c:pt idx="73" formatCode="_-* #,##0.0_-;\-* #,##0.0_-;_-* &quot;-&quot;??_-;_-@_-">
                  <c:v>53.629476410000002</c:v>
                </c:pt>
                <c:pt idx="74" formatCode="_-* #,##0.0_-;\-* #,##0.0_-;_-* &quot;-&quot;??_-;_-@_-">
                  <c:v>53.207221529999998</c:v>
                </c:pt>
                <c:pt idx="75" formatCode="_-* #,##0.0_-;\-* #,##0.0_-;_-* &quot;-&quot;??_-;_-@_-">
                  <c:v>51.170081369999998</c:v>
                </c:pt>
                <c:pt idx="76" formatCode="_-* #,##0.0_-;\-* #,##0.0_-;_-* &quot;-&quot;??_-;_-@_-">
                  <c:v>51.160147500000001</c:v>
                </c:pt>
                <c:pt idx="77" formatCode="_-* #,##0.0_-;\-* #,##0.0_-;_-* &quot;-&quot;??_-;_-@_-">
                  <c:v>53.372764150000002</c:v>
                </c:pt>
                <c:pt idx="78" formatCode="_-* #,##0.0_-;\-* #,##0.0_-;_-* &quot;-&quot;??_-;_-@_-">
                  <c:v>54.425051170000003</c:v>
                </c:pt>
                <c:pt idx="79" formatCode="_-* #,##0.0_-;\-* #,##0.0_-;_-* &quot;-&quot;??_-;_-@_-">
                  <c:v>53.921494799999998</c:v>
                </c:pt>
                <c:pt idx="80" formatCode="_-* #,##0.0_-;\-* #,##0.0_-;_-* &quot;-&quot;??_-;_-@_-">
                  <c:v>51.311017800000002</c:v>
                </c:pt>
                <c:pt idx="81" formatCode="_-* #,##0.0_-;\-* #,##0.0_-;_-* &quot;-&quot;??_-;_-@_-">
                  <c:v>48.529374269999998</c:v>
                </c:pt>
                <c:pt idx="82" formatCode="_-* #,##0.0_-;\-* #,##0.0_-;_-* &quot;-&quot;??_-;_-@_-">
                  <c:v>54.328032780000001</c:v>
                </c:pt>
                <c:pt idx="83" formatCode="_-* #,##0.0_-;\-* #,##0.0_-;_-* &quot;-&quot;??_-;_-@_-">
                  <c:v>55.982667710000001</c:v>
                </c:pt>
                <c:pt idx="84" formatCode="_-* #,##0.0_-;\-* #,##0.0_-;_-* &quot;-&quot;??_-;_-@_-">
                  <c:v>51.951000980000003</c:v>
                </c:pt>
                <c:pt idx="85" formatCode="_-* #,##0.0_-;\-* #,##0.0_-;_-* &quot;-&quot;??_-;_-@_-">
                  <c:v>55.644643979999998</c:v>
                </c:pt>
                <c:pt idx="86" formatCode="_-* #,##0.0_-;\-* #,##0.0_-;_-* &quot;-&quot;??_-;_-@_-">
                  <c:v>55.344828059999998</c:v>
                </c:pt>
                <c:pt idx="87" formatCode="_-* #,##0.0_-;\-* #,##0.0_-;_-* &quot;-&quot;??_-;_-@_-">
                  <c:v>56.721144459999998</c:v>
                </c:pt>
                <c:pt idx="88" formatCode="_-* #,##0.0_-;\-* #,##0.0_-;_-* &quot;-&quot;??_-;_-@_-">
                  <c:v>59.206576570000003</c:v>
                </c:pt>
                <c:pt idx="89" formatCode="_-* #,##0.0_-;\-* #,##0.0_-;_-* &quot;-&quot;??_-;_-@_-">
                  <c:v>57.854843459999998</c:v>
                </c:pt>
                <c:pt idx="90" formatCode="_-* #,##0.0_-;\-* #,##0.0_-;_-* &quot;-&quot;??_-;_-@_-">
                  <c:v>57.430453030000002</c:v>
                </c:pt>
                <c:pt idx="91" formatCode="_-* #,##0.0_-;\-* #,##0.0_-;_-* &quot;-&quot;??_-;_-@_-">
                  <c:v>59.617051879999998</c:v>
                </c:pt>
                <c:pt idx="92" formatCode="_-* #,##0.0_-;\-* #,##0.0_-;_-* &quot;-&quot;??_-;_-@_-">
                  <c:v>58.949720419999998</c:v>
                </c:pt>
                <c:pt idx="93" formatCode="_-* #,##0.0_-;\-* #,##0.0_-;_-* &quot;-&quot;??_-;_-@_-">
                  <c:v>55.808702019999998</c:v>
                </c:pt>
                <c:pt idx="94" formatCode="_-* #,##0.0_-;\-* #,##0.0_-;_-* &quot;-&quot;??_-;_-@_-">
                  <c:v>55.460427439999997</c:v>
                </c:pt>
                <c:pt idx="95" formatCode="_-* #,##0.0_-;\-* #,##0.0_-;_-* &quot;-&quot;??_-;_-@_-">
                  <c:v>54.991965209999996</c:v>
                </c:pt>
                <c:pt idx="96" formatCode="_-* #,##0.0_-;\-* #,##0.0_-;_-* &quot;-&quot;??_-;_-@_-">
                  <c:v>54.002751140000001</c:v>
                </c:pt>
                <c:pt idx="97" formatCode="_-* #,##0.0_-;\-* #,##0.0_-;_-* &quot;-&quot;??_-;_-@_-">
                  <c:v>53.467556279999997</c:v>
                </c:pt>
                <c:pt idx="98" formatCode="_-* #,##0.0_-;\-* #,##0.0_-;_-* &quot;-&quot;??_-;_-@_-">
                  <c:v>56.38162492</c:v>
                </c:pt>
                <c:pt idx="99" formatCode="_-* #,##0.0_-;\-* #,##0.0_-;_-* &quot;-&quot;??_-;_-@_-">
                  <c:v>53.872193350000003</c:v>
                </c:pt>
                <c:pt idx="100" formatCode="_-* #,##0.0_-;\-* #,##0.0_-;_-* &quot;-&quot;??_-;_-@_-">
                  <c:v>53.374565650000001</c:v>
                </c:pt>
                <c:pt idx="101" formatCode="_-* #,##0.0_-;\-* #,##0.0_-;_-* &quot;-&quot;??_-;_-@_-">
                  <c:v>55.36248286</c:v>
                </c:pt>
                <c:pt idx="102" formatCode="_-* #,##0.0_-;\-* #,##0.0_-;_-* &quot;-&quot;??_-;_-@_-">
                  <c:v>52.991869569999999</c:v>
                </c:pt>
                <c:pt idx="103" formatCode="_-* #,##0.0_-;\-* #,##0.0_-;_-* &quot;-&quot;??_-;_-@_-">
                  <c:v>53.106425180000002</c:v>
                </c:pt>
                <c:pt idx="104" formatCode="_-* #,##0.0_-;\-* #,##0.0_-;_-* &quot;-&quot;??_-;_-@_-">
                  <c:v>53.577279609999998</c:v>
                </c:pt>
                <c:pt idx="105" formatCode="_-* #,##0.0_-;\-* #,##0.0_-;_-* &quot;-&quot;??_-;_-@_-">
                  <c:v>53.668792830000001</c:v>
                </c:pt>
                <c:pt idx="106" formatCode="_-* #,##0.0_-;\-* #,##0.0_-;_-* &quot;-&quot;??_-;_-@_-">
                  <c:v>53.247680379999998</c:v>
                </c:pt>
                <c:pt idx="107" formatCode="_-* #,##0.0_-;\-* #,##0.0_-;_-* &quot;-&quot;??_-;_-@_-">
                  <c:v>51.46773606</c:v>
                </c:pt>
                <c:pt idx="108" formatCode="_-* #,##0.0_-;\-* #,##0.0_-;_-* &quot;-&quot;??_-;_-@_-">
                  <c:v>52.682684739999999</c:v>
                </c:pt>
                <c:pt idx="109" formatCode="_-* #,##0.0_-;\-* #,##0.0_-;_-* &quot;-&quot;??_-;_-@_-">
                  <c:v>49.587155279999998</c:v>
                </c:pt>
                <c:pt idx="110" formatCode="_-* #,##0.0_-;\-* #,##0.0_-;_-* &quot;-&quot;??_-;_-@_-">
                  <c:v>51.118843750000003</c:v>
                </c:pt>
                <c:pt idx="111" formatCode="_-* #,##0.0_-;\-* #,##0.0_-;_-* &quot;-&quot;??_-;_-@_-">
                  <c:v>48.611309339999998</c:v>
                </c:pt>
                <c:pt idx="112" formatCode="_-* #,##0.0_-;\-* #,##0.0_-;_-* &quot;-&quot;??_-;_-@_-">
                  <c:v>50.622549980000002</c:v>
                </c:pt>
                <c:pt idx="113" formatCode="_-* #,##0.0_-;\-* #,##0.0_-;_-* &quot;-&quot;??_-;_-@_-">
                  <c:v>50.910460950000001</c:v>
                </c:pt>
                <c:pt idx="114" formatCode="_-* #,##0.0_-;\-* #,##0.0_-;_-* &quot;-&quot;??_-;_-@_-">
                  <c:v>53.470180820000003</c:v>
                </c:pt>
                <c:pt idx="115" formatCode="_-* #,##0.0_-;\-* #,##0.0_-;_-* &quot;-&quot;??_-;_-@_-">
                  <c:v>52.20118368</c:v>
                </c:pt>
                <c:pt idx="116" formatCode="_-* #,##0.0_-;\-* #,##0.0_-;_-* &quot;-&quot;??_-;_-@_-">
                  <c:v>52.358668399999999</c:v>
                </c:pt>
                <c:pt idx="117" formatCode="_-* #,##0.0_-;\-* #,##0.0_-;_-* &quot;-&quot;??_-;_-@_-">
                  <c:v>54.860341730000002</c:v>
                </c:pt>
                <c:pt idx="118" formatCode="_-* #,##0.0_-;\-* #,##0.0_-;_-* &quot;-&quot;??_-;_-@_-">
                  <c:v>54.759839239999998</c:v>
                </c:pt>
                <c:pt idx="119" formatCode="_-* #,##0.0_-;\-* #,##0.0_-;_-* &quot;-&quot;??_-;_-@_-">
                  <c:v>54.283277640000001</c:v>
                </c:pt>
                <c:pt idx="120" formatCode="_-* #,##0.0_-;\-* #,##0.0_-;_-* &quot;-&quot;??_-;_-@_-">
                  <c:v>55.966562060000001</c:v>
                </c:pt>
                <c:pt idx="121" formatCode="_-* #,##0.0_-;\-* #,##0.0_-;_-* &quot;-&quot;??_-;_-@_-">
                  <c:v>55.157952620000003</c:v>
                </c:pt>
                <c:pt idx="122" formatCode="_-* #,##0.0_-;\-* #,##0.0_-;_-* &quot;-&quot;??_-;_-@_-">
                  <c:v>53.330881300000001</c:v>
                </c:pt>
                <c:pt idx="123" formatCode="_-* #,##0.0_-;\-* #,##0.0_-;_-* &quot;-&quot;??_-;_-@_-">
                  <c:v>52.727210730000003</c:v>
                </c:pt>
                <c:pt idx="124" formatCode="_-* #,##0.0_-;\-* #,##0.0_-;_-* &quot;-&quot;??_-;_-@_-">
                  <c:v>51.630600270000002</c:v>
                </c:pt>
                <c:pt idx="125" formatCode="_-* #,##0.0_-;\-* #,##0.0_-;_-* &quot;-&quot;??_-;_-@_-">
                  <c:v>51.901134480000003</c:v>
                </c:pt>
                <c:pt idx="126" formatCode="_-* #,##0.0_-;\-* #,##0.0_-;_-* &quot;-&quot;??_-;_-@_-">
                  <c:v>54.059554200000001</c:v>
                </c:pt>
                <c:pt idx="127" formatCode="_-* #,##0.0_-;\-* #,##0.0_-;_-* &quot;-&quot;??_-;_-@_-">
                  <c:v>53.208587129999998</c:v>
                </c:pt>
                <c:pt idx="128" formatCode="_-* #,##0.0_-;\-* #,##0.0_-;_-* &quot;-&quot;??_-;_-@_-">
                  <c:v>52.864513619999997</c:v>
                </c:pt>
                <c:pt idx="129" formatCode="_-* #,##0.0_-;\-* #,##0.0_-;_-* &quot;-&quot;??_-;_-@_-">
                  <c:v>53.831952710000003</c:v>
                </c:pt>
                <c:pt idx="130" formatCode="_-* #,##0.0_-;\-* #,##0.0_-;_-* &quot;-&quot;??_-;_-@_-">
                  <c:v>54.42935748</c:v>
                </c:pt>
                <c:pt idx="131" formatCode="_-* #,##0.0_-;\-* #,##0.0_-;_-* &quot;-&quot;??_-;_-@_-">
                  <c:v>55.187762339999999</c:v>
                </c:pt>
                <c:pt idx="132" formatCode="_-* #,##0.0_-;\-* #,##0.0_-;_-* &quot;-&quot;??_-;_-@_-">
                  <c:v>56.774888300000001</c:v>
                </c:pt>
                <c:pt idx="133" formatCode="_-* #,##0.0_-;\-* #,##0.0_-;_-* &quot;-&quot;??_-;_-@_-">
                  <c:v>56.419029279999997</c:v>
                </c:pt>
                <c:pt idx="134" formatCode="_-* #,##0.0_-;\-* #,##0.0_-;_-* &quot;-&quot;??_-;_-@_-">
                  <c:v>56.938399080000003</c:v>
                </c:pt>
                <c:pt idx="135" formatCode="_-* #,##0.0_-;\-* #,##0.0_-;_-* &quot;-&quot;??_-;_-@_-">
                  <c:v>57.509813940000001</c:v>
                </c:pt>
                <c:pt idx="136" formatCode="_-* #,##0.0_-;\-* #,##0.0_-;_-* &quot;-&quot;??_-;_-@_-">
                  <c:v>56.382090410000004</c:v>
                </c:pt>
                <c:pt idx="137" formatCode="_-* #,##0.0_-;\-* #,##0.0_-;_-* &quot;-&quot;??_-;_-@_-">
                  <c:v>56.216542709999999</c:v>
                </c:pt>
                <c:pt idx="138" formatCode="_-* #,##0.0_-;\-* #,##0.0_-;_-* &quot;-&quot;??_-;_-@_-">
                  <c:v>54.373418110000003</c:v>
                </c:pt>
                <c:pt idx="139" formatCode="_-* #,##0.0_-;\-* #,##0.0_-;_-* &quot;-&quot;??_-;_-@_-">
                  <c:v>54.001482729999999</c:v>
                </c:pt>
                <c:pt idx="140" formatCode="_-* #,##0.0_-;\-* #,##0.0_-;_-* &quot;-&quot;??_-;_-@_-">
                  <c:v>56.745185030000002</c:v>
                </c:pt>
                <c:pt idx="141" formatCode="_-* #,##0.0_-;\-* #,##0.0_-;_-* &quot;-&quot;??_-;_-@_-">
                  <c:v>54.856913689999999</c:v>
                </c:pt>
                <c:pt idx="142" formatCode="_-* #,##0.0_-;\-* #,##0.0_-;_-* &quot;-&quot;??_-;_-@_-">
                  <c:v>54.706456320000001</c:v>
                </c:pt>
                <c:pt idx="143" formatCode="_-* #,##0.0_-;\-* #,##0.0_-;_-* &quot;-&quot;??_-;_-@_-">
                  <c:v>52.064197819999997</c:v>
                </c:pt>
                <c:pt idx="144" formatCode="_-* #,##0.0_-;\-* #,##0.0_-;_-* &quot;-&quot;??_-;_-@_-">
                  <c:v>54.794834520000002</c:v>
                </c:pt>
                <c:pt idx="145" formatCode="_-* #,##0.0_-;\-* #,##0.0_-;_-* &quot;-&quot;??_-;_-@_-">
                  <c:v>53.225475969999998</c:v>
                </c:pt>
                <c:pt idx="146" formatCode="_-* #,##0.0_-;\-* #,##0.0_-;_-* &quot;-&quot;??_-;_-@_-">
                  <c:v>51.379726390000002</c:v>
                </c:pt>
                <c:pt idx="147" formatCode="_-* #,##0.0_-;\-* #,##0.0_-;_-* &quot;-&quot;??_-;_-@_-">
                  <c:v>52.76107416</c:v>
                </c:pt>
                <c:pt idx="148" formatCode="_-* #,##0.0_-;\-* #,##0.0_-;_-* &quot;-&quot;??_-;_-@_-">
                  <c:v>50.066327469999997</c:v>
                </c:pt>
                <c:pt idx="149" formatCode="_-* #,##0.0_-;\-* #,##0.0_-;_-* &quot;-&quot;??_-;_-@_-">
                  <c:v>50.41685588</c:v>
                </c:pt>
                <c:pt idx="150" formatCode="_-* #,##0.0_-;\-* #,##0.0_-;_-* &quot;-&quot;??_-;_-@_-">
                  <c:v>48.783102909999997</c:v>
                </c:pt>
                <c:pt idx="151" formatCode="_-* #,##0.0_-;\-* #,##0.0_-;_-* &quot;-&quot;??_-;_-@_-">
                  <c:v>49.420922009999998</c:v>
                </c:pt>
                <c:pt idx="152" formatCode="_-* #,##0.0_-;\-* #,##0.0_-;_-* &quot;-&quot;??_-;_-@_-">
                  <c:v>49.662167140000001</c:v>
                </c:pt>
                <c:pt idx="153" formatCode="_-* #,##0.0_-;\-* #,##0.0_-;_-* &quot;-&quot;??_-;_-@_-">
                  <c:v>50.819725200000001</c:v>
                </c:pt>
                <c:pt idx="154" formatCode="_-* #,##0.0_-;\-* #,##0.0_-;_-* &quot;-&quot;??_-;_-@_-">
                  <c:v>52.537144179999999</c:v>
                </c:pt>
                <c:pt idx="155" formatCode="_-* #,##0.0_-;\-* #,##0.0_-;_-* &quot;-&quot;??_-;_-@_-">
                  <c:v>52.001437240000001</c:v>
                </c:pt>
                <c:pt idx="156" formatCode="_-* #,##0.0_-;\-* #,##0.0_-;_-* &quot;-&quot;??_-;_-@_-">
                  <c:v>51.183639370000002</c:v>
                </c:pt>
                <c:pt idx="157" formatCode="_-* #,##0.0_-;\-* #,##0.0_-;_-* &quot;-&quot;??_-;_-@_-">
                  <c:v>50.923240479999997</c:v>
                </c:pt>
                <c:pt idx="158" formatCode="_-* #,##0.0_-;\-* #,##0.0_-;_-* &quot;-&quot;??_-;_-@_-">
                  <c:v>46.510986529999997</c:v>
                </c:pt>
                <c:pt idx="159" formatCode="_-* #,##0.0_-;\-* #,##0.0_-;_-* &quot;-&quot;??_-;_-@_-">
                  <c:v>32.406062589999998</c:v>
                </c:pt>
                <c:pt idx="160" formatCode="_-* #,##0.0_-;\-* #,##0.0_-;_-* &quot;-&quot;??_-;_-@_-">
                  <c:v>33.203559839999997</c:v>
                </c:pt>
                <c:pt idx="161" formatCode="_-* #,##0.0_-;\-* #,##0.0_-;_-* &quot;-&quot;??_-;_-@_-">
                  <c:v>46.55249448</c:v>
                </c:pt>
                <c:pt idx="162" formatCode="_-* #,##0.0_-;\-* #,##0.0_-;_-* &quot;-&quot;??_-;_-@_-">
                  <c:v>49.562244550000003</c:v>
                </c:pt>
                <c:pt idx="163" formatCode="_-* #,##0.0_-;\-* #,##0.0_-;_-* &quot;-&quot;??_-;_-@_-">
                  <c:v>52.21625152</c:v>
                </c:pt>
                <c:pt idx="164" formatCode="_-* #,##0.0_-;\-* #,##0.0_-;_-* &quot;-&quot;??_-;_-@_-">
                  <c:v>52.24717364</c:v>
                </c:pt>
                <c:pt idx="165" formatCode="_-* #,##0.0_-;\-* #,##0.0_-;_-* &quot;-&quot;??_-;_-@_-">
                  <c:v>52.425306450000001</c:v>
                </c:pt>
                <c:pt idx="166" formatCode="_-* #,##0.0_-;\-* #,##0.0_-;_-* &quot;-&quot;??_-;_-@_-">
                  <c:v>53.47176468</c:v>
                </c:pt>
                <c:pt idx="167" formatCode="_-* #,##0.0_-;\-* #,##0.0_-;_-* &quot;-&quot;??_-;_-@_-">
                  <c:v>53.388609510000002</c:v>
                </c:pt>
                <c:pt idx="168" formatCode="_-* #,##0.0_-;\-* #,##0.0_-;_-* &quot;-&quot;??_-;_-@_-">
                  <c:v>54.790236030000003</c:v>
                </c:pt>
                <c:pt idx="169" formatCode="_-* #,##0.0_-;\-* #,##0.0_-;_-* &quot;-&quot;??_-;_-@_-">
                  <c:v>53.678779560000002</c:v>
                </c:pt>
                <c:pt idx="170" formatCode="_-* #,##0.0_-;\-* #,##0.0_-;_-* &quot;-&quot;??_-;_-@_-">
                  <c:v>56.381065560000003</c:v>
                </c:pt>
                <c:pt idx="171" formatCode="_-* #,##0.0_-;\-* #,##0.0_-;_-* &quot;-&quot;??_-;_-@_-">
                  <c:v>59.301843519999998</c:v>
                </c:pt>
                <c:pt idx="172" formatCode="_-* #,##0.0_-;\-* #,##0.0_-;_-* &quot;-&quot;??_-;_-@_-">
                  <c:v>61.931845260000003</c:v>
                </c:pt>
                <c:pt idx="173" formatCode="_-* #,##0.0_-;\-* #,##0.0_-;_-* &quot;-&quot;??_-;_-@_-">
                  <c:v>59.398695779999997</c:v>
                </c:pt>
                <c:pt idx="174" formatCode="_-* #,##0.0_-;\-* #,##0.0_-;_-* &quot;-&quot;??_-;_-@_-">
                  <c:v>62.345190090000003</c:v>
                </c:pt>
                <c:pt idx="175" formatCode="_-* #,##0.0_-;\-* #,##0.0_-;_-* &quot;-&quot;??_-;_-@_-">
                  <c:v>61.517717439999998</c:v>
                </c:pt>
                <c:pt idx="176" formatCode="_-* #,##0.0_-;\-* #,##0.0_-;_-* &quot;-&quot;??_-;_-@_-">
                  <c:v>61.478930050000002</c:v>
                </c:pt>
                <c:pt idx="177" formatCode="_-* #,##0.0_-;\-* #,##0.0_-;_-* &quot;-&quot;??_-;_-@_-">
                  <c:v>57.81004411</c:v>
                </c:pt>
                <c:pt idx="178" formatCode="_-* #,##0.0_-;\-* #,##0.0_-;_-* &quot;-&quot;??_-;_-@_-">
                  <c:v>58.033782889999998</c:v>
                </c:pt>
                <c:pt idx="179" formatCode="_-* #,##0.0_-;\-* #,##0.0_-;_-* &quot;-&quot;??_-;_-@_-">
                  <c:v>57.97856711</c:v>
                </c:pt>
                <c:pt idx="180" formatCode="_-* #,##0.0_-;\-* #,##0.0_-;_-* &quot;-&quot;??_-;_-@_-">
                  <c:v>55.31842245</c:v>
                </c:pt>
                <c:pt idx="181" formatCode="_-* #,##0.0_-;\-* #,##0.0_-;_-* &quot;-&quot;??_-;_-@_-">
                  <c:v>57.36007764</c:v>
                </c:pt>
                <c:pt idx="182" formatCode="_-* #,##0.0_-;\-* #,##0.0_-;_-* &quot;-&quot;??_-;_-@_-">
                  <c:v>58.338536679999997</c:v>
                </c:pt>
                <c:pt idx="183" formatCode="_-* #,##0.0_-;\-* #,##0.0_-;_-* &quot;-&quot;??_-;_-@_-">
                  <c:v>57.827809260000002</c:v>
                </c:pt>
                <c:pt idx="184" formatCode="_-* #,##0.0_-;\-* #,##0.0_-;_-* &quot;-&quot;??_-;_-@_-">
                  <c:v>55.090995390000003</c:v>
                </c:pt>
                <c:pt idx="185" formatCode="_-* #,##0.0_-;\-* #,##0.0_-;_-* &quot;-&quot;??_-;_-@_-">
                  <c:v>49.882873240000002</c:v>
                </c:pt>
                <c:pt idx="186" formatCode="_-* #,##0.0_-;\-* #,##0.0_-;_-* &quot;-&quot;??_-;_-@_-">
                  <c:v>51.101478620000002</c:v>
                </c:pt>
                <c:pt idx="187" formatCode="_-* #,##0.0_-;\-* #,##0.0_-;_-* &quot;-&quot;??_-;_-@_-">
                  <c:v>49.858673349999997</c:v>
                </c:pt>
                <c:pt idx="188" formatCode="_-* #,##0.0_-;\-* #,##0.0_-;_-* &quot;-&quot;??_-;_-@_-">
                  <c:v>47.882831789999997</c:v>
                </c:pt>
                <c:pt idx="189" formatCode="_-* #,##0.0_-;\-* #,##0.0_-;_-* &quot;-&quot;??_-;_-@_-">
                  <c:v>43.720958379999999</c:v>
                </c:pt>
                <c:pt idx="190" formatCode="_-* #,##0.0_-;\-* #,##0.0_-;_-* &quot;-&quot;??_-;_-@_-">
                  <c:v>40.589734620000002</c:v>
                </c:pt>
                <c:pt idx="191" formatCode="_-* #,##0.0_-;\-* #,##0.0_-;_-* &quot;-&quot;??_-;_-@_-">
                  <c:v>38.663841269999999</c:v>
                </c:pt>
                <c:pt idx="192" formatCode="_-* #,##0.0_-;\-* #,##0.0_-;_-* &quot;-&quot;??_-;_-@_-">
                  <c:v>38.840741360000003</c:v>
                </c:pt>
                <c:pt idx="193" formatCode="_-* #,##0.0_-;\-* #,##0.0_-;_-* &quot;-&quot;??_-;_-@_-">
                  <c:v>43.559312040000002</c:v>
                </c:pt>
                <c:pt idx="194" formatCode="_-* #,##0.0_-;\-* #,##0.0_-;_-* &quot;-&quot;??_-;_-@_-">
                  <c:v>48.142447879999999</c:v>
                </c:pt>
                <c:pt idx="195" formatCode="_-* #,##0.0_-;\-* #,##0.0_-;_-* &quot;-&quot;??_-;_-@_-">
                  <c:v>49.199061159999999</c:v>
                </c:pt>
                <c:pt idx="196" formatCode="_-* #,##0.0_-;\-* #,##0.0_-;_-* &quot;-&quot;??_-;_-@_-">
                  <c:v>43.690394359999999</c:v>
                </c:pt>
                <c:pt idx="197" formatCode="_-* #,##0.0_-;\-* #,##0.0_-;_-* &quot;-&quot;??_-;_-@_-">
                  <c:v>40.214741940000003</c:v>
                </c:pt>
                <c:pt idx="198" formatCode="_-* #,##0.0_-;\-* #,##0.0_-;_-* &quot;-&quot;??_-;_-@_-">
                  <c:v>45.282439289999999</c:v>
                </c:pt>
                <c:pt idx="199" formatCode="_-* #,##0.0_-;\-* #,##0.0_-;_-* &quot;-&quot;??_-;_-@_-">
                  <c:v>45.151510039999998</c:v>
                </c:pt>
                <c:pt idx="200" formatCode="_-* #,##0.0_-;\-* #,##0.0_-;_-* &quot;-&quot;??_-;_-@_-">
                  <c:v>47.034050690000001</c:v>
                </c:pt>
                <c:pt idx="201" formatCode="_-* #,##0.0_-;\-* #,##0.0_-;_-* &quot;-&quot;??_-;_-@_-">
                  <c:v>48.706636410000002</c:v>
                </c:pt>
                <c:pt idx="202" formatCode="_-* #,##0.0_-;\-* #,##0.0_-;_-* &quot;-&quot;??_-;_-@_-">
                  <c:v>49.91492701</c:v>
                </c:pt>
                <c:pt idx="203" formatCode="_-* #,##0.0_-;\-* #,##0.0_-;_-* &quot;-&quot;??_-;_-@_-">
                  <c:v>44.869394909999997</c:v>
                </c:pt>
                <c:pt idx="204" formatCode="_-* #,##0.0_-;\-* #,##0.0_-;_-* &quot;-&quot;??_-;_-@_-">
                  <c:v>48.182957160000001</c:v>
                </c:pt>
                <c:pt idx="205" formatCode="_-* #,##0.0_-;\-* #,##0.0_-;_-* &quot;-&quot;??_-;_-@_-">
                  <c:v>50.318856459999999</c:v>
                </c:pt>
                <c:pt idx="206" formatCode="_-* #,##0.0_-;\-* #,##0.0_-;_-* &quot;-&quot;??_-;_-@_-">
                  <c:v>48.628800079999998</c:v>
                </c:pt>
                <c:pt idx="207" formatCode="_-* #,##0.0_-;\-* #,##0.0_-;_-* &quot;-&quot;??_-;_-@_-">
                  <c:v>49.200443040000003</c:v>
                </c:pt>
                <c:pt idx="208" formatCode="_-* #,##0.0_-;\-* #,##0.0_-;_-* &quot;-&quot;??_-;_-@_-">
                  <c:v>50.334624699999999</c:v>
                </c:pt>
                <c:pt idx="209" formatCode="_-* #,##0.0_-;\-* #,##0.0_-;_-* &quot;-&quot;??_-;_-@_-">
                  <c:v>48.985447659999998</c:v>
                </c:pt>
                <c:pt idx="210" formatCode="_-* #,##0.0_-;\-* #,##0.0_-;_-* &quot;-&quot;??_-;_-@_-">
                  <c:v>48.867167000000002</c:v>
                </c:pt>
                <c:pt idx="211" formatCode="_-* #,##0.0_-;\-* #,##0.0_-;_-* &quot;-&quot;??_-;_-@_-">
                  <c:v>47.013554839999998</c:v>
                </c:pt>
                <c:pt idx="212" formatCode="_-* #,##0.0_-;\-* #,##0.0_-;_-* &quot;-&quot;??_-;_-@_-">
                  <c:v>45.197482890000003</c:v>
                </c:pt>
                <c:pt idx="213" formatCode="_-* #,##0.0_-;\-* #,##0.0_-;_-* &quot;-&quot;??_-;_-@_-">
                  <c:v>44.575686019999999</c:v>
                </c:pt>
                <c:pt idx="214" formatCode="_-* #,##0.0_-;\-* #,##0.0_-;_-* &quot;-&quot;??_-;_-@_-">
                  <c:v>48.740883889999999</c:v>
                </c:pt>
                <c:pt idx="215" formatCode="_-* #,##0.0_-;\-* #,##0.0_-;_-* &quot;-&quot;??_-;_-@_-">
                  <c:v>47.94466173</c:v>
                </c:pt>
                <c:pt idx="216" formatCode="_-* #,##0.0_-;\-* #,##0.0_-;_-* &quot;-&quot;??_-;_-@_-">
                  <c:v>49.67286232</c:v>
                </c:pt>
                <c:pt idx="217" formatCode="_-* #,##0.0_-;\-* #,##0.0_-;_-* &quot;-&quot;??_-;_-@_-">
                  <c:v>50.536678549999998</c:v>
                </c:pt>
                <c:pt idx="218" formatCode="_-* #,##0.0_-;\-* #,##0.0_-;_-* &quot;-&quot;??_-;_-@_-">
                  <c:v>48.632533389999999</c:v>
                </c:pt>
                <c:pt idx="219" formatCode="_-* #,##0.0_-;\-* #,##0.0_-;_-* &quot;-&quot;??_-;_-@_-">
                  <c:v>48.459731359999999</c:v>
                </c:pt>
                <c:pt idx="220" formatCode="_-* #,##0.0_-;\-* #,##0.0_-;_-* &quot;-&quot;??_-;_-@_-">
                  <c:v>50.171281290000003</c:v>
                </c:pt>
                <c:pt idx="221" formatCode="_-* #,##0.0_-;\-* #,##0.0_-;_-* &quot;-&quot;??_-;_-@_-">
                  <c:v>55.250087540000003</c:v>
                </c:pt>
                <c:pt idx="222" formatCode="_-* #,##0.0_-;\-* #,##0.0_-;_-* &quot;-&quot;??_-;_-@_-">
                  <c:v>51.410407659999997</c:v>
                </c:pt>
                <c:pt idx="223" formatCode="_-* #,##0.0_-;\-* #,##0.0_-;_-* &quot;-&quot;??_-;_-@_-">
                  <c:v>50.476858290000003</c:v>
                </c:pt>
                <c:pt idx="224" formatCode="_-* #,##0.0_-;\-* #,##0.0_-;_-* &quot;-&quot;??_-;_-@_-">
                  <c:v>49.209071000000002</c:v>
                </c:pt>
              </c:numCache>
            </c:numRef>
          </c:val>
          <c:smooth val="0"/>
          <c:extLst>
            <c:ext xmlns:c16="http://schemas.microsoft.com/office/drawing/2014/chart" uri="{C3380CC4-5D6E-409C-BE32-E72D297353CC}">
              <c16:uniqueId val="{00000000-D118-4CCF-9768-4809C59B8DE3}"/>
            </c:ext>
          </c:extLst>
        </c:ser>
        <c:dLbls>
          <c:showLegendKey val="0"/>
          <c:showVal val="0"/>
          <c:showCatName val="0"/>
          <c:showSerName val="0"/>
          <c:showPercent val="0"/>
          <c:showBubbleSize val="0"/>
        </c:dLbls>
        <c:marker val="1"/>
        <c:smooth val="0"/>
        <c:axId val="923339279"/>
        <c:axId val="923341247"/>
      </c:lineChart>
      <c:lineChart>
        <c:grouping val="standard"/>
        <c:varyColors val="0"/>
        <c:ser>
          <c:idx val="2"/>
          <c:order val="1"/>
          <c:tx>
            <c:strRef>
              <c:f>Sheet1!$AI$2</c:f>
              <c:strCache>
                <c:ptCount val="1"/>
                <c:pt idx="0">
                  <c:v> Inventories of purchases </c:v>
                </c:pt>
              </c:strCache>
            </c:strRef>
          </c:tx>
          <c:spPr>
            <a:ln w="22225" cap="rnd">
              <a:solidFill>
                <a:srgbClr val="F1A649"/>
              </a:solidFill>
              <a:round/>
            </a:ln>
            <a:effectLst/>
          </c:spPr>
          <c:marker>
            <c:symbol val="none"/>
          </c:marker>
          <c:cat>
            <c:numRef>
              <c:f>Sheet1!$A$4:$A$228</c:f>
              <c:numCache>
                <c:formatCode>m/d/yyyy</c:formatCode>
                <c:ptCount val="225"/>
                <c:pt idx="0">
                  <c:v>35431</c:v>
                </c:pt>
                <c:pt idx="1">
                  <c:v>35462</c:v>
                </c:pt>
                <c:pt idx="2">
                  <c:v>35490</c:v>
                </c:pt>
                <c:pt idx="3">
                  <c:v>35521</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pt idx="210">
                  <c:v>45474</c:v>
                </c:pt>
                <c:pt idx="211">
                  <c:v>45505</c:v>
                </c:pt>
                <c:pt idx="212">
                  <c:v>45536</c:v>
                </c:pt>
                <c:pt idx="213">
                  <c:v>45566</c:v>
                </c:pt>
                <c:pt idx="214">
                  <c:v>45597</c:v>
                </c:pt>
                <c:pt idx="215">
                  <c:v>45627</c:v>
                </c:pt>
                <c:pt idx="216">
                  <c:v>45658</c:v>
                </c:pt>
                <c:pt idx="217">
                  <c:v>45689</c:v>
                </c:pt>
                <c:pt idx="218">
                  <c:v>45717</c:v>
                </c:pt>
                <c:pt idx="219">
                  <c:v>45748</c:v>
                </c:pt>
                <c:pt idx="220">
                  <c:v>45778</c:v>
                </c:pt>
                <c:pt idx="221">
                  <c:v>45809</c:v>
                </c:pt>
                <c:pt idx="222">
                  <c:v>45839</c:v>
                </c:pt>
                <c:pt idx="223">
                  <c:v>45870</c:v>
                </c:pt>
                <c:pt idx="224">
                  <c:v>45901</c:v>
                </c:pt>
              </c:numCache>
            </c:numRef>
          </c:cat>
          <c:val>
            <c:numRef>
              <c:f>Sheet1!$AI$4:$AI$228</c:f>
              <c:numCache>
                <c:formatCode>General</c:formatCode>
                <c:ptCount val="225"/>
                <c:pt idx="4" formatCode="_-* #,##0.0_-;\-* #,##0.0_-;_-* &quot;-&quot;??_-;_-@_-">
                  <c:v>49.217750000000002</c:v>
                </c:pt>
                <c:pt idx="5" formatCode="_-* #,##0.0_-;\-* #,##0.0_-;_-* &quot;-&quot;??_-;_-@_-">
                  <c:v>50.358499999999999</c:v>
                </c:pt>
                <c:pt idx="6" formatCode="_-* #,##0.0_-;\-* #,##0.0_-;_-* &quot;-&quot;??_-;_-@_-">
                  <c:v>48.785249999999998</c:v>
                </c:pt>
                <c:pt idx="7" formatCode="_-* #,##0.0_-;\-* #,##0.0_-;_-* &quot;-&quot;??_-;_-@_-">
                  <c:v>47.102499999999999</c:v>
                </c:pt>
                <c:pt idx="8" formatCode="_-* #,##0.0_-;\-* #,##0.0_-;_-* &quot;-&quot;??_-;_-@_-">
                  <c:v>47.075499999999998</c:v>
                </c:pt>
                <c:pt idx="9" formatCode="_-* #,##0.0_-;\-* #,##0.0_-;_-* &quot;-&quot;??_-;_-@_-">
                  <c:v>47.520249999999997</c:v>
                </c:pt>
                <c:pt idx="10" formatCode="_-* #,##0.0_-;\-* #,##0.0_-;_-* &quot;-&quot;??_-;_-@_-">
                  <c:v>45.872500000000002</c:v>
                </c:pt>
                <c:pt idx="11" formatCode="_-* #,##0.0_-;\-* #,##0.0_-;_-* &quot;-&quot;??_-;_-@_-">
                  <c:v>50.594999999999999</c:v>
                </c:pt>
                <c:pt idx="12" formatCode="_-* #,##0.0_-;\-* #,##0.0_-;_-* &quot;-&quot;??_-;_-@_-">
                  <c:v>45.530749999999998</c:v>
                </c:pt>
                <c:pt idx="13" formatCode="_-* #,##0.0_-;\-* #,##0.0_-;_-* &quot;-&quot;??_-;_-@_-">
                  <c:v>50.171500000000002</c:v>
                </c:pt>
                <c:pt idx="14" formatCode="_-* #,##0.0_-;\-* #,##0.0_-;_-* &quot;-&quot;??_-;_-@_-">
                  <c:v>47.276000000000003</c:v>
                </c:pt>
                <c:pt idx="15" formatCode="_-* #,##0.0_-;\-* #,##0.0_-;_-* &quot;-&quot;??_-;_-@_-">
                  <c:v>47.21725</c:v>
                </c:pt>
                <c:pt idx="16" formatCode="_-* #,##0.0_-;\-* #,##0.0_-;_-* &quot;-&quot;??_-;_-@_-">
                  <c:v>42.229500000000002</c:v>
                </c:pt>
                <c:pt idx="17" formatCode="_-* #,##0.0_-;\-* #,##0.0_-;_-* &quot;-&quot;??_-;_-@_-">
                  <c:v>41.081499999999998</c:v>
                </c:pt>
                <c:pt idx="18" formatCode="_-* #,##0.0_-;\-* #,##0.0_-;_-* &quot;-&quot;??_-;_-@_-">
                  <c:v>44.786499999999997</c:v>
                </c:pt>
                <c:pt idx="19" formatCode="_-* #,##0.0_-;\-* #,##0.0_-;_-* &quot;-&quot;??_-;_-@_-">
                  <c:v>48.138249999999999</c:v>
                </c:pt>
                <c:pt idx="20" formatCode="_-* #,##0.0_-;\-* #,##0.0_-;_-* &quot;-&quot;??_-;_-@_-">
                  <c:v>42.445</c:v>
                </c:pt>
                <c:pt idx="21" formatCode="_-* #,##0.0_-;\-* #,##0.0_-;_-* &quot;-&quot;??_-;_-@_-">
                  <c:v>44.948</c:v>
                </c:pt>
                <c:pt idx="22" formatCode="_-* #,##0.0_-;\-* #,##0.0_-;_-* &quot;-&quot;??_-;_-@_-">
                  <c:v>34.106749999999998</c:v>
                </c:pt>
                <c:pt idx="23" formatCode="_-* #,##0.0_-;\-* #,##0.0_-;_-* &quot;-&quot;??_-;_-@_-">
                  <c:v>36.682250000000003</c:v>
                </c:pt>
                <c:pt idx="24" formatCode="_-* #,##0.0_-;\-* #,##0.0_-;_-* &quot;-&quot;??_-;_-@_-">
                  <c:v>30.5595</c:v>
                </c:pt>
                <c:pt idx="25" formatCode="_-* #,##0.0_-;\-* #,##0.0_-;_-* &quot;-&quot;??_-;_-@_-">
                  <c:v>32.479750000000003</c:v>
                </c:pt>
                <c:pt idx="26" formatCode="_-* #,##0.0_-;\-* #,##0.0_-;_-* &quot;-&quot;??_-;_-@_-">
                  <c:v>30.473500000000001</c:v>
                </c:pt>
                <c:pt idx="27" formatCode="_-* #,##0.0_-;\-* #,##0.0_-;_-* &quot;-&quot;??_-;_-@_-">
                  <c:v>37.151499999999999</c:v>
                </c:pt>
                <c:pt idx="28" formatCode="_-* #,##0.0_-;\-* #,##0.0_-;_-* &quot;-&quot;??_-;_-@_-">
                  <c:v>36.808999999999997</c:v>
                </c:pt>
                <c:pt idx="29" formatCode="_-* #,##0.0_-;\-* #,##0.0_-;_-* &quot;-&quot;??_-;_-@_-">
                  <c:v>38.083750000000002</c:v>
                </c:pt>
                <c:pt idx="30" formatCode="_-* #,##0.0_-;\-* #,##0.0_-;_-* &quot;-&quot;??_-;_-@_-">
                  <c:v>41.161999999999999</c:v>
                </c:pt>
                <c:pt idx="31" formatCode="_-* #,##0.0_-;\-* #,##0.0_-;_-* &quot;-&quot;??_-;_-@_-">
                  <c:v>41.597250000000003</c:v>
                </c:pt>
                <c:pt idx="32" formatCode="_-* #,##0.0_-;\-* #,##0.0_-;_-* &quot;-&quot;??_-;_-@_-">
                  <c:v>43.579500000000003</c:v>
                </c:pt>
                <c:pt idx="33" formatCode="_-* #,##0.0_-;\-* #,##0.0_-;_-* &quot;-&quot;??_-;_-@_-">
                  <c:v>48.490517949999997</c:v>
                </c:pt>
                <c:pt idx="34" formatCode="_-* #,##0.0_-;\-* #,##0.0_-;_-* &quot;-&quot;??_-;_-@_-">
                  <c:v>48.069844379999999</c:v>
                </c:pt>
                <c:pt idx="35" formatCode="_-* #,##0.0_-;\-* #,##0.0_-;_-* &quot;-&quot;??_-;_-@_-">
                  <c:v>48.875575730000001</c:v>
                </c:pt>
                <c:pt idx="36" formatCode="_-* #,##0.0_-;\-* #,##0.0_-;_-* &quot;-&quot;??_-;_-@_-">
                  <c:v>47.542373339999997</c:v>
                </c:pt>
                <c:pt idx="37" formatCode="_-* #,##0.0_-;\-* #,##0.0_-;_-* &quot;-&quot;??_-;_-@_-">
                  <c:v>51.502726959999997</c:v>
                </c:pt>
                <c:pt idx="38" formatCode="_-* #,##0.0_-;\-* #,##0.0_-;_-* &quot;-&quot;??_-;_-@_-">
                  <c:v>48.189443679999997</c:v>
                </c:pt>
                <c:pt idx="39" formatCode="_-* #,##0.0_-;\-* #,##0.0_-;_-* &quot;-&quot;??_-;_-@_-">
                  <c:v>51.899397530000002</c:v>
                </c:pt>
                <c:pt idx="40" formatCode="_-* #,##0.0_-;\-* #,##0.0_-;_-* &quot;-&quot;??_-;_-@_-">
                  <c:v>53.001323169999999</c:v>
                </c:pt>
                <c:pt idx="41" formatCode="_-* #,##0.0_-;\-* #,##0.0_-;_-* &quot;-&quot;??_-;_-@_-">
                  <c:v>50.917400649999998</c:v>
                </c:pt>
                <c:pt idx="42" formatCode="_-* #,##0.0_-;\-* #,##0.0_-;_-* &quot;-&quot;??_-;_-@_-">
                  <c:v>51.625413569999999</c:v>
                </c:pt>
                <c:pt idx="43" formatCode="_-* #,##0.0_-;\-* #,##0.0_-;_-* &quot;-&quot;??_-;_-@_-">
                  <c:v>49.749474710000001</c:v>
                </c:pt>
                <c:pt idx="44" formatCode="_-* #,##0.0_-;\-* #,##0.0_-;_-* &quot;-&quot;??_-;_-@_-">
                  <c:v>50.763028990000002</c:v>
                </c:pt>
                <c:pt idx="45" formatCode="_-* #,##0.0_-;\-* #,##0.0_-;_-* &quot;-&quot;??_-;_-@_-">
                  <c:v>48.626891020000002</c:v>
                </c:pt>
                <c:pt idx="46" formatCode="_-* #,##0.0_-;\-* #,##0.0_-;_-* &quot;-&quot;??_-;_-@_-">
                  <c:v>47.521367230000003</c:v>
                </c:pt>
                <c:pt idx="47" formatCode="_-* #,##0.0_-;\-* #,##0.0_-;_-* &quot;-&quot;??_-;_-@_-">
                  <c:v>47.202088660000001</c:v>
                </c:pt>
                <c:pt idx="48" formatCode="_-* #,##0.0_-;\-* #,##0.0_-;_-* &quot;-&quot;??_-;_-@_-">
                  <c:v>47.536091399999997</c:v>
                </c:pt>
                <c:pt idx="49" formatCode="_-* #,##0.0_-;\-* #,##0.0_-;_-* &quot;-&quot;??_-;_-@_-">
                  <c:v>48.976290570000003</c:v>
                </c:pt>
                <c:pt idx="50" formatCode="_-* #,##0.0_-;\-* #,##0.0_-;_-* &quot;-&quot;??_-;_-@_-">
                  <c:v>50.381333580000003</c:v>
                </c:pt>
                <c:pt idx="51" formatCode="_-* #,##0.0_-;\-* #,##0.0_-;_-* &quot;-&quot;??_-;_-@_-">
                  <c:v>51.365668720000002</c:v>
                </c:pt>
                <c:pt idx="52" formatCode="_-* #,##0.0_-;\-* #,##0.0_-;_-* &quot;-&quot;??_-;_-@_-">
                  <c:v>51.045666709999999</c:v>
                </c:pt>
                <c:pt idx="53" formatCode="_-* #,##0.0_-;\-* #,##0.0_-;_-* &quot;-&quot;??_-;_-@_-">
                  <c:v>50.942498559999997</c:v>
                </c:pt>
                <c:pt idx="54" formatCode="_-* #,##0.0_-;\-* #,##0.0_-;_-* &quot;-&quot;??_-;_-@_-">
                  <c:v>49.79218676</c:v>
                </c:pt>
                <c:pt idx="55" formatCode="_-* #,##0.0_-;\-* #,##0.0_-;_-* &quot;-&quot;??_-;_-@_-">
                  <c:v>46.819724039999997</c:v>
                </c:pt>
                <c:pt idx="56" formatCode="_-* #,##0.0_-;\-* #,##0.0_-;_-* &quot;-&quot;??_-;_-@_-">
                  <c:v>47.721558989999998</c:v>
                </c:pt>
                <c:pt idx="57" formatCode="_-* #,##0.0_-;\-* #,##0.0_-;_-* &quot;-&quot;??_-;_-@_-">
                  <c:v>46.731534869999997</c:v>
                </c:pt>
                <c:pt idx="58" formatCode="_-* #,##0.0_-;\-* #,##0.0_-;_-* &quot;-&quot;??_-;_-@_-">
                  <c:v>46.905024410000003</c:v>
                </c:pt>
                <c:pt idx="59" formatCode="_-* #,##0.0_-;\-* #,##0.0_-;_-* &quot;-&quot;??_-;_-@_-">
                  <c:v>46.599562050000003</c:v>
                </c:pt>
                <c:pt idx="60" formatCode="_-* #,##0.0_-;\-* #,##0.0_-;_-* &quot;-&quot;??_-;_-@_-">
                  <c:v>49.801110520000002</c:v>
                </c:pt>
                <c:pt idx="61" formatCode="_-* #,##0.0_-;\-* #,##0.0_-;_-* &quot;-&quot;??_-;_-@_-">
                  <c:v>49.833398359999997</c:v>
                </c:pt>
                <c:pt idx="62" formatCode="_-* #,##0.0_-;\-* #,##0.0_-;_-* &quot;-&quot;??_-;_-@_-">
                  <c:v>51.229262839999997</c:v>
                </c:pt>
                <c:pt idx="63" formatCode="_-* #,##0.0_-;\-* #,##0.0_-;_-* &quot;-&quot;??_-;_-@_-">
                  <c:v>52.67421409</c:v>
                </c:pt>
                <c:pt idx="64" formatCode="_-* #,##0.0_-;\-* #,##0.0_-;_-* &quot;-&quot;??_-;_-@_-">
                  <c:v>50.27069848</c:v>
                </c:pt>
                <c:pt idx="65" formatCode="_-* #,##0.0_-;\-* #,##0.0_-;_-* &quot;-&quot;??_-;_-@_-">
                  <c:v>46.64940447</c:v>
                </c:pt>
                <c:pt idx="66" formatCode="_-* #,##0.0_-;\-* #,##0.0_-;_-* &quot;-&quot;??_-;_-@_-">
                  <c:v>50.168968329999998</c:v>
                </c:pt>
                <c:pt idx="67" formatCode="_-* #,##0.0_-;\-* #,##0.0_-;_-* &quot;-&quot;??_-;_-@_-">
                  <c:v>49.737037180000002</c:v>
                </c:pt>
                <c:pt idx="68" formatCode="_-* #,##0.0_-;\-* #,##0.0_-;_-* &quot;-&quot;??_-;_-@_-">
                  <c:v>47.91547319</c:v>
                </c:pt>
                <c:pt idx="69" formatCode="_-* #,##0.0_-;\-* #,##0.0_-;_-* &quot;-&quot;??_-;_-@_-">
                  <c:v>46.405760229999999</c:v>
                </c:pt>
                <c:pt idx="70" formatCode="_-* #,##0.0_-;\-* #,##0.0_-;_-* &quot;-&quot;??_-;_-@_-">
                  <c:v>47.748045439999999</c:v>
                </c:pt>
                <c:pt idx="71" formatCode="_-* #,##0.0_-;\-* #,##0.0_-;_-* &quot;-&quot;??_-;_-@_-">
                  <c:v>49.788025859999998</c:v>
                </c:pt>
                <c:pt idx="72" formatCode="_-* #,##0.0_-;\-* #,##0.0_-;_-* &quot;-&quot;??_-;_-@_-">
                  <c:v>51.480402570000003</c:v>
                </c:pt>
                <c:pt idx="73" formatCode="_-* #,##0.0_-;\-* #,##0.0_-;_-* &quot;-&quot;??_-;_-@_-">
                  <c:v>49.492676260000003</c:v>
                </c:pt>
                <c:pt idx="74" formatCode="_-* #,##0.0_-;\-* #,##0.0_-;_-* &quot;-&quot;??_-;_-@_-">
                  <c:v>50.388677600000001</c:v>
                </c:pt>
                <c:pt idx="75" formatCode="_-* #,##0.0_-;\-* #,##0.0_-;_-* &quot;-&quot;??_-;_-@_-">
                  <c:v>49.22496529</c:v>
                </c:pt>
                <c:pt idx="76" formatCode="_-* #,##0.0_-;\-* #,##0.0_-;_-* &quot;-&quot;??_-;_-@_-">
                  <c:v>50.004478220000003</c:v>
                </c:pt>
                <c:pt idx="77" formatCode="_-* #,##0.0_-;\-* #,##0.0_-;_-* &quot;-&quot;??_-;_-@_-">
                  <c:v>50.609622979999997</c:v>
                </c:pt>
                <c:pt idx="78" formatCode="_-* #,##0.0_-;\-* #,##0.0_-;_-* &quot;-&quot;??_-;_-@_-">
                  <c:v>48.73935642</c:v>
                </c:pt>
                <c:pt idx="79" formatCode="_-* #,##0.0_-;\-* #,##0.0_-;_-* &quot;-&quot;??_-;_-@_-">
                  <c:v>46.189214839999998</c:v>
                </c:pt>
                <c:pt idx="80" formatCode="_-* #,##0.0_-;\-* #,##0.0_-;_-* &quot;-&quot;??_-;_-@_-">
                  <c:v>47.750913420000003</c:v>
                </c:pt>
                <c:pt idx="81" formatCode="_-* #,##0.0_-;\-* #,##0.0_-;_-* &quot;-&quot;??_-;_-@_-">
                  <c:v>44.782315369999999</c:v>
                </c:pt>
                <c:pt idx="82" formatCode="_-* #,##0.0_-;\-* #,##0.0_-;_-* &quot;-&quot;??_-;_-@_-">
                  <c:v>46.606223380000003</c:v>
                </c:pt>
                <c:pt idx="83" formatCode="_-* #,##0.0_-;\-* #,##0.0_-;_-* &quot;-&quot;??_-;_-@_-">
                  <c:v>48.491337020000003</c:v>
                </c:pt>
                <c:pt idx="84" formatCode="_-* #,##0.0_-;\-* #,##0.0_-;_-* &quot;-&quot;??_-;_-@_-">
                  <c:v>46.572747249999999</c:v>
                </c:pt>
                <c:pt idx="85" formatCode="_-* #,##0.0_-;\-* #,##0.0_-;_-* &quot;-&quot;??_-;_-@_-">
                  <c:v>50.585570590000003</c:v>
                </c:pt>
                <c:pt idx="86" formatCode="_-* #,##0.0_-;\-* #,##0.0_-;_-* &quot;-&quot;??_-;_-@_-">
                  <c:v>50.829678379999997</c:v>
                </c:pt>
                <c:pt idx="87" formatCode="_-* #,##0.0_-;\-* #,##0.0_-;_-* &quot;-&quot;??_-;_-@_-">
                  <c:v>48.664080269999999</c:v>
                </c:pt>
                <c:pt idx="88" formatCode="_-* #,##0.0_-;\-* #,##0.0_-;_-* &quot;-&quot;??_-;_-@_-">
                  <c:v>51.951920319999999</c:v>
                </c:pt>
                <c:pt idx="89" formatCode="_-* #,##0.0_-;\-* #,##0.0_-;_-* &quot;-&quot;??_-;_-@_-">
                  <c:v>49.689752329999997</c:v>
                </c:pt>
                <c:pt idx="90" formatCode="_-* #,##0.0_-;\-* #,##0.0_-;_-* &quot;-&quot;??_-;_-@_-">
                  <c:v>51.254756139999998</c:v>
                </c:pt>
                <c:pt idx="91" formatCode="_-* #,##0.0_-;\-* #,##0.0_-;_-* &quot;-&quot;??_-;_-@_-">
                  <c:v>54.208892759999998</c:v>
                </c:pt>
                <c:pt idx="92" formatCode="_-* #,##0.0_-;\-* #,##0.0_-;_-* &quot;-&quot;??_-;_-@_-">
                  <c:v>53.091070209999998</c:v>
                </c:pt>
                <c:pt idx="93" formatCode="_-* #,##0.0_-;\-* #,##0.0_-;_-* &quot;-&quot;??_-;_-@_-">
                  <c:v>53.971313619999997</c:v>
                </c:pt>
                <c:pt idx="94" formatCode="_-* #,##0.0_-;\-* #,##0.0_-;_-* &quot;-&quot;??_-;_-@_-">
                  <c:v>53.492751669999997</c:v>
                </c:pt>
                <c:pt idx="95" formatCode="_-* #,##0.0_-;\-* #,##0.0_-;_-* &quot;-&quot;??_-;_-@_-">
                  <c:v>50.654006789999997</c:v>
                </c:pt>
                <c:pt idx="96" formatCode="_-* #,##0.0_-;\-* #,##0.0_-;_-* &quot;-&quot;??_-;_-@_-">
                  <c:v>50.836072090000002</c:v>
                </c:pt>
                <c:pt idx="97" formatCode="_-* #,##0.0_-;\-* #,##0.0_-;_-* &quot;-&quot;??_-;_-@_-">
                  <c:v>50.971364020000003</c:v>
                </c:pt>
                <c:pt idx="98" formatCode="_-* #,##0.0_-;\-* #,##0.0_-;_-* &quot;-&quot;??_-;_-@_-">
                  <c:v>51.290400949999999</c:v>
                </c:pt>
                <c:pt idx="99" formatCode="_-* #,##0.0_-;\-* #,##0.0_-;_-* &quot;-&quot;??_-;_-@_-">
                  <c:v>51.079621750000001</c:v>
                </c:pt>
                <c:pt idx="100" formatCode="_-* #,##0.0_-;\-* #,##0.0_-;_-* &quot;-&quot;??_-;_-@_-">
                  <c:v>50.806380840000003</c:v>
                </c:pt>
                <c:pt idx="101" formatCode="_-* #,##0.0_-;\-* #,##0.0_-;_-* &quot;-&quot;??_-;_-@_-">
                  <c:v>51.249611539999997</c:v>
                </c:pt>
                <c:pt idx="102" formatCode="_-* #,##0.0_-;\-* #,##0.0_-;_-* &quot;-&quot;??_-;_-@_-">
                  <c:v>50.789743219999998</c:v>
                </c:pt>
                <c:pt idx="103" formatCode="_-* #,##0.0_-;\-* #,##0.0_-;_-* &quot;-&quot;??_-;_-@_-">
                  <c:v>50.631967379999999</c:v>
                </c:pt>
                <c:pt idx="104" formatCode="_-* #,##0.0_-;\-* #,##0.0_-;_-* &quot;-&quot;??_-;_-@_-">
                  <c:v>49.96000626</c:v>
                </c:pt>
                <c:pt idx="105" formatCode="_-* #,##0.0_-;\-* #,##0.0_-;_-* &quot;-&quot;??_-;_-@_-">
                  <c:v>52.4239441</c:v>
                </c:pt>
                <c:pt idx="106" formatCode="_-* #,##0.0_-;\-* #,##0.0_-;_-* &quot;-&quot;??_-;_-@_-">
                  <c:v>50.47201089</c:v>
                </c:pt>
                <c:pt idx="107" formatCode="_-* #,##0.0_-;\-* #,##0.0_-;_-* &quot;-&quot;??_-;_-@_-">
                  <c:v>48.464515059999997</c:v>
                </c:pt>
                <c:pt idx="108" formatCode="_-* #,##0.0_-;\-* #,##0.0_-;_-* &quot;-&quot;??_-;_-@_-">
                  <c:v>49.557636500000001</c:v>
                </c:pt>
                <c:pt idx="109" formatCode="_-* #,##0.0_-;\-* #,##0.0_-;_-* &quot;-&quot;??_-;_-@_-">
                  <c:v>49.928051140000001</c:v>
                </c:pt>
                <c:pt idx="110" formatCode="_-* #,##0.0_-;\-* #,##0.0_-;_-* &quot;-&quot;??_-;_-@_-">
                  <c:v>48.440163900000002</c:v>
                </c:pt>
                <c:pt idx="111" formatCode="_-* #,##0.0_-;\-* #,##0.0_-;_-* &quot;-&quot;??_-;_-@_-">
                  <c:v>47.857184220000001</c:v>
                </c:pt>
                <c:pt idx="112" formatCode="_-* #,##0.0_-;\-* #,##0.0_-;_-* &quot;-&quot;??_-;_-@_-">
                  <c:v>48.106390640000001</c:v>
                </c:pt>
                <c:pt idx="113" formatCode="_-* #,##0.0_-;\-* #,##0.0_-;_-* &quot;-&quot;??_-;_-@_-">
                  <c:v>47.68444255</c:v>
                </c:pt>
                <c:pt idx="114" formatCode="_-* #,##0.0_-;\-* #,##0.0_-;_-* &quot;-&quot;??_-;_-@_-">
                  <c:v>48.03247296</c:v>
                </c:pt>
                <c:pt idx="115" formatCode="_-* #,##0.0_-;\-* #,##0.0_-;_-* &quot;-&quot;??_-;_-@_-">
                  <c:v>49.026240540000003</c:v>
                </c:pt>
                <c:pt idx="116" formatCode="_-* #,##0.0_-;\-* #,##0.0_-;_-* &quot;-&quot;??_-;_-@_-">
                  <c:v>49.589299660000002</c:v>
                </c:pt>
                <c:pt idx="117" formatCode="_-* #,##0.0_-;\-* #,##0.0_-;_-* &quot;-&quot;??_-;_-@_-">
                  <c:v>52.291958860000001</c:v>
                </c:pt>
                <c:pt idx="118" formatCode="_-* #,##0.0_-;\-* #,##0.0_-;_-* &quot;-&quot;??_-;_-@_-">
                  <c:v>52.148967220000003</c:v>
                </c:pt>
                <c:pt idx="119" formatCode="_-* #,##0.0_-;\-* #,##0.0_-;_-* &quot;-&quot;??_-;_-@_-">
                  <c:v>54.053509839999997</c:v>
                </c:pt>
                <c:pt idx="120" formatCode="_-* #,##0.0_-;\-* #,##0.0_-;_-* &quot;-&quot;??_-;_-@_-">
                  <c:v>53.132261730000003</c:v>
                </c:pt>
                <c:pt idx="121" formatCode="_-* #,##0.0_-;\-* #,##0.0_-;_-* &quot;-&quot;??_-;_-@_-">
                  <c:v>51.577215690000003</c:v>
                </c:pt>
                <c:pt idx="122" formatCode="_-* #,##0.0_-;\-* #,##0.0_-;_-* &quot;-&quot;??_-;_-@_-">
                  <c:v>50.171470050000003</c:v>
                </c:pt>
                <c:pt idx="123" formatCode="_-* #,##0.0_-;\-* #,##0.0_-;_-* &quot;-&quot;??_-;_-@_-">
                  <c:v>49.83156572</c:v>
                </c:pt>
                <c:pt idx="124" formatCode="_-* #,##0.0_-;\-* #,##0.0_-;_-* &quot;-&quot;??_-;_-@_-">
                  <c:v>49.302019360000003</c:v>
                </c:pt>
                <c:pt idx="125" formatCode="_-* #,##0.0_-;\-* #,##0.0_-;_-* &quot;-&quot;??_-;_-@_-">
                  <c:v>51.298601210000001</c:v>
                </c:pt>
                <c:pt idx="126" formatCode="_-* #,##0.0_-;\-* #,##0.0_-;_-* &quot;-&quot;??_-;_-@_-">
                  <c:v>51.674052349999997</c:v>
                </c:pt>
                <c:pt idx="127" formatCode="_-* #,##0.0_-;\-* #,##0.0_-;_-* &quot;-&quot;??_-;_-@_-">
                  <c:v>50.68725456</c:v>
                </c:pt>
                <c:pt idx="128" formatCode="_-* #,##0.0_-;\-* #,##0.0_-;_-* &quot;-&quot;??_-;_-@_-">
                  <c:v>50.270411899999999</c:v>
                </c:pt>
                <c:pt idx="129" formatCode="_-* #,##0.0_-;\-* #,##0.0_-;_-* &quot;-&quot;??_-;_-@_-">
                  <c:v>50.998039400000003</c:v>
                </c:pt>
                <c:pt idx="130" formatCode="_-* #,##0.0_-;\-* #,##0.0_-;_-* &quot;-&quot;??_-;_-@_-">
                  <c:v>51.303982439999999</c:v>
                </c:pt>
                <c:pt idx="131" formatCode="_-* #,##0.0_-;\-* #,##0.0_-;_-* &quot;-&quot;??_-;_-@_-">
                  <c:v>51.566310020000003</c:v>
                </c:pt>
                <c:pt idx="132" formatCode="_-* #,##0.0_-;\-* #,##0.0_-;_-* &quot;-&quot;??_-;_-@_-">
                  <c:v>52.696723779999999</c:v>
                </c:pt>
                <c:pt idx="133" formatCode="_-* #,##0.0_-;\-* #,##0.0_-;_-* &quot;-&quot;??_-;_-@_-">
                  <c:v>50.751389140000001</c:v>
                </c:pt>
                <c:pt idx="134" formatCode="_-* #,##0.0_-;\-* #,##0.0_-;_-* &quot;-&quot;??_-;_-@_-">
                  <c:v>51.827278219999997</c:v>
                </c:pt>
                <c:pt idx="135" formatCode="_-* #,##0.0_-;\-* #,##0.0_-;_-* &quot;-&quot;??_-;_-@_-">
                  <c:v>50.467454269999998</c:v>
                </c:pt>
                <c:pt idx="136" formatCode="_-* #,##0.0_-;\-* #,##0.0_-;_-* &quot;-&quot;??_-;_-@_-">
                  <c:v>51.928173940000001</c:v>
                </c:pt>
                <c:pt idx="137" formatCode="_-* #,##0.0_-;\-* #,##0.0_-;_-* &quot;-&quot;??_-;_-@_-">
                  <c:v>51.715781139999997</c:v>
                </c:pt>
                <c:pt idx="138" formatCode="_-* #,##0.0_-;\-* #,##0.0_-;_-* &quot;-&quot;??_-;_-@_-">
                  <c:v>51.955806019999997</c:v>
                </c:pt>
                <c:pt idx="139" formatCode="_-* #,##0.0_-;\-* #,##0.0_-;_-* &quot;-&quot;??_-;_-@_-">
                  <c:v>51.527185289999998</c:v>
                </c:pt>
                <c:pt idx="140" formatCode="_-* #,##0.0_-;\-* #,##0.0_-;_-* &quot;-&quot;??_-;_-@_-">
                  <c:v>53.360756170000002</c:v>
                </c:pt>
                <c:pt idx="141" formatCode="_-* #,##0.0_-;\-* #,##0.0_-;_-* &quot;-&quot;??_-;_-@_-">
                  <c:v>51.817671789999999</c:v>
                </c:pt>
                <c:pt idx="142" formatCode="_-* #,##0.0_-;\-* #,##0.0_-;_-* &quot;-&quot;??_-;_-@_-">
                  <c:v>50.861704439999997</c:v>
                </c:pt>
                <c:pt idx="143" formatCode="_-* #,##0.0_-;\-* #,##0.0_-;_-* &quot;-&quot;??_-;_-@_-">
                  <c:v>51.067421789999997</c:v>
                </c:pt>
                <c:pt idx="144" formatCode="_-* #,##0.0_-;\-* #,##0.0_-;_-* &quot;-&quot;??_-;_-@_-">
                  <c:v>51.987696640000003</c:v>
                </c:pt>
                <c:pt idx="145" formatCode="_-* #,##0.0_-;\-* #,##0.0_-;_-* &quot;-&quot;??_-;_-@_-">
                  <c:v>50.205704660000002</c:v>
                </c:pt>
                <c:pt idx="146" formatCode="_-* #,##0.0_-;\-* #,##0.0_-;_-* &quot;-&quot;??_-;_-@_-">
                  <c:v>51.816847619999997</c:v>
                </c:pt>
                <c:pt idx="147" formatCode="_-* #,##0.0_-;\-* #,##0.0_-;_-* &quot;-&quot;??_-;_-@_-">
                  <c:v>50.534884759999997</c:v>
                </c:pt>
                <c:pt idx="148" formatCode="_-* #,##0.0_-;\-* #,##0.0_-;_-* &quot;-&quot;??_-;_-@_-">
                  <c:v>49.80293399</c:v>
                </c:pt>
                <c:pt idx="149" formatCode="_-* #,##0.0_-;\-* #,##0.0_-;_-* &quot;-&quot;??_-;_-@_-">
                  <c:v>46.710755079999998</c:v>
                </c:pt>
                <c:pt idx="150" formatCode="_-* #,##0.0_-;\-* #,##0.0_-;_-* &quot;-&quot;??_-;_-@_-">
                  <c:v>48.01938071</c:v>
                </c:pt>
                <c:pt idx="151" formatCode="_-* #,##0.0_-;\-* #,##0.0_-;_-* &quot;-&quot;??_-;_-@_-">
                  <c:v>48.520469779999999</c:v>
                </c:pt>
                <c:pt idx="152" formatCode="_-* #,##0.0_-;\-* #,##0.0_-;_-* &quot;-&quot;??_-;_-@_-">
                  <c:v>49.485521179999999</c:v>
                </c:pt>
                <c:pt idx="153" formatCode="_-* #,##0.0_-;\-* #,##0.0_-;_-* &quot;-&quot;??_-;_-@_-">
                  <c:v>47.99450289</c:v>
                </c:pt>
                <c:pt idx="154" formatCode="_-* #,##0.0_-;\-* #,##0.0_-;_-* &quot;-&quot;??_-;_-@_-">
                  <c:v>50.172623440000002</c:v>
                </c:pt>
                <c:pt idx="155" formatCode="_-* #,##0.0_-;\-* #,##0.0_-;_-* &quot;-&quot;??_-;_-@_-">
                  <c:v>51.82963986</c:v>
                </c:pt>
                <c:pt idx="156" formatCode="_-* #,##0.0_-;\-* #,##0.0_-;_-* &quot;-&quot;??_-;_-@_-">
                  <c:v>50.059171679999999</c:v>
                </c:pt>
                <c:pt idx="157" formatCode="_-* #,##0.0_-;\-* #,##0.0_-;_-* &quot;-&quot;??_-;_-@_-">
                  <c:v>49.611949199999998</c:v>
                </c:pt>
                <c:pt idx="158" formatCode="_-* #,##0.0_-;\-* #,##0.0_-;_-* &quot;-&quot;??_-;_-@_-">
                  <c:v>48.223173350000003</c:v>
                </c:pt>
                <c:pt idx="159" formatCode="_-* #,##0.0_-;\-* #,##0.0_-;_-* &quot;-&quot;??_-;_-@_-">
                  <c:v>36.441593699999999</c:v>
                </c:pt>
                <c:pt idx="160" formatCode="_-* #,##0.0_-;\-* #,##0.0_-;_-* &quot;-&quot;??_-;_-@_-">
                  <c:v>37.384280570000001</c:v>
                </c:pt>
                <c:pt idx="161" formatCode="_-* #,##0.0_-;\-* #,##0.0_-;_-* &quot;-&quot;??_-;_-@_-">
                  <c:v>47.243124880000003</c:v>
                </c:pt>
                <c:pt idx="162" formatCode="_-* #,##0.0_-;\-* #,##0.0_-;_-* &quot;-&quot;??_-;_-@_-">
                  <c:v>47.812391929999997</c:v>
                </c:pt>
                <c:pt idx="163" formatCode="_-* #,##0.0_-;\-* #,##0.0_-;_-* &quot;-&quot;??_-;_-@_-">
                  <c:v>50.495607929999998</c:v>
                </c:pt>
                <c:pt idx="164" formatCode="_-* #,##0.0_-;\-* #,##0.0_-;_-* &quot;-&quot;??_-;_-@_-">
                  <c:v>49.461210899999998</c:v>
                </c:pt>
                <c:pt idx="165" formatCode="_-* #,##0.0_-;\-* #,##0.0_-;_-* &quot;-&quot;??_-;_-@_-">
                  <c:v>48.894376010000002</c:v>
                </c:pt>
                <c:pt idx="166" formatCode="_-* #,##0.0_-;\-* #,##0.0_-;_-* &quot;-&quot;??_-;_-@_-">
                  <c:v>48.491982589999999</c:v>
                </c:pt>
                <c:pt idx="167" formatCode="_-* #,##0.0_-;\-* #,##0.0_-;_-* &quot;-&quot;??_-;_-@_-">
                  <c:v>49.743037610000002</c:v>
                </c:pt>
                <c:pt idx="168" formatCode="_-* #,##0.0_-;\-* #,##0.0_-;_-* &quot;-&quot;??_-;_-@_-">
                  <c:v>51.318855890000002</c:v>
                </c:pt>
                <c:pt idx="169" formatCode="_-* #,##0.0_-;\-* #,##0.0_-;_-* &quot;-&quot;??_-;_-@_-">
                  <c:v>47.224176460000002</c:v>
                </c:pt>
                <c:pt idx="170" formatCode="_-* #,##0.0_-;\-* #,##0.0_-;_-* &quot;-&quot;??_-;_-@_-">
                  <c:v>50.130054389999998</c:v>
                </c:pt>
                <c:pt idx="171" formatCode="_-* #,##0.0_-;\-* #,##0.0_-;_-* &quot;-&quot;??_-;_-@_-">
                  <c:v>52.237943690000002</c:v>
                </c:pt>
                <c:pt idx="172" formatCode="_-* #,##0.0_-;\-* #,##0.0_-;_-* &quot;-&quot;??_-;_-@_-">
                  <c:v>54.884139990000001</c:v>
                </c:pt>
                <c:pt idx="173" formatCode="_-* #,##0.0_-;\-* #,##0.0_-;_-* &quot;-&quot;??_-;_-@_-">
                  <c:v>54.439096139999997</c:v>
                </c:pt>
                <c:pt idx="174" formatCode="_-* #,##0.0_-;\-* #,##0.0_-;_-* &quot;-&quot;??_-;_-@_-">
                  <c:v>56.001214849999997</c:v>
                </c:pt>
                <c:pt idx="175" formatCode="_-* #,##0.0_-;\-* #,##0.0_-;_-* &quot;-&quot;??_-;_-@_-">
                  <c:v>53.84610481</c:v>
                </c:pt>
                <c:pt idx="176" formatCode="_-* #,##0.0_-;\-* #,##0.0_-;_-* &quot;-&quot;??_-;_-@_-">
                  <c:v>53.320852539999997</c:v>
                </c:pt>
                <c:pt idx="177" formatCode="_-* #,##0.0_-;\-* #,##0.0_-;_-* &quot;-&quot;??_-;_-@_-">
                  <c:v>51.873616079999998</c:v>
                </c:pt>
                <c:pt idx="178" formatCode="_-* #,##0.0_-;\-* #,##0.0_-;_-* &quot;-&quot;??_-;_-@_-">
                  <c:v>53.645993259999997</c:v>
                </c:pt>
                <c:pt idx="179" formatCode="_-* #,##0.0_-;\-* #,##0.0_-;_-* &quot;-&quot;??_-;_-@_-">
                  <c:v>52.84379319</c:v>
                </c:pt>
                <c:pt idx="180" formatCode="_-* #,##0.0_-;\-* #,##0.0_-;_-* &quot;-&quot;??_-;_-@_-">
                  <c:v>51.65574531</c:v>
                </c:pt>
                <c:pt idx="181" formatCode="_-* #,##0.0_-;\-* #,##0.0_-;_-* &quot;-&quot;??_-;_-@_-">
                  <c:v>53.91710295</c:v>
                </c:pt>
                <c:pt idx="182" formatCode="_-* #,##0.0_-;\-* #,##0.0_-;_-* &quot;-&quot;??_-;_-@_-">
                  <c:v>55.784807790000002</c:v>
                </c:pt>
                <c:pt idx="183" formatCode="_-* #,##0.0_-;\-* #,##0.0_-;_-* &quot;-&quot;??_-;_-@_-">
                  <c:v>56.269770800000003</c:v>
                </c:pt>
                <c:pt idx="184" formatCode="_-* #,##0.0_-;\-* #,##0.0_-;_-* &quot;-&quot;??_-;_-@_-">
                  <c:v>53.724872550000001</c:v>
                </c:pt>
                <c:pt idx="185" formatCode="_-* #,##0.0_-;\-* #,##0.0_-;_-* &quot;-&quot;??_-;_-@_-">
                  <c:v>50.189684130000003</c:v>
                </c:pt>
                <c:pt idx="186" formatCode="_-* #,##0.0_-;\-* #,##0.0_-;_-* &quot;-&quot;??_-;_-@_-">
                  <c:v>50.505720400000001</c:v>
                </c:pt>
                <c:pt idx="187" formatCode="_-* #,##0.0_-;\-* #,##0.0_-;_-* &quot;-&quot;??_-;_-@_-">
                  <c:v>51.423876540000002</c:v>
                </c:pt>
                <c:pt idx="188" formatCode="_-* #,##0.0_-;\-* #,##0.0_-;_-* &quot;-&quot;??_-;_-@_-">
                  <c:v>47.624839340000001</c:v>
                </c:pt>
                <c:pt idx="189" formatCode="_-* #,##0.0_-;\-* #,##0.0_-;_-* &quot;-&quot;??_-;_-@_-">
                  <c:v>47.806479609999997</c:v>
                </c:pt>
                <c:pt idx="190" formatCode="_-* #,##0.0_-;\-* #,##0.0_-;_-* &quot;-&quot;??_-;_-@_-">
                  <c:v>46.477889660000002</c:v>
                </c:pt>
                <c:pt idx="191" formatCode="_-* #,##0.0_-;\-* #,##0.0_-;_-* &quot;-&quot;??_-;_-@_-">
                  <c:v>42.143211559999997</c:v>
                </c:pt>
                <c:pt idx="192" formatCode="_-* #,##0.0_-;\-* #,##0.0_-;_-* &quot;-&quot;??_-;_-@_-">
                  <c:v>44.233401100000002</c:v>
                </c:pt>
                <c:pt idx="193" formatCode="_-* #,##0.0_-;\-* #,##0.0_-;_-* &quot;-&quot;??_-;_-@_-">
                  <c:v>46.13101236</c:v>
                </c:pt>
                <c:pt idx="194" formatCode="_-* #,##0.0_-;\-* #,##0.0_-;_-* &quot;-&quot;??_-;_-@_-">
                  <c:v>49.068131870000002</c:v>
                </c:pt>
                <c:pt idx="195" formatCode="_-* #,##0.0_-;\-* #,##0.0_-;_-* &quot;-&quot;??_-;_-@_-">
                  <c:v>48.66654192</c:v>
                </c:pt>
                <c:pt idx="196" formatCode="_-* #,##0.0_-;\-* #,##0.0_-;_-* &quot;-&quot;??_-;_-@_-">
                  <c:v>46.16346128</c:v>
                </c:pt>
                <c:pt idx="197" formatCode="_-* #,##0.0_-;\-* #,##0.0_-;_-* &quot;-&quot;??_-;_-@_-">
                  <c:v>42.276517859999998</c:v>
                </c:pt>
                <c:pt idx="198" formatCode="_-* #,##0.0_-;\-* #,##0.0_-;_-* &quot;-&quot;??_-;_-@_-">
                  <c:v>45.940091819999999</c:v>
                </c:pt>
                <c:pt idx="199" formatCode="_-* #,##0.0_-;\-* #,##0.0_-;_-* &quot;-&quot;??_-;_-@_-">
                  <c:v>43.536722500000003</c:v>
                </c:pt>
                <c:pt idx="200" formatCode="_-* #,##0.0_-;\-* #,##0.0_-;_-* &quot;-&quot;??_-;_-@_-">
                  <c:v>47.90472475</c:v>
                </c:pt>
                <c:pt idx="201" formatCode="_-* #,##0.0_-;\-* #,##0.0_-;_-* &quot;-&quot;??_-;_-@_-">
                  <c:v>47.236322899999998</c:v>
                </c:pt>
                <c:pt idx="202" formatCode="_-* #,##0.0_-;\-* #,##0.0_-;_-* &quot;-&quot;??_-;_-@_-">
                  <c:v>46.716006749999998</c:v>
                </c:pt>
                <c:pt idx="203" formatCode="_-* #,##0.0_-;\-* #,##0.0_-;_-* &quot;-&quot;??_-;_-@_-">
                  <c:v>47.626157229999997</c:v>
                </c:pt>
                <c:pt idx="204" formatCode="_-* #,##0.0_-;\-* #,##0.0_-;_-* &quot;-&quot;??_-;_-@_-">
                  <c:v>48.398493500000001</c:v>
                </c:pt>
                <c:pt idx="205" formatCode="_-* #,##0.0_-;\-* #,##0.0_-;_-* &quot;-&quot;??_-;_-@_-">
                  <c:v>51.848634400000002</c:v>
                </c:pt>
                <c:pt idx="206" formatCode="_-* #,##0.0_-;\-* #,##0.0_-;_-* &quot;-&quot;??_-;_-@_-">
                  <c:v>47.079623920000003</c:v>
                </c:pt>
                <c:pt idx="207" formatCode="_-* #,##0.0_-;\-* #,##0.0_-;_-* &quot;-&quot;??_-;_-@_-">
                  <c:v>46.941714310000002</c:v>
                </c:pt>
                <c:pt idx="208" formatCode="_-* #,##0.0_-;\-* #,##0.0_-;_-* &quot;-&quot;??_-;_-@_-">
                  <c:v>49.136975380000003</c:v>
                </c:pt>
                <c:pt idx="209" formatCode="_-* #,##0.0_-;\-* #,##0.0_-;_-* &quot;-&quot;??_-;_-@_-">
                  <c:v>49.766693510000003</c:v>
                </c:pt>
                <c:pt idx="210" formatCode="_-* #,##0.0_-;\-* #,##0.0_-;_-* &quot;-&quot;??_-;_-@_-">
                  <c:v>48.735716140000001</c:v>
                </c:pt>
                <c:pt idx="211" formatCode="_-* #,##0.0_-;\-* #,##0.0_-;_-* &quot;-&quot;??_-;_-@_-">
                  <c:v>48.242588990000002</c:v>
                </c:pt>
                <c:pt idx="212" formatCode="_-* #,##0.0_-;\-* #,##0.0_-;_-* &quot;-&quot;??_-;_-@_-">
                  <c:v>49.525902930000001</c:v>
                </c:pt>
                <c:pt idx="213" formatCode="_-* #,##0.0_-;\-* #,##0.0_-;_-* &quot;-&quot;??_-;_-@_-">
                  <c:v>46.603470170000001</c:v>
                </c:pt>
                <c:pt idx="214" formatCode="_-* #,##0.0_-;\-* #,##0.0_-;_-* &quot;-&quot;??_-;_-@_-">
                  <c:v>49.736747940000001</c:v>
                </c:pt>
                <c:pt idx="215" formatCode="_-* #,##0.0_-;\-* #,##0.0_-;_-* &quot;-&quot;??_-;_-@_-">
                  <c:v>49.103188670000002</c:v>
                </c:pt>
                <c:pt idx="216" formatCode="_-* #,##0.0_-;\-* #,##0.0_-;_-* &quot;-&quot;??_-;_-@_-">
                  <c:v>45.466027859999997</c:v>
                </c:pt>
                <c:pt idx="217" formatCode="_-* #,##0.0_-;\-* #,##0.0_-;_-* &quot;-&quot;??_-;_-@_-">
                  <c:v>50.187003130000001</c:v>
                </c:pt>
                <c:pt idx="218" formatCode="_-* #,##0.0_-;\-* #,##0.0_-;_-* &quot;-&quot;??_-;_-@_-">
                  <c:v>48.880449390000003</c:v>
                </c:pt>
                <c:pt idx="219" formatCode="_-* #,##0.0_-;\-* #,##0.0_-;_-* &quot;-&quot;??_-;_-@_-">
                  <c:v>48.38737879</c:v>
                </c:pt>
                <c:pt idx="220" formatCode="_-* #,##0.0_-;\-* #,##0.0_-;_-* &quot;-&quot;??_-;_-@_-">
                  <c:v>57.142281140000001</c:v>
                </c:pt>
                <c:pt idx="221" formatCode="_-* #,##0.0_-;\-* #,##0.0_-;_-* &quot;-&quot;??_-;_-@_-">
                  <c:v>53.43857783</c:v>
                </c:pt>
                <c:pt idx="222" formatCode="_-* #,##0.0_-;\-* #,##0.0_-;_-* &quot;-&quot;??_-;_-@_-">
                  <c:v>48.815029639999999</c:v>
                </c:pt>
                <c:pt idx="223" formatCode="_-* #,##0.0_-;\-* #,##0.0_-;_-* &quot;-&quot;??_-;_-@_-">
                  <c:v>50.907713729999998</c:v>
                </c:pt>
                <c:pt idx="224" formatCode="_-* #,##0.0_-;\-* #,##0.0_-;_-* &quot;-&quot;??_-;_-@_-">
                  <c:v>50.505172170000002</c:v>
                </c:pt>
              </c:numCache>
            </c:numRef>
          </c:val>
          <c:smooth val="0"/>
          <c:extLst>
            <c:ext xmlns:c16="http://schemas.microsoft.com/office/drawing/2014/chart" uri="{C3380CC4-5D6E-409C-BE32-E72D297353CC}">
              <c16:uniqueId val="{00000001-D118-4CCF-9768-4809C59B8DE3}"/>
            </c:ext>
          </c:extLst>
        </c:ser>
        <c:dLbls>
          <c:showLegendKey val="0"/>
          <c:showVal val="0"/>
          <c:showCatName val="0"/>
          <c:showSerName val="0"/>
          <c:showPercent val="0"/>
          <c:showBubbleSize val="0"/>
        </c:dLbls>
        <c:marker val="1"/>
        <c:smooth val="0"/>
        <c:axId val="213995983"/>
        <c:axId val="213991663"/>
      </c:lineChart>
      <c:dateAx>
        <c:axId val="923339279"/>
        <c:scaling>
          <c:orientation val="minMax"/>
          <c:min val="39814"/>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41247"/>
        <c:crossesAt val="50"/>
        <c:auto val="1"/>
        <c:lblOffset val="100"/>
        <c:baseTimeUnit val="months"/>
        <c:majorUnit val="24"/>
        <c:majorTimeUnit val="months"/>
      </c:dateAx>
      <c:valAx>
        <c:axId val="923341247"/>
        <c:scaling>
          <c:orientation val="minMax"/>
          <c:max val="65"/>
          <c:min val="25"/>
        </c:scaling>
        <c:delete val="0"/>
        <c:axPos val="l"/>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39279"/>
        <c:crosses val="autoZero"/>
        <c:crossBetween val="between"/>
        <c:majorUnit val="5"/>
      </c:valAx>
      <c:valAx>
        <c:axId val="213991663"/>
        <c:scaling>
          <c:orientation val="minMax"/>
          <c:min val="25"/>
        </c:scaling>
        <c:delete val="1"/>
        <c:axPos val="r"/>
        <c:numFmt formatCode="0" sourceLinked="0"/>
        <c:majorTickMark val="none"/>
        <c:minorTickMark val="none"/>
        <c:tickLblPos val="nextTo"/>
        <c:crossAx val="213995983"/>
        <c:crosses val="max"/>
        <c:crossBetween val="between"/>
      </c:valAx>
      <c:dateAx>
        <c:axId val="213995983"/>
        <c:scaling>
          <c:orientation val="minMax"/>
        </c:scaling>
        <c:delete val="1"/>
        <c:axPos val="b"/>
        <c:numFmt formatCode="m/d/yyyy" sourceLinked="1"/>
        <c:majorTickMark val="out"/>
        <c:minorTickMark val="none"/>
        <c:tickLblPos val="nextTo"/>
        <c:crossAx val="213991663"/>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0"/>
          <c:y val="7.4853802284999202E-2"/>
          <c:w val="1"/>
          <c:h val="8.1871345029239762E-2"/>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1.0101010101010102E-2"/>
          <c:y val="7.4853802284999202E-2"/>
          <c:w val="0.96464646464646464"/>
          <c:h val="0.80140350854884812"/>
        </c:manualLayout>
      </c:layout>
      <c:lineChart>
        <c:grouping val="standard"/>
        <c:varyColors val="0"/>
        <c:ser>
          <c:idx val="1"/>
          <c:order val="0"/>
          <c:tx>
            <c:strRef>
              <c:f>Sheet1!$AO$2</c:f>
              <c:strCache>
                <c:ptCount val="1"/>
                <c:pt idx="0">
                  <c:v> Inventories of finished goods </c:v>
                </c:pt>
              </c:strCache>
            </c:strRef>
          </c:tx>
          <c:spPr>
            <a:ln w="25400" cap="rnd">
              <a:solidFill>
                <a:srgbClr val="006D89"/>
              </a:solidFill>
              <a:round/>
            </a:ln>
            <a:effectLst/>
          </c:spPr>
          <c:marker>
            <c:symbol val="none"/>
          </c:marker>
          <c:cat>
            <c:numRef>
              <c:f>Sheet1!$A$4:$A$228</c:f>
              <c:numCache>
                <c:formatCode>m/d/yyyy</c:formatCode>
                <c:ptCount val="225"/>
                <c:pt idx="0">
                  <c:v>35431</c:v>
                </c:pt>
                <c:pt idx="1">
                  <c:v>35462</c:v>
                </c:pt>
                <c:pt idx="2">
                  <c:v>35490</c:v>
                </c:pt>
                <c:pt idx="3">
                  <c:v>35521</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pt idx="210">
                  <c:v>45474</c:v>
                </c:pt>
                <c:pt idx="211">
                  <c:v>45505</c:v>
                </c:pt>
                <c:pt idx="212">
                  <c:v>45536</c:v>
                </c:pt>
                <c:pt idx="213">
                  <c:v>45566</c:v>
                </c:pt>
                <c:pt idx="214">
                  <c:v>45597</c:v>
                </c:pt>
                <c:pt idx="215">
                  <c:v>45627</c:v>
                </c:pt>
                <c:pt idx="216">
                  <c:v>45658</c:v>
                </c:pt>
                <c:pt idx="217">
                  <c:v>45689</c:v>
                </c:pt>
                <c:pt idx="218">
                  <c:v>45717</c:v>
                </c:pt>
                <c:pt idx="219">
                  <c:v>45748</c:v>
                </c:pt>
                <c:pt idx="220">
                  <c:v>45778</c:v>
                </c:pt>
                <c:pt idx="221">
                  <c:v>45809</c:v>
                </c:pt>
                <c:pt idx="222">
                  <c:v>45839</c:v>
                </c:pt>
                <c:pt idx="223">
                  <c:v>45870</c:v>
                </c:pt>
                <c:pt idx="224">
                  <c:v>45901</c:v>
                </c:pt>
              </c:numCache>
            </c:numRef>
          </c:cat>
          <c:val>
            <c:numRef>
              <c:f>Sheet1!$AO$4:$AO$228</c:f>
              <c:numCache>
                <c:formatCode>General</c:formatCode>
                <c:ptCount val="225"/>
                <c:pt idx="4" formatCode="_-* #,##0.0_-;\-* #,##0.0_-;_-* &quot;-&quot;??_-;_-@_-">
                  <c:v>48.289499999999997</c:v>
                </c:pt>
                <c:pt idx="5" formatCode="_-* #,##0.0_-;\-* #,##0.0_-;_-* &quot;-&quot;??_-;_-@_-">
                  <c:v>48.566749999999999</c:v>
                </c:pt>
                <c:pt idx="6" formatCode="_-* #,##0.0_-;\-* #,##0.0_-;_-* &quot;-&quot;??_-;_-@_-">
                  <c:v>47.248750000000001</c:v>
                </c:pt>
                <c:pt idx="7" formatCode="_-* #,##0.0_-;\-* #,##0.0_-;_-* &quot;-&quot;??_-;_-@_-">
                  <c:v>46.527000000000001</c:v>
                </c:pt>
                <c:pt idx="8" formatCode="_-* #,##0.0_-;\-* #,##0.0_-;_-* &quot;-&quot;??_-;_-@_-">
                  <c:v>47.122250000000001</c:v>
                </c:pt>
                <c:pt idx="9" formatCode="_-* #,##0.0_-;\-* #,##0.0_-;_-* &quot;-&quot;??_-;_-@_-">
                  <c:v>45.929499999999997</c:v>
                </c:pt>
                <c:pt idx="10" formatCode="_-* #,##0.0_-;\-* #,##0.0_-;_-* &quot;-&quot;??_-;_-@_-">
                  <c:v>47.234000000000002</c:v>
                </c:pt>
                <c:pt idx="11" formatCode="_-* #,##0.0_-;\-* #,##0.0_-;_-* &quot;-&quot;??_-;_-@_-">
                  <c:v>46.400500000000001</c:v>
                </c:pt>
                <c:pt idx="12" formatCode="_-* #,##0.0_-;\-* #,##0.0_-;_-* &quot;-&quot;??_-;_-@_-">
                  <c:v>45.853000000000002</c:v>
                </c:pt>
                <c:pt idx="13" formatCode="_-* #,##0.0_-;\-* #,##0.0_-;_-* &quot;-&quot;??_-;_-@_-">
                  <c:v>48.293500000000002</c:v>
                </c:pt>
                <c:pt idx="14" formatCode="_-* #,##0.0_-;\-* #,##0.0_-;_-* &quot;-&quot;??_-;_-@_-">
                  <c:v>49.33</c:v>
                </c:pt>
                <c:pt idx="15" formatCode="_-* #,##0.0_-;\-* #,##0.0_-;_-* &quot;-&quot;??_-;_-@_-">
                  <c:v>44.855249999999998</c:v>
                </c:pt>
                <c:pt idx="16" formatCode="_-* #,##0.0_-;\-* #,##0.0_-;_-* &quot;-&quot;??_-;_-@_-">
                  <c:v>45.454749999999997</c:v>
                </c:pt>
                <c:pt idx="17" formatCode="_-* #,##0.0_-;\-* #,##0.0_-;_-* &quot;-&quot;??_-;_-@_-">
                  <c:v>45.41</c:v>
                </c:pt>
                <c:pt idx="18" formatCode="_-* #,##0.0_-;\-* #,##0.0_-;_-* &quot;-&quot;??_-;_-@_-">
                  <c:v>47.203499999999998</c:v>
                </c:pt>
                <c:pt idx="19" formatCode="_-* #,##0.0_-;\-* #,##0.0_-;_-* &quot;-&quot;??_-;_-@_-">
                  <c:v>45.141249999999999</c:v>
                </c:pt>
                <c:pt idx="20" formatCode="_-* #,##0.0_-;\-* #,##0.0_-;_-* &quot;-&quot;??_-;_-@_-">
                  <c:v>42.6355</c:v>
                </c:pt>
                <c:pt idx="21" formatCode="_-* #,##0.0_-;\-* #,##0.0_-;_-* &quot;-&quot;??_-;_-@_-">
                  <c:v>46.650750000000002</c:v>
                </c:pt>
                <c:pt idx="22" formatCode="_-* #,##0.0_-;\-* #,##0.0_-;_-* &quot;-&quot;??_-;_-@_-">
                  <c:v>41.927999999999997</c:v>
                </c:pt>
                <c:pt idx="23" formatCode="_-* #,##0.0_-;\-* #,##0.0_-;_-* &quot;-&quot;??_-;_-@_-">
                  <c:v>42.546999999999997</c:v>
                </c:pt>
                <c:pt idx="24" formatCode="_-* #,##0.0_-;\-* #,##0.0_-;_-* &quot;-&quot;??_-;_-@_-">
                  <c:v>37.881999999999998</c:v>
                </c:pt>
                <c:pt idx="25" formatCode="_-* #,##0.0_-;\-* #,##0.0_-;_-* &quot;-&quot;??_-;_-@_-">
                  <c:v>35.085250000000002</c:v>
                </c:pt>
                <c:pt idx="26" formatCode="_-* #,##0.0_-;\-* #,##0.0_-;_-* &quot;-&quot;??_-;_-@_-">
                  <c:v>38.84825</c:v>
                </c:pt>
                <c:pt idx="27" formatCode="_-* #,##0.0_-;\-* #,##0.0_-;_-* &quot;-&quot;??_-;_-@_-">
                  <c:v>40.432749999999999</c:v>
                </c:pt>
                <c:pt idx="28" formatCode="_-* #,##0.0_-;\-* #,##0.0_-;_-* &quot;-&quot;??_-;_-@_-">
                  <c:v>39.343499999999999</c:v>
                </c:pt>
                <c:pt idx="29" formatCode="_-* #,##0.0_-;\-* #,##0.0_-;_-* &quot;-&quot;??_-;_-@_-">
                  <c:v>39.033749999999998</c:v>
                </c:pt>
                <c:pt idx="30" formatCode="_-* #,##0.0_-;\-* #,##0.0_-;_-* &quot;-&quot;??_-;_-@_-">
                  <c:v>42.031500000000001</c:v>
                </c:pt>
                <c:pt idx="31" formatCode="_-* #,##0.0_-;\-* #,##0.0_-;_-* &quot;-&quot;??_-;_-@_-">
                  <c:v>40.873249999999999</c:v>
                </c:pt>
                <c:pt idx="32" formatCode="_-* #,##0.0_-;\-* #,##0.0_-;_-* &quot;-&quot;??_-;_-@_-">
                  <c:v>42.653750000000002</c:v>
                </c:pt>
                <c:pt idx="33" formatCode="_-* #,##0.0_-;\-* #,##0.0_-;_-* &quot;-&quot;??_-;_-@_-">
                  <c:v>45.746131400000003</c:v>
                </c:pt>
                <c:pt idx="34" formatCode="_-* #,##0.0_-;\-* #,##0.0_-;_-* &quot;-&quot;??_-;_-@_-">
                  <c:v>47.702775600000002</c:v>
                </c:pt>
                <c:pt idx="35" formatCode="_-* #,##0.0_-;\-* #,##0.0_-;_-* &quot;-&quot;??_-;_-@_-">
                  <c:v>45.463706690000002</c:v>
                </c:pt>
                <c:pt idx="36" formatCode="_-* #,##0.0_-;\-* #,##0.0_-;_-* &quot;-&quot;??_-;_-@_-">
                  <c:v>48.440716850000001</c:v>
                </c:pt>
                <c:pt idx="37" formatCode="_-* #,##0.0_-;\-* #,##0.0_-;_-* &quot;-&quot;??_-;_-@_-">
                  <c:v>50.266046940000003</c:v>
                </c:pt>
                <c:pt idx="38" formatCode="_-* #,##0.0_-;\-* #,##0.0_-;_-* &quot;-&quot;??_-;_-@_-">
                  <c:v>47.12408156</c:v>
                </c:pt>
                <c:pt idx="39" formatCode="_-* #,##0.0_-;\-* #,##0.0_-;_-* &quot;-&quot;??_-;_-@_-">
                  <c:v>48.60270749</c:v>
                </c:pt>
                <c:pt idx="40" formatCode="_-* #,##0.0_-;\-* #,##0.0_-;_-* &quot;-&quot;??_-;_-@_-">
                  <c:v>48.916356069999999</c:v>
                </c:pt>
                <c:pt idx="41" formatCode="_-* #,##0.0_-;\-* #,##0.0_-;_-* &quot;-&quot;??_-;_-@_-">
                  <c:v>50.58173275</c:v>
                </c:pt>
                <c:pt idx="42" formatCode="_-* #,##0.0_-;\-* #,##0.0_-;_-* &quot;-&quot;??_-;_-@_-">
                  <c:v>47.649115350000002</c:v>
                </c:pt>
                <c:pt idx="43" formatCode="_-* #,##0.0_-;\-* #,##0.0_-;_-* &quot;-&quot;??_-;_-@_-">
                  <c:v>50.281409740000001</c:v>
                </c:pt>
                <c:pt idx="44" formatCode="_-* #,##0.0_-;\-* #,##0.0_-;_-* &quot;-&quot;??_-;_-@_-">
                  <c:v>49.34463641</c:v>
                </c:pt>
                <c:pt idx="45" formatCode="_-* #,##0.0_-;\-* #,##0.0_-;_-* &quot;-&quot;??_-;_-@_-">
                  <c:v>50.061094670000003</c:v>
                </c:pt>
                <c:pt idx="46" formatCode="_-* #,##0.0_-;\-* #,##0.0_-;_-* &quot;-&quot;??_-;_-@_-">
                  <c:v>49.275544230000001</c:v>
                </c:pt>
                <c:pt idx="47" formatCode="_-* #,##0.0_-;\-* #,##0.0_-;_-* &quot;-&quot;??_-;_-@_-">
                  <c:v>47.908420040000003</c:v>
                </c:pt>
                <c:pt idx="48" formatCode="_-* #,##0.0_-;\-* #,##0.0_-;_-* &quot;-&quot;??_-;_-@_-">
                  <c:v>46.467741240000002</c:v>
                </c:pt>
                <c:pt idx="49" formatCode="_-* #,##0.0_-;\-* #,##0.0_-;_-* &quot;-&quot;??_-;_-@_-">
                  <c:v>48.778183149999997</c:v>
                </c:pt>
                <c:pt idx="50" formatCode="_-* #,##0.0_-;\-* #,##0.0_-;_-* &quot;-&quot;??_-;_-@_-">
                  <c:v>50.201998860000003</c:v>
                </c:pt>
                <c:pt idx="51" formatCode="_-* #,##0.0_-;\-* #,##0.0_-;_-* &quot;-&quot;??_-;_-@_-">
                  <c:v>50.040422020000001</c:v>
                </c:pt>
                <c:pt idx="52" formatCode="_-* #,##0.0_-;\-* #,##0.0_-;_-* &quot;-&quot;??_-;_-@_-">
                  <c:v>48.79184334</c:v>
                </c:pt>
                <c:pt idx="53" formatCode="_-* #,##0.0_-;\-* #,##0.0_-;_-* &quot;-&quot;??_-;_-@_-">
                  <c:v>49.39114713</c:v>
                </c:pt>
                <c:pt idx="54" formatCode="_-* #,##0.0_-;\-* #,##0.0_-;_-* &quot;-&quot;??_-;_-@_-">
                  <c:v>46.94663783</c:v>
                </c:pt>
                <c:pt idx="55" formatCode="_-* #,##0.0_-;\-* #,##0.0_-;_-* &quot;-&quot;??_-;_-@_-">
                  <c:v>47.936529640000003</c:v>
                </c:pt>
                <c:pt idx="56" formatCode="_-* #,##0.0_-;\-* #,##0.0_-;_-* &quot;-&quot;??_-;_-@_-">
                  <c:v>48.282213130000002</c:v>
                </c:pt>
                <c:pt idx="57" formatCode="_-* #,##0.0_-;\-* #,##0.0_-;_-* &quot;-&quot;??_-;_-@_-">
                  <c:v>45.924680459999998</c:v>
                </c:pt>
                <c:pt idx="58" formatCode="_-* #,##0.0_-;\-* #,##0.0_-;_-* &quot;-&quot;??_-;_-@_-">
                  <c:v>48.019892689999999</c:v>
                </c:pt>
                <c:pt idx="59" formatCode="_-* #,##0.0_-;\-* #,##0.0_-;_-* &quot;-&quot;??_-;_-@_-">
                  <c:v>47.83574247</c:v>
                </c:pt>
                <c:pt idx="60" formatCode="_-* #,##0.0_-;\-* #,##0.0_-;_-* &quot;-&quot;??_-;_-@_-">
                  <c:v>49.552670149999997</c:v>
                </c:pt>
                <c:pt idx="61" formatCode="_-* #,##0.0_-;\-* #,##0.0_-;_-* &quot;-&quot;??_-;_-@_-">
                  <c:v>47.90411108</c:v>
                </c:pt>
                <c:pt idx="62" formatCode="_-* #,##0.0_-;\-* #,##0.0_-;_-* &quot;-&quot;??_-;_-@_-">
                  <c:v>50.088642159999999</c:v>
                </c:pt>
                <c:pt idx="63" formatCode="_-* #,##0.0_-;\-* #,##0.0_-;_-* &quot;-&quot;??_-;_-@_-">
                  <c:v>49.443129460000002</c:v>
                </c:pt>
                <c:pt idx="64" formatCode="_-* #,##0.0_-;\-* #,##0.0_-;_-* &quot;-&quot;??_-;_-@_-">
                  <c:v>49.877898340000002</c:v>
                </c:pt>
                <c:pt idx="65" formatCode="_-* #,##0.0_-;\-* #,##0.0_-;_-* &quot;-&quot;??_-;_-@_-">
                  <c:v>49.297794699999997</c:v>
                </c:pt>
                <c:pt idx="66" formatCode="_-* #,##0.0_-;\-* #,##0.0_-;_-* &quot;-&quot;??_-;_-@_-">
                  <c:v>50.748782810000002</c:v>
                </c:pt>
                <c:pt idx="67" formatCode="_-* #,##0.0_-;\-* #,##0.0_-;_-* &quot;-&quot;??_-;_-@_-">
                  <c:v>49.276667500000002</c:v>
                </c:pt>
                <c:pt idx="68" formatCode="_-* #,##0.0_-;\-* #,##0.0_-;_-* &quot;-&quot;??_-;_-@_-">
                  <c:v>50.082587529999998</c:v>
                </c:pt>
                <c:pt idx="69" formatCode="_-* #,##0.0_-;\-* #,##0.0_-;_-* &quot;-&quot;??_-;_-@_-">
                  <c:v>48.726184050000001</c:v>
                </c:pt>
                <c:pt idx="70" formatCode="_-* #,##0.0_-;\-* #,##0.0_-;_-* &quot;-&quot;??_-;_-@_-">
                  <c:v>47.692659939999999</c:v>
                </c:pt>
                <c:pt idx="71" formatCode="_-* #,##0.0_-;\-* #,##0.0_-;_-* &quot;-&quot;??_-;_-@_-">
                  <c:v>48.658579320000001</c:v>
                </c:pt>
                <c:pt idx="72" formatCode="_-* #,##0.0_-;\-* #,##0.0_-;_-* &quot;-&quot;??_-;_-@_-">
                  <c:v>50.39207116</c:v>
                </c:pt>
                <c:pt idx="73" formatCode="_-* #,##0.0_-;\-* #,##0.0_-;_-* &quot;-&quot;??_-;_-@_-">
                  <c:v>50.681694030000003</c:v>
                </c:pt>
                <c:pt idx="74" formatCode="_-* #,##0.0_-;\-* #,##0.0_-;_-* &quot;-&quot;??_-;_-@_-">
                  <c:v>50.302439210000003</c:v>
                </c:pt>
                <c:pt idx="75" formatCode="_-* #,##0.0_-;\-* #,##0.0_-;_-* &quot;-&quot;??_-;_-@_-">
                  <c:v>50.874252179999999</c:v>
                </c:pt>
                <c:pt idx="76" formatCode="_-* #,##0.0_-;\-* #,##0.0_-;_-* &quot;-&quot;??_-;_-@_-">
                  <c:v>49.967750039999999</c:v>
                </c:pt>
                <c:pt idx="77" formatCode="_-* #,##0.0_-;\-* #,##0.0_-;_-* &quot;-&quot;??_-;_-@_-">
                  <c:v>51.380434469999997</c:v>
                </c:pt>
                <c:pt idx="78" formatCode="_-* #,##0.0_-;\-* #,##0.0_-;_-* &quot;-&quot;??_-;_-@_-">
                  <c:v>47.56911522</c:v>
                </c:pt>
                <c:pt idx="79" formatCode="_-* #,##0.0_-;\-* #,##0.0_-;_-* &quot;-&quot;??_-;_-@_-">
                  <c:v>45.496774860000002</c:v>
                </c:pt>
                <c:pt idx="80" formatCode="_-* #,##0.0_-;\-* #,##0.0_-;_-* &quot;-&quot;??_-;_-@_-">
                  <c:v>48.62356072</c:v>
                </c:pt>
                <c:pt idx="81" formatCode="_-* #,##0.0_-;\-* #,##0.0_-;_-* &quot;-&quot;??_-;_-@_-">
                  <c:v>49.74870808</c:v>
                </c:pt>
                <c:pt idx="82" formatCode="_-* #,##0.0_-;\-* #,##0.0_-;_-* &quot;-&quot;??_-;_-@_-">
                  <c:v>47.919098239999997</c:v>
                </c:pt>
                <c:pt idx="83" formatCode="_-* #,##0.0_-;\-* #,##0.0_-;_-* &quot;-&quot;??_-;_-@_-">
                  <c:v>49.513703040000003</c:v>
                </c:pt>
                <c:pt idx="84" formatCode="_-* #,##0.0_-;\-* #,##0.0_-;_-* &quot;-&quot;??_-;_-@_-">
                  <c:v>45.121552860000001</c:v>
                </c:pt>
                <c:pt idx="85" formatCode="_-* #,##0.0_-;\-* #,##0.0_-;_-* &quot;-&quot;??_-;_-@_-">
                  <c:v>46.955846780000002</c:v>
                </c:pt>
                <c:pt idx="86" formatCode="_-* #,##0.0_-;\-* #,##0.0_-;_-* &quot;-&quot;??_-;_-@_-">
                  <c:v>47.852223360000004</c:v>
                </c:pt>
                <c:pt idx="87" formatCode="_-* #,##0.0_-;\-* #,##0.0_-;_-* &quot;-&quot;??_-;_-@_-">
                  <c:v>49.141369580000003</c:v>
                </c:pt>
                <c:pt idx="88" formatCode="_-* #,##0.0_-;\-* #,##0.0_-;_-* &quot;-&quot;??_-;_-@_-">
                  <c:v>47.871835439999998</c:v>
                </c:pt>
                <c:pt idx="89" formatCode="_-* #,##0.0_-;\-* #,##0.0_-;_-* &quot;-&quot;??_-;_-@_-">
                  <c:v>45.222775409999997</c:v>
                </c:pt>
                <c:pt idx="90" formatCode="_-* #,##0.0_-;\-* #,##0.0_-;_-* &quot;-&quot;??_-;_-@_-">
                  <c:v>50.183850149999998</c:v>
                </c:pt>
                <c:pt idx="91" formatCode="_-* #,##0.0_-;\-* #,##0.0_-;_-* &quot;-&quot;??_-;_-@_-">
                  <c:v>51.71076094</c:v>
                </c:pt>
                <c:pt idx="92" formatCode="_-* #,##0.0_-;\-* #,##0.0_-;_-* &quot;-&quot;??_-;_-@_-">
                  <c:v>50.867999650000002</c:v>
                </c:pt>
                <c:pt idx="93" formatCode="_-* #,##0.0_-;\-* #,##0.0_-;_-* &quot;-&quot;??_-;_-@_-">
                  <c:v>50.526794539999997</c:v>
                </c:pt>
                <c:pt idx="94" formatCode="_-* #,##0.0_-;\-* #,##0.0_-;_-* &quot;-&quot;??_-;_-@_-">
                  <c:v>51.05413721</c:v>
                </c:pt>
                <c:pt idx="95" formatCode="_-* #,##0.0_-;\-* #,##0.0_-;_-* &quot;-&quot;??_-;_-@_-">
                  <c:v>49.789908939999997</c:v>
                </c:pt>
                <c:pt idx="96" formatCode="_-* #,##0.0_-;\-* #,##0.0_-;_-* &quot;-&quot;??_-;_-@_-">
                  <c:v>50.73650937</c:v>
                </c:pt>
                <c:pt idx="97" formatCode="_-* #,##0.0_-;\-* #,##0.0_-;_-* &quot;-&quot;??_-;_-@_-">
                  <c:v>51.95077663</c:v>
                </c:pt>
                <c:pt idx="98" formatCode="_-* #,##0.0_-;\-* #,##0.0_-;_-* &quot;-&quot;??_-;_-@_-">
                  <c:v>51.34421116</c:v>
                </c:pt>
                <c:pt idx="99" formatCode="_-* #,##0.0_-;\-* #,##0.0_-;_-* &quot;-&quot;??_-;_-@_-">
                  <c:v>50.308020800000001</c:v>
                </c:pt>
                <c:pt idx="100" formatCode="_-* #,##0.0_-;\-* #,##0.0_-;_-* &quot;-&quot;??_-;_-@_-">
                  <c:v>50.198031090000001</c:v>
                </c:pt>
                <c:pt idx="101" formatCode="_-* #,##0.0_-;\-* #,##0.0_-;_-* &quot;-&quot;??_-;_-@_-">
                  <c:v>50.26026143</c:v>
                </c:pt>
                <c:pt idx="102" formatCode="_-* #,##0.0_-;\-* #,##0.0_-;_-* &quot;-&quot;??_-;_-@_-">
                  <c:v>50.394832870000002</c:v>
                </c:pt>
                <c:pt idx="103" formatCode="_-* #,##0.0_-;\-* #,##0.0_-;_-* &quot;-&quot;??_-;_-@_-">
                  <c:v>48.655717610000004</c:v>
                </c:pt>
                <c:pt idx="104" formatCode="_-* #,##0.0_-;\-* #,##0.0_-;_-* &quot;-&quot;??_-;_-@_-">
                  <c:v>49.221188599999998</c:v>
                </c:pt>
                <c:pt idx="105" formatCode="_-* #,##0.0_-;\-* #,##0.0_-;_-* &quot;-&quot;??_-;_-@_-">
                  <c:v>48.207784590000003</c:v>
                </c:pt>
                <c:pt idx="106" formatCode="_-* #,##0.0_-;\-* #,##0.0_-;_-* &quot;-&quot;??_-;_-@_-">
                  <c:v>48.399638950000003</c:v>
                </c:pt>
                <c:pt idx="107" formatCode="_-* #,##0.0_-;\-* #,##0.0_-;_-* &quot;-&quot;??_-;_-@_-">
                  <c:v>50.778644749999998</c:v>
                </c:pt>
                <c:pt idx="108" formatCode="_-* #,##0.0_-;\-* #,##0.0_-;_-* &quot;-&quot;??_-;_-@_-">
                  <c:v>50.116445599999999</c:v>
                </c:pt>
                <c:pt idx="109" formatCode="_-* #,##0.0_-;\-* #,##0.0_-;_-* &quot;-&quot;??_-;_-@_-">
                  <c:v>49.919283589999999</c:v>
                </c:pt>
                <c:pt idx="110" formatCode="_-* #,##0.0_-;\-* #,##0.0_-;_-* &quot;-&quot;??_-;_-@_-">
                  <c:v>49.901554109999999</c:v>
                </c:pt>
                <c:pt idx="111" formatCode="_-* #,##0.0_-;\-* #,##0.0_-;_-* &quot;-&quot;??_-;_-@_-">
                  <c:v>48.855865379999997</c:v>
                </c:pt>
                <c:pt idx="112" formatCode="_-* #,##0.0_-;\-* #,##0.0_-;_-* &quot;-&quot;??_-;_-@_-">
                  <c:v>50.714952830000001</c:v>
                </c:pt>
                <c:pt idx="113" formatCode="_-* #,##0.0_-;\-* #,##0.0_-;_-* &quot;-&quot;??_-;_-@_-">
                  <c:v>49.304593179999998</c:v>
                </c:pt>
                <c:pt idx="114" formatCode="_-* #,##0.0_-;\-* #,##0.0_-;_-* &quot;-&quot;??_-;_-@_-">
                  <c:v>48.98336844</c:v>
                </c:pt>
                <c:pt idx="115" formatCode="_-* #,##0.0_-;\-* #,##0.0_-;_-* &quot;-&quot;??_-;_-@_-">
                  <c:v>48.478184550000002</c:v>
                </c:pt>
                <c:pt idx="116" formatCode="_-* #,##0.0_-;\-* #,##0.0_-;_-* &quot;-&quot;??_-;_-@_-">
                  <c:v>48.403695380000002</c:v>
                </c:pt>
                <c:pt idx="117" formatCode="_-* #,##0.0_-;\-* #,##0.0_-;_-* &quot;-&quot;??_-;_-@_-">
                  <c:v>50.401101859999997</c:v>
                </c:pt>
                <c:pt idx="118" formatCode="_-* #,##0.0_-;\-* #,##0.0_-;_-* &quot;-&quot;??_-;_-@_-">
                  <c:v>50.447175299999998</c:v>
                </c:pt>
                <c:pt idx="119" formatCode="_-* #,##0.0_-;\-* #,##0.0_-;_-* &quot;-&quot;??_-;_-@_-">
                  <c:v>51.457478219999999</c:v>
                </c:pt>
                <c:pt idx="120" formatCode="_-* #,##0.0_-;\-* #,##0.0_-;_-* &quot;-&quot;??_-;_-@_-">
                  <c:v>52.483312810000001</c:v>
                </c:pt>
                <c:pt idx="121" formatCode="_-* #,##0.0_-;\-* #,##0.0_-;_-* &quot;-&quot;??_-;_-@_-">
                  <c:v>50.51625293</c:v>
                </c:pt>
                <c:pt idx="122" formatCode="_-* #,##0.0_-;\-* #,##0.0_-;_-* &quot;-&quot;??_-;_-@_-">
                  <c:v>49.508565789999999</c:v>
                </c:pt>
                <c:pt idx="123" formatCode="_-* #,##0.0_-;\-* #,##0.0_-;_-* &quot;-&quot;??_-;_-@_-">
                  <c:v>50.977023369999998</c:v>
                </c:pt>
                <c:pt idx="124" formatCode="_-* #,##0.0_-;\-* #,##0.0_-;_-* &quot;-&quot;??_-;_-@_-">
                  <c:v>50.464755330000003</c:v>
                </c:pt>
                <c:pt idx="125" formatCode="_-* #,##0.0_-;\-* #,##0.0_-;_-* &quot;-&quot;??_-;_-@_-">
                  <c:v>51.979072369999997</c:v>
                </c:pt>
                <c:pt idx="126" formatCode="_-* #,##0.0_-;\-* #,##0.0_-;_-* &quot;-&quot;??_-;_-@_-">
                  <c:v>51.705033790000002</c:v>
                </c:pt>
                <c:pt idx="127" formatCode="_-* #,##0.0_-;\-* #,##0.0_-;_-* &quot;-&quot;??_-;_-@_-">
                  <c:v>50.950752479999998</c:v>
                </c:pt>
                <c:pt idx="128" formatCode="_-* #,##0.0_-;\-* #,##0.0_-;_-* &quot;-&quot;??_-;_-@_-">
                  <c:v>51.247793119999997</c:v>
                </c:pt>
                <c:pt idx="129" formatCode="_-* #,##0.0_-;\-* #,##0.0_-;_-* &quot;-&quot;??_-;_-@_-">
                  <c:v>51.611892660000002</c:v>
                </c:pt>
                <c:pt idx="130" formatCode="_-* #,##0.0_-;\-* #,##0.0_-;_-* &quot;-&quot;??_-;_-@_-">
                  <c:v>49.722499210000002</c:v>
                </c:pt>
                <c:pt idx="131" formatCode="_-* #,##0.0_-;\-* #,##0.0_-;_-* &quot;-&quot;??_-;_-@_-">
                  <c:v>49.064158759999998</c:v>
                </c:pt>
                <c:pt idx="132" formatCode="_-* #,##0.0_-;\-* #,##0.0_-;_-* &quot;-&quot;??_-;_-@_-">
                  <c:v>51.168148840000001</c:v>
                </c:pt>
                <c:pt idx="133" formatCode="_-* #,##0.0_-;\-* #,##0.0_-;_-* &quot;-&quot;??_-;_-@_-">
                  <c:v>51.09094202</c:v>
                </c:pt>
                <c:pt idx="134" formatCode="_-* #,##0.0_-;\-* #,##0.0_-;_-* &quot;-&quot;??_-;_-@_-">
                  <c:v>50.485666029999997</c:v>
                </c:pt>
                <c:pt idx="135" formatCode="_-* #,##0.0_-;\-* #,##0.0_-;_-* &quot;-&quot;??_-;_-@_-">
                  <c:v>50.000656909999996</c:v>
                </c:pt>
                <c:pt idx="136" formatCode="_-* #,##0.0_-;\-* #,##0.0_-;_-* &quot;-&quot;??_-;_-@_-">
                  <c:v>50.82249375</c:v>
                </c:pt>
                <c:pt idx="137" formatCode="_-* #,##0.0_-;\-* #,##0.0_-;_-* &quot;-&quot;??_-;_-@_-">
                  <c:v>50.81665666</c:v>
                </c:pt>
                <c:pt idx="138" formatCode="_-* #,##0.0_-;\-* #,##0.0_-;_-* &quot;-&quot;??_-;_-@_-">
                  <c:v>50.581922720000001</c:v>
                </c:pt>
                <c:pt idx="139" formatCode="_-* #,##0.0_-;\-* #,##0.0_-;_-* &quot;-&quot;??_-;_-@_-">
                  <c:v>51.224546340000003</c:v>
                </c:pt>
                <c:pt idx="140" formatCode="_-* #,##0.0_-;\-* #,##0.0_-;_-* &quot;-&quot;??_-;_-@_-">
                  <c:v>49.774971450000002</c:v>
                </c:pt>
                <c:pt idx="141" formatCode="_-* #,##0.0_-;\-* #,##0.0_-;_-* &quot;-&quot;??_-;_-@_-">
                  <c:v>48.24192919</c:v>
                </c:pt>
                <c:pt idx="142" formatCode="_-* #,##0.0_-;\-* #,##0.0_-;_-* &quot;-&quot;??_-;_-@_-">
                  <c:v>50.653565</c:v>
                </c:pt>
                <c:pt idx="143" formatCode="_-* #,##0.0_-;\-* #,##0.0_-;_-* &quot;-&quot;??_-;_-@_-">
                  <c:v>48.254046420000002</c:v>
                </c:pt>
                <c:pt idx="144" formatCode="_-* #,##0.0_-;\-* #,##0.0_-;_-* &quot;-&quot;??_-;_-@_-">
                  <c:v>49.71671405</c:v>
                </c:pt>
                <c:pt idx="145" formatCode="_-* #,##0.0_-;\-* #,##0.0_-;_-* &quot;-&quot;??_-;_-@_-">
                  <c:v>49.985898460000001</c:v>
                </c:pt>
                <c:pt idx="146" formatCode="_-* #,##0.0_-;\-* #,##0.0_-;_-* &quot;-&quot;??_-;_-@_-">
                  <c:v>51.443985990000002</c:v>
                </c:pt>
                <c:pt idx="147" formatCode="_-* #,##0.0_-;\-* #,##0.0_-;_-* &quot;-&quot;??_-;_-@_-">
                  <c:v>51.35692134</c:v>
                </c:pt>
                <c:pt idx="148" formatCode="_-* #,##0.0_-;\-* #,##0.0_-;_-* &quot;-&quot;??_-;_-@_-">
                  <c:v>49.144114160000001</c:v>
                </c:pt>
                <c:pt idx="149" formatCode="_-* #,##0.0_-;\-* #,##0.0_-;_-* &quot;-&quot;??_-;_-@_-">
                  <c:v>49.139235460000002</c:v>
                </c:pt>
                <c:pt idx="150" formatCode="_-* #,##0.0_-;\-* #,##0.0_-;_-* &quot;-&quot;??_-;_-@_-">
                  <c:v>49.378305699999999</c:v>
                </c:pt>
                <c:pt idx="151" formatCode="_-* #,##0.0_-;\-* #,##0.0_-;_-* &quot;-&quot;??_-;_-@_-">
                  <c:v>47.722695680000001</c:v>
                </c:pt>
                <c:pt idx="152" formatCode="_-* #,##0.0_-;\-* #,##0.0_-;_-* &quot;-&quot;??_-;_-@_-">
                  <c:v>49.097712889999997</c:v>
                </c:pt>
                <c:pt idx="153" formatCode="_-* #,##0.0_-;\-* #,##0.0_-;_-* &quot;-&quot;??_-;_-@_-">
                  <c:v>49.657365810000002</c:v>
                </c:pt>
                <c:pt idx="154" formatCode="_-* #,##0.0_-;\-* #,##0.0_-;_-* &quot;-&quot;??_-;_-@_-">
                  <c:v>50.545951359999997</c:v>
                </c:pt>
                <c:pt idx="155" formatCode="_-* #,##0.0_-;\-* #,##0.0_-;_-* &quot;-&quot;??_-;_-@_-">
                  <c:v>50.071850609999998</c:v>
                </c:pt>
                <c:pt idx="156" formatCode="_-* #,##0.0_-;\-* #,##0.0_-;_-* &quot;-&quot;??_-;_-@_-">
                  <c:v>49.544264069999997</c:v>
                </c:pt>
                <c:pt idx="157" formatCode="_-* #,##0.0_-;\-* #,##0.0_-;_-* &quot;-&quot;??_-;_-@_-">
                  <c:v>48.549579829999999</c:v>
                </c:pt>
                <c:pt idx="158" formatCode="_-* #,##0.0_-;\-* #,##0.0_-;_-* &quot;-&quot;??_-;_-@_-">
                  <c:v>48.148661679999996</c:v>
                </c:pt>
                <c:pt idx="159" formatCode="_-* #,##0.0_-;\-* #,##0.0_-;_-* &quot;-&quot;??_-;_-@_-">
                  <c:v>38.776783690000002</c:v>
                </c:pt>
                <c:pt idx="160" formatCode="_-* #,##0.0_-;\-* #,##0.0_-;_-* &quot;-&quot;??_-;_-@_-">
                  <c:v>37.064065220000003</c:v>
                </c:pt>
                <c:pt idx="161" formatCode="_-* #,##0.0_-;\-* #,##0.0_-;_-* &quot;-&quot;??_-;_-@_-">
                  <c:v>45.402525910000001</c:v>
                </c:pt>
                <c:pt idx="162" formatCode="_-* #,##0.0_-;\-* #,##0.0_-;_-* &quot;-&quot;??_-;_-@_-">
                  <c:v>47.489685880000003</c:v>
                </c:pt>
                <c:pt idx="163" formatCode="_-* #,##0.0_-;\-* #,##0.0_-;_-* &quot;-&quot;??_-;_-@_-">
                  <c:v>49.997664149999999</c:v>
                </c:pt>
                <c:pt idx="164" formatCode="_-* #,##0.0_-;\-* #,##0.0_-;_-* &quot;-&quot;??_-;_-@_-">
                  <c:v>49.057959490000002</c:v>
                </c:pt>
                <c:pt idx="165" formatCode="_-* #,##0.0_-;\-* #,##0.0_-;_-* &quot;-&quot;??_-;_-@_-">
                  <c:v>50.26259546</c:v>
                </c:pt>
                <c:pt idx="166" formatCode="_-* #,##0.0_-;\-* #,##0.0_-;_-* &quot;-&quot;??_-;_-@_-">
                  <c:v>49.419796130000002</c:v>
                </c:pt>
                <c:pt idx="167" formatCode="_-* #,##0.0_-;\-* #,##0.0_-;_-* &quot;-&quot;??_-;_-@_-">
                  <c:v>48.399129109999997</c:v>
                </c:pt>
                <c:pt idx="168" formatCode="_-* #,##0.0_-;\-* #,##0.0_-;_-* &quot;-&quot;??_-;_-@_-">
                  <c:v>48.065458640000003</c:v>
                </c:pt>
                <c:pt idx="169" formatCode="_-* #,##0.0_-;\-* #,##0.0_-;_-* &quot;-&quot;??_-;_-@_-">
                  <c:v>48.198279300000003</c:v>
                </c:pt>
                <c:pt idx="170" formatCode="_-* #,##0.0_-;\-* #,##0.0_-;_-* &quot;-&quot;??_-;_-@_-">
                  <c:v>45.147138570000003</c:v>
                </c:pt>
                <c:pt idx="171" formatCode="_-* #,##0.0_-;\-* #,##0.0_-;_-* &quot;-&quot;??_-;_-@_-">
                  <c:v>46.719944249999998</c:v>
                </c:pt>
                <c:pt idx="172" formatCode="_-* #,##0.0_-;\-* #,##0.0_-;_-* &quot;-&quot;??_-;_-@_-">
                  <c:v>47.454737620000003</c:v>
                </c:pt>
                <c:pt idx="173" formatCode="_-* #,##0.0_-;\-* #,##0.0_-;_-* &quot;-&quot;??_-;_-@_-">
                  <c:v>44.725129070000001</c:v>
                </c:pt>
                <c:pt idx="174" formatCode="_-* #,##0.0_-;\-* #,##0.0_-;_-* &quot;-&quot;??_-;_-@_-">
                  <c:v>45.674178759999997</c:v>
                </c:pt>
                <c:pt idx="175" formatCode="_-* #,##0.0_-;\-* #,##0.0_-;_-* &quot;-&quot;??_-;_-@_-">
                  <c:v>44.185396140000002</c:v>
                </c:pt>
                <c:pt idx="176" formatCode="_-* #,##0.0_-;\-* #,##0.0_-;_-* &quot;-&quot;??_-;_-@_-">
                  <c:v>47.461792430000003</c:v>
                </c:pt>
                <c:pt idx="177" formatCode="_-* #,##0.0_-;\-* #,##0.0_-;_-* &quot;-&quot;??_-;_-@_-">
                  <c:v>45.187031509999997</c:v>
                </c:pt>
                <c:pt idx="178" formatCode="_-* #,##0.0_-;\-* #,##0.0_-;_-* &quot;-&quot;??_-;_-@_-">
                  <c:v>43.021039199999997</c:v>
                </c:pt>
                <c:pt idx="179" formatCode="_-* #,##0.0_-;\-* #,##0.0_-;_-* &quot;-&quot;??_-;_-@_-">
                  <c:v>45.727988310000001</c:v>
                </c:pt>
                <c:pt idx="180" formatCode="_-* #,##0.0_-;\-* #,##0.0_-;_-* &quot;-&quot;??_-;_-@_-">
                  <c:v>46.899034759999999</c:v>
                </c:pt>
                <c:pt idx="181" formatCode="_-* #,##0.0_-;\-* #,##0.0_-;_-* &quot;-&quot;??_-;_-@_-">
                  <c:v>46.693066389999998</c:v>
                </c:pt>
                <c:pt idx="182" formatCode="_-* #,##0.0_-;\-* #,##0.0_-;_-* &quot;-&quot;??_-;_-@_-">
                  <c:v>46.656343620000001</c:v>
                </c:pt>
                <c:pt idx="183" formatCode="_-* #,##0.0_-;\-* #,##0.0_-;_-* &quot;-&quot;??_-;_-@_-">
                  <c:v>48.230961059999998</c:v>
                </c:pt>
                <c:pt idx="184" formatCode="_-* #,##0.0_-;\-* #,##0.0_-;_-* &quot;-&quot;??_-;_-@_-">
                  <c:v>45.978913890000001</c:v>
                </c:pt>
                <c:pt idx="185" formatCode="_-* #,##0.0_-;\-* #,##0.0_-;_-* &quot;-&quot;??_-;_-@_-">
                  <c:v>49.15333167</c:v>
                </c:pt>
                <c:pt idx="186" formatCode="_-* #,##0.0_-;\-* #,##0.0_-;_-* &quot;-&quot;??_-;_-@_-">
                  <c:v>50.056863839999998</c:v>
                </c:pt>
                <c:pt idx="187" formatCode="_-* #,##0.0_-;\-* #,##0.0_-;_-* &quot;-&quot;??_-;_-@_-">
                  <c:v>49.608959540000001</c:v>
                </c:pt>
                <c:pt idx="188" formatCode="_-* #,##0.0_-;\-* #,##0.0_-;_-* &quot;-&quot;??_-;_-@_-">
                  <c:v>51.095951530000001</c:v>
                </c:pt>
                <c:pt idx="189" formatCode="_-* #,##0.0_-;\-* #,##0.0_-;_-* &quot;-&quot;??_-;_-@_-">
                  <c:v>49.23384892</c:v>
                </c:pt>
                <c:pt idx="190" formatCode="_-* #,##0.0_-;\-* #,##0.0_-;_-* &quot;-&quot;??_-;_-@_-">
                  <c:v>52.339486919999999</c:v>
                </c:pt>
                <c:pt idx="191" formatCode="_-* #,##0.0_-;\-* #,##0.0_-;_-* &quot;-&quot;??_-;_-@_-">
                  <c:v>49.918886929999999</c:v>
                </c:pt>
                <c:pt idx="192" formatCode="_-* #,##0.0_-;\-* #,##0.0_-;_-* &quot;-&quot;??_-;_-@_-">
                  <c:v>46.140998979999999</c:v>
                </c:pt>
                <c:pt idx="193" formatCode="_-* #,##0.0_-;\-* #,##0.0_-;_-* &quot;-&quot;??_-;_-@_-">
                  <c:v>48.936226089999998</c:v>
                </c:pt>
                <c:pt idx="194" formatCode="_-* #,##0.0_-;\-* #,##0.0_-;_-* &quot;-&quot;??_-;_-@_-">
                  <c:v>50.136585609999997</c:v>
                </c:pt>
                <c:pt idx="195" formatCode="_-* #,##0.0_-;\-* #,##0.0_-;_-* &quot;-&quot;??_-;_-@_-">
                  <c:v>49.161969339999999</c:v>
                </c:pt>
                <c:pt idx="196" formatCode="_-* #,##0.0_-;\-* #,##0.0_-;_-* &quot;-&quot;??_-;_-@_-">
                  <c:v>49.118012589999999</c:v>
                </c:pt>
                <c:pt idx="197" formatCode="_-* #,##0.0_-;\-* #,##0.0_-;_-* &quot;-&quot;??_-;_-@_-">
                  <c:v>43.172861560000001</c:v>
                </c:pt>
                <c:pt idx="198" formatCode="_-* #,##0.0_-;\-* #,##0.0_-;_-* &quot;-&quot;??_-;_-@_-">
                  <c:v>45.836121300000002</c:v>
                </c:pt>
                <c:pt idx="199" formatCode="_-* #,##0.0_-;\-* #,##0.0_-;_-* &quot;-&quot;??_-;_-@_-">
                  <c:v>47.388611820000001</c:v>
                </c:pt>
                <c:pt idx="200" formatCode="_-* #,##0.0_-;\-* #,##0.0_-;_-* &quot;-&quot;??_-;_-@_-">
                  <c:v>45.465559489999997</c:v>
                </c:pt>
                <c:pt idx="201" formatCode="_-* #,##0.0_-;\-* #,##0.0_-;_-* &quot;-&quot;??_-;_-@_-">
                  <c:v>48.800803070000001</c:v>
                </c:pt>
                <c:pt idx="202" formatCode="_-* #,##0.0_-;\-* #,##0.0_-;_-* &quot;-&quot;??_-;_-@_-">
                  <c:v>48.920136220000003</c:v>
                </c:pt>
                <c:pt idx="203" formatCode="_-* #,##0.0_-;\-* #,##0.0_-;_-* &quot;-&quot;??_-;_-@_-">
                  <c:v>49.759742060000001</c:v>
                </c:pt>
                <c:pt idx="204" formatCode="_-* #,##0.0_-;\-* #,##0.0_-;_-* &quot;-&quot;??_-;_-@_-">
                  <c:v>49.572464689999997</c:v>
                </c:pt>
                <c:pt idx="205" formatCode="_-* #,##0.0_-;\-* #,##0.0_-;_-* &quot;-&quot;??_-;_-@_-">
                  <c:v>52.12921643</c:v>
                </c:pt>
                <c:pt idx="206" formatCode="_-* #,##0.0_-;\-* #,##0.0_-;_-* &quot;-&quot;??_-;_-@_-">
                  <c:v>49.689584959999998</c:v>
                </c:pt>
                <c:pt idx="207" formatCode="_-* #,##0.0_-;\-* #,##0.0_-;_-* &quot;-&quot;??_-;_-@_-">
                  <c:v>50.337687709999997</c:v>
                </c:pt>
                <c:pt idx="208" formatCode="_-* #,##0.0_-;\-* #,##0.0_-;_-* &quot;-&quot;??_-;_-@_-">
                  <c:v>52.021410330000002</c:v>
                </c:pt>
                <c:pt idx="209" formatCode="_-* #,##0.0_-;\-* #,##0.0_-;_-* &quot;-&quot;??_-;_-@_-">
                  <c:v>49.367400009999997</c:v>
                </c:pt>
                <c:pt idx="210" formatCode="_-* #,##0.0_-;\-* #,##0.0_-;_-* &quot;-&quot;??_-;_-@_-">
                  <c:v>52.242344950000003</c:v>
                </c:pt>
                <c:pt idx="211" formatCode="_-* #,##0.0_-;\-* #,##0.0_-;_-* &quot;-&quot;??_-;_-@_-">
                  <c:v>51.182559769999997</c:v>
                </c:pt>
                <c:pt idx="212" formatCode="_-* #,##0.0_-;\-* #,##0.0_-;_-* &quot;-&quot;??_-;_-@_-">
                  <c:v>51.644534380000003</c:v>
                </c:pt>
                <c:pt idx="213" formatCode="_-* #,##0.0_-;\-* #,##0.0_-;_-* &quot;-&quot;??_-;_-@_-">
                  <c:v>50.650660029999997</c:v>
                </c:pt>
                <c:pt idx="214" formatCode="_-* #,##0.0_-;\-* #,##0.0_-;_-* &quot;-&quot;??_-;_-@_-">
                  <c:v>50.501471860000002</c:v>
                </c:pt>
                <c:pt idx="215" formatCode="_-* #,##0.0_-;\-* #,##0.0_-;_-* &quot;-&quot;??_-;_-@_-">
                  <c:v>48.108662799999998</c:v>
                </c:pt>
                <c:pt idx="216" formatCode="_-* #,##0.0_-;\-* #,##0.0_-;_-* &quot;-&quot;??_-;_-@_-">
                  <c:v>49.803628740000001</c:v>
                </c:pt>
                <c:pt idx="217" formatCode="_-* #,##0.0_-;\-* #,##0.0_-;_-* &quot;-&quot;??_-;_-@_-">
                  <c:v>48.839058659999999</c:v>
                </c:pt>
                <c:pt idx="218" formatCode="_-* #,##0.0_-;\-* #,##0.0_-;_-* &quot;-&quot;??_-;_-@_-">
                  <c:v>49.061712210000003</c:v>
                </c:pt>
                <c:pt idx="219" formatCode="_-* #,##0.0_-;\-* #,##0.0_-;_-* &quot;-&quot;??_-;_-@_-">
                  <c:v>48.699381289999998</c:v>
                </c:pt>
                <c:pt idx="220" formatCode="_-* #,##0.0_-;\-* #,##0.0_-;_-* &quot;-&quot;??_-;_-@_-">
                  <c:v>50.902223540000001</c:v>
                </c:pt>
                <c:pt idx="221" formatCode="_-* #,##0.0_-;\-* #,##0.0_-;_-* &quot;-&quot;??_-;_-@_-">
                  <c:v>51.717433329999999</c:v>
                </c:pt>
                <c:pt idx="222" formatCode="_-* #,##0.0_-;\-* #,##0.0_-;_-* &quot;-&quot;??_-;_-@_-">
                  <c:v>49.223018160000002</c:v>
                </c:pt>
                <c:pt idx="223" formatCode="_-* #,##0.0_-;\-* #,##0.0_-;_-* &quot;-&quot;??_-;_-@_-">
                  <c:v>52.15698459</c:v>
                </c:pt>
                <c:pt idx="224" formatCode="_-* #,##0.0_-;\-* #,##0.0_-;_-* &quot;-&quot;??_-;_-@_-">
                  <c:v>53.36401566</c:v>
                </c:pt>
              </c:numCache>
            </c:numRef>
          </c:val>
          <c:smooth val="0"/>
          <c:extLst>
            <c:ext xmlns:c16="http://schemas.microsoft.com/office/drawing/2014/chart" uri="{C3380CC4-5D6E-409C-BE32-E72D297353CC}">
              <c16:uniqueId val="{00000000-AB21-4050-944D-B8C8A23A8CB9}"/>
            </c:ext>
          </c:extLst>
        </c:ser>
        <c:dLbls>
          <c:showLegendKey val="0"/>
          <c:showVal val="0"/>
          <c:showCatName val="0"/>
          <c:showSerName val="0"/>
          <c:showPercent val="0"/>
          <c:showBubbleSize val="0"/>
        </c:dLbls>
        <c:smooth val="0"/>
        <c:axId val="923339279"/>
        <c:axId val="923341247"/>
      </c:lineChart>
      <c:dateAx>
        <c:axId val="923339279"/>
        <c:scaling>
          <c:orientation val="minMax"/>
          <c:min val="39814"/>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41247"/>
        <c:crossesAt val="50"/>
        <c:auto val="1"/>
        <c:lblOffset val="100"/>
        <c:baseTimeUnit val="months"/>
        <c:majorUnit val="24"/>
        <c:majorTimeUnit val="months"/>
      </c:dateAx>
      <c:valAx>
        <c:axId val="923341247"/>
        <c:scaling>
          <c:orientation val="minMax"/>
          <c:max val="55"/>
          <c:min val="35"/>
        </c:scaling>
        <c:delete val="0"/>
        <c:axPos val="l"/>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39279"/>
        <c:crosses val="autoZero"/>
        <c:crossBetween val="between"/>
        <c:majorUnit val="5"/>
      </c:valAx>
      <c:spPr>
        <a:noFill/>
        <a:ln>
          <a:noFill/>
        </a:ln>
        <a:effectLst/>
        <a:extLst>
          <a:ext uri="{91240B29-F687-4F45-9708-019B960494DF}">
            <a14:hiddenLine xmlns:a14="http://schemas.microsoft.com/office/drawing/2010/main">
              <a:noFill/>
            </a14:hiddenLine>
          </a:ext>
        </a:extLst>
      </c:spPr>
    </c:plotArea>
    <c:plotVisOnly val="1"/>
    <c:dispBlanksAs val="gap"/>
    <c:showDLblsOverMax val="0"/>
    <c:extLst/>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41559643966535"/>
          <c:y val="7.2685450849404531E-2"/>
          <c:w val="0.62303980413123849"/>
          <c:h val="0.8115953527607388"/>
        </c:manualLayout>
      </c:layout>
      <c:barChart>
        <c:barDir val="bar"/>
        <c:grouping val="clustered"/>
        <c:varyColors val="0"/>
        <c:ser>
          <c:idx val="1"/>
          <c:order val="0"/>
          <c:tx>
            <c:strRef>
              <c:f>output!$C$230</c:f>
              <c:strCache>
                <c:ptCount val="1"/>
                <c:pt idx="0">
                  <c:v>Sep-25</c:v>
                </c:pt>
              </c:strCache>
            </c:strRef>
          </c:tx>
          <c:spPr>
            <a:solidFill>
              <a:srgbClr val="006D89"/>
            </a:solidFill>
            <a:ln w="9525">
              <a:noFill/>
            </a:ln>
          </c:spPr>
          <c:invertIfNegative val="0"/>
          <c:cat>
            <c:strRef>
              <c:f>output!$A$231:$A$269</c:f>
              <c:strCache>
                <c:ptCount val="39"/>
                <c:pt idx="0">
                  <c:v>All sectors</c:v>
                </c:pt>
                <c:pt idx="2">
                  <c:v>All services</c:v>
                </c:pt>
                <c:pt idx="3">
                  <c:v>All manufacturing</c:v>
                </c:pt>
                <c:pt idx="5">
                  <c:v>Technology</c:v>
                </c:pt>
                <c:pt idx="6">
                  <c:v>Financial services</c:v>
                </c:pt>
                <c:pt idx="7">
                  <c:v>Consumer services</c:v>
                </c:pt>
                <c:pt idx="8">
                  <c:v>Telecom services</c:v>
                </c:pt>
                <c:pt idx="9">
                  <c:v>Consumer goods</c:v>
                </c:pt>
                <c:pt idx="10">
                  <c:v>Industrials</c:v>
                </c:pt>
                <c:pt idx="11">
                  <c:v>Basic materials</c:v>
                </c:pt>
                <c:pt idx="12">
                  <c:v>Healthcare</c:v>
                </c:pt>
                <c:pt idx="14">
                  <c:v>Insurance</c:v>
                </c:pt>
                <c:pt idx="15">
                  <c:v>Software &amp; services</c:v>
                </c:pt>
                <c:pt idx="16">
                  <c:v>Other financials</c:v>
                </c:pt>
                <c:pt idx="17">
                  <c:v>Technology equipment</c:v>
                </c:pt>
                <c:pt idx="18">
                  <c:v>Banks</c:v>
                </c:pt>
                <c:pt idx="19">
                  <c:v>Media</c:v>
                </c:pt>
                <c:pt idx="20">
                  <c:v>Tourism &amp; recreation</c:v>
                </c:pt>
                <c:pt idx="21">
                  <c:v>Autos &amp; parts</c:v>
                </c:pt>
                <c:pt idx="22">
                  <c:v>Real estate</c:v>
                </c:pt>
                <c:pt idx="23">
                  <c:v>Food</c:v>
                </c:pt>
                <c:pt idx="24">
                  <c:v>Transportation</c:v>
                </c:pt>
                <c:pt idx="25">
                  <c:v>Pharmaceuticals &amp; biotech.</c:v>
                </c:pt>
                <c:pt idx="26">
                  <c:v>Commercial &amp; prof. services</c:v>
                </c:pt>
                <c:pt idx="27">
                  <c:v>Construction materials</c:v>
                </c:pt>
                <c:pt idx="28">
                  <c:v>Industrial services</c:v>
                </c:pt>
                <c:pt idx="29">
                  <c:v>Beverages</c:v>
                </c:pt>
                <c:pt idx="30">
                  <c:v>General industrials</c:v>
                </c:pt>
                <c:pt idx="31">
                  <c:v>Household &amp; personalprods</c:v>
                </c:pt>
                <c:pt idx="32">
                  <c:v>Chemicals &amp; plastics</c:v>
                </c:pt>
                <c:pt idx="33">
                  <c:v>Industrial goods</c:v>
                </c:pt>
                <c:pt idx="34">
                  <c:v>Machinery &amp; equipment</c:v>
                </c:pt>
                <c:pt idx="35">
                  <c:v>Metals &amp; mining</c:v>
                </c:pt>
                <c:pt idx="36">
                  <c:v>Basic material resources</c:v>
                </c:pt>
                <c:pt idx="37">
                  <c:v>Paper &amp; forest products</c:v>
                </c:pt>
                <c:pt idx="38">
                  <c:v>Healthcare services</c:v>
                </c:pt>
              </c:strCache>
            </c:strRef>
          </c:cat>
          <c:val>
            <c:numRef>
              <c:f>output!$C$231:$C$269</c:f>
              <c:numCache>
                <c:formatCode>General</c:formatCode>
                <c:ptCount val="39"/>
                <c:pt idx="0">
                  <c:v>52.437273504256311</c:v>
                </c:pt>
                <c:pt idx="2">
                  <c:v>52.838446682283376</c:v>
                </c:pt>
                <c:pt idx="3">
                  <c:v>51.340048957323646</c:v>
                </c:pt>
                <c:pt idx="5" formatCode="0.0">
                  <c:v>56.363</c:v>
                </c:pt>
                <c:pt idx="6" formatCode="0.0">
                  <c:v>54.673000000000002</c:v>
                </c:pt>
                <c:pt idx="7" formatCode="0.0">
                  <c:v>53.948</c:v>
                </c:pt>
                <c:pt idx="8">
                  <c:v>52.608000000000004</c:v>
                </c:pt>
                <c:pt idx="9" formatCode="0.0">
                  <c:v>52.142000000000003</c:v>
                </c:pt>
                <c:pt idx="10" formatCode="0.0">
                  <c:v>51.61</c:v>
                </c:pt>
                <c:pt idx="11">
                  <c:v>50.072000000000003</c:v>
                </c:pt>
                <c:pt idx="12" formatCode="0.0">
                  <c:v>48.564</c:v>
                </c:pt>
                <c:pt idx="14" formatCode="0.0">
                  <c:v>57.643999999999998</c:v>
                </c:pt>
                <c:pt idx="15" formatCode="0.0">
                  <c:v>57.297000000000004</c:v>
                </c:pt>
                <c:pt idx="16" formatCode="0.0">
                  <c:v>56.933999999999997</c:v>
                </c:pt>
                <c:pt idx="17" formatCode="0.0">
                  <c:v>54.634999999999998</c:v>
                </c:pt>
                <c:pt idx="18" formatCode="0.0">
                  <c:v>54.585000000000001</c:v>
                </c:pt>
                <c:pt idx="19" formatCode="0.0">
                  <c:v>54.283128642040062</c:v>
                </c:pt>
                <c:pt idx="20" formatCode="0.0">
                  <c:v>53.848061041141136</c:v>
                </c:pt>
                <c:pt idx="21" formatCode="0.0">
                  <c:v>53.673999999999999</c:v>
                </c:pt>
                <c:pt idx="22" formatCode="0.0">
                  <c:v>53.265000000000001</c:v>
                </c:pt>
                <c:pt idx="23" formatCode="0.0">
                  <c:v>53.174197897897166</c:v>
                </c:pt>
                <c:pt idx="24" formatCode="0.0">
                  <c:v>52.289000000000001</c:v>
                </c:pt>
                <c:pt idx="25" formatCode="0.0">
                  <c:v>51.434999999999995</c:v>
                </c:pt>
                <c:pt idx="26" formatCode="0.0">
                  <c:v>51.410298159804896</c:v>
                </c:pt>
                <c:pt idx="27" formatCode="0.0">
                  <c:v>51.400999999999996</c:v>
                </c:pt>
                <c:pt idx="28" formatCode="0.0">
                  <c:v>51.35</c:v>
                </c:pt>
                <c:pt idx="29" formatCode="0.0">
                  <c:v>51.207059940980741</c:v>
                </c:pt>
                <c:pt idx="30" formatCode="0.0">
                  <c:v>51.149736322024665</c:v>
                </c:pt>
                <c:pt idx="31" formatCode="0.0">
                  <c:v>50.947000000000003</c:v>
                </c:pt>
                <c:pt idx="32">
                  <c:v>50.470999999999997</c:v>
                </c:pt>
                <c:pt idx="33" formatCode="0.0">
                  <c:v>50.259</c:v>
                </c:pt>
                <c:pt idx="34" formatCode="0.0">
                  <c:v>50.090999999999994</c:v>
                </c:pt>
                <c:pt idx="35" formatCode="0.0">
                  <c:v>49.764614593144216</c:v>
                </c:pt>
                <c:pt idx="36" formatCode="0.0">
                  <c:v>49.712999999999994</c:v>
                </c:pt>
                <c:pt idx="37" formatCode="0.0">
                  <c:v>49.62861242404076</c:v>
                </c:pt>
                <c:pt idx="38" formatCode="0.0">
                  <c:v>46.722999999999999</c:v>
                </c:pt>
              </c:numCache>
            </c:numRef>
          </c:val>
          <c:extLst>
            <c:ext xmlns:c16="http://schemas.microsoft.com/office/drawing/2014/chart" uri="{C3380CC4-5D6E-409C-BE32-E72D297353CC}">
              <c16:uniqueId val="{00000000-4951-4556-BE25-83E13841AD7A}"/>
            </c:ext>
          </c:extLst>
        </c:ser>
        <c:ser>
          <c:idx val="0"/>
          <c:order val="1"/>
          <c:tx>
            <c:strRef>
              <c:f>output!$B$230</c:f>
              <c:strCache>
                <c:ptCount val="1"/>
                <c:pt idx="0">
                  <c:v>Aug-25</c:v>
                </c:pt>
              </c:strCache>
            </c:strRef>
          </c:tx>
          <c:spPr>
            <a:solidFill>
              <a:schemeClr val="bg1">
                <a:lumMod val="75000"/>
              </a:schemeClr>
            </a:solidFill>
            <a:ln>
              <a:noFill/>
            </a:ln>
          </c:spPr>
          <c:invertIfNegative val="0"/>
          <c:cat>
            <c:strRef>
              <c:f>output!$A$231:$A$269</c:f>
              <c:strCache>
                <c:ptCount val="39"/>
                <c:pt idx="0">
                  <c:v>All sectors</c:v>
                </c:pt>
                <c:pt idx="2">
                  <c:v>All services</c:v>
                </c:pt>
                <c:pt idx="3">
                  <c:v>All manufacturing</c:v>
                </c:pt>
                <c:pt idx="5">
                  <c:v>Technology</c:v>
                </c:pt>
                <c:pt idx="6">
                  <c:v>Financial services</c:v>
                </c:pt>
                <c:pt idx="7">
                  <c:v>Consumer services</c:v>
                </c:pt>
                <c:pt idx="8">
                  <c:v>Telecom services</c:v>
                </c:pt>
                <c:pt idx="9">
                  <c:v>Consumer goods</c:v>
                </c:pt>
                <c:pt idx="10">
                  <c:v>Industrials</c:v>
                </c:pt>
                <c:pt idx="11">
                  <c:v>Basic materials</c:v>
                </c:pt>
                <c:pt idx="12">
                  <c:v>Healthcare</c:v>
                </c:pt>
                <c:pt idx="14">
                  <c:v>Insurance</c:v>
                </c:pt>
                <c:pt idx="15">
                  <c:v>Software &amp; services</c:v>
                </c:pt>
                <c:pt idx="16">
                  <c:v>Other financials</c:v>
                </c:pt>
                <c:pt idx="17">
                  <c:v>Technology equipment</c:v>
                </c:pt>
                <c:pt idx="18">
                  <c:v>Banks</c:v>
                </c:pt>
                <c:pt idx="19">
                  <c:v>Media</c:v>
                </c:pt>
                <c:pt idx="20">
                  <c:v>Tourism &amp; recreation</c:v>
                </c:pt>
                <c:pt idx="21">
                  <c:v>Autos &amp; parts</c:v>
                </c:pt>
                <c:pt idx="22">
                  <c:v>Real estate</c:v>
                </c:pt>
                <c:pt idx="23">
                  <c:v>Food</c:v>
                </c:pt>
                <c:pt idx="24">
                  <c:v>Transportation</c:v>
                </c:pt>
                <c:pt idx="25">
                  <c:v>Pharmaceuticals &amp; biotech.</c:v>
                </c:pt>
                <c:pt idx="26">
                  <c:v>Commercial &amp; prof. services</c:v>
                </c:pt>
                <c:pt idx="27">
                  <c:v>Construction materials</c:v>
                </c:pt>
                <c:pt idx="28">
                  <c:v>Industrial services</c:v>
                </c:pt>
                <c:pt idx="29">
                  <c:v>Beverages</c:v>
                </c:pt>
                <c:pt idx="30">
                  <c:v>General industrials</c:v>
                </c:pt>
                <c:pt idx="31">
                  <c:v>Household &amp; personalprods</c:v>
                </c:pt>
                <c:pt idx="32">
                  <c:v>Chemicals &amp; plastics</c:v>
                </c:pt>
                <c:pt idx="33">
                  <c:v>Industrial goods</c:v>
                </c:pt>
                <c:pt idx="34">
                  <c:v>Machinery &amp; equipment</c:v>
                </c:pt>
                <c:pt idx="35">
                  <c:v>Metals &amp; mining</c:v>
                </c:pt>
                <c:pt idx="36">
                  <c:v>Basic material resources</c:v>
                </c:pt>
                <c:pt idx="37">
                  <c:v>Paper &amp; forest products</c:v>
                </c:pt>
                <c:pt idx="38">
                  <c:v>Healthcare services</c:v>
                </c:pt>
              </c:strCache>
            </c:strRef>
          </c:cat>
          <c:val>
            <c:numRef>
              <c:f>output!$B$231:$B$269</c:f>
              <c:numCache>
                <c:formatCode>General</c:formatCode>
                <c:ptCount val="39"/>
                <c:pt idx="0">
                  <c:v>52.926435788315317</c:v>
                </c:pt>
                <c:pt idx="2">
                  <c:v>53.342249549072953</c:v>
                </c:pt>
                <c:pt idx="3">
                  <c:v>51.789168667169761</c:v>
                </c:pt>
                <c:pt idx="5" formatCode="0.0">
                  <c:v>56.326000000000001</c:v>
                </c:pt>
                <c:pt idx="6" formatCode="0.0">
                  <c:v>56.311</c:v>
                </c:pt>
                <c:pt idx="7" formatCode="0.0">
                  <c:v>50.578000000000003</c:v>
                </c:pt>
                <c:pt idx="8">
                  <c:v>51.734000000000002</c:v>
                </c:pt>
                <c:pt idx="9" formatCode="0.0">
                  <c:v>52.2</c:v>
                </c:pt>
                <c:pt idx="10" formatCode="0.0">
                  <c:v>53.707999999999998</c:v>
                </c:pt>
                <c:pt idx="11">
                  <c:v>49.764000000000003</c:v>
                </c:pt>
                <c:pt idx="12" formatCode="0.0">
                  <c:v>49.343000000000004</c:v>
                </c:pt>
                <c:pt idx="14" formatCode="0.0">
                  <c:v>53.647864336054177</c:v>
                </c:pt>
                <c:pt idx="15" formatCode="0.0">
                  <c:v>55.96052121374656</c:v>
                </c:pt>
                <c:pt idx="16" formatCode="0.0">
                  <c:v>58.84976819889846</c:v>
                </c:pt>
                <c:pt idx="17" formatCode="0.0">
                  <c:v>56.696066386080886</c:v>
                </c:pt>
                <c:pt idx="18" formatCode="0.0">
                  <c:v>59.314996266940298</c:v>
                </c:pt>
                <c:pt idx="19" formatCode="0.0">
                  <c:v>51.508815825366739</c:v>
                </c:pt>
                <c:pt idx="20" formatCode="0.0">
                  <c:v>50.296202381982866</c:v>
                </c:pt>
                <c:pt idx="21" formatCode="0.0">
                  <c:v>53.612000000000002</c:v>
                </c:pt>
                <c:pt idx="22" formatCode="0.0">
                  <c:v>53.817709503751992</c:v>
                </c:pt>
                <c:pt idx="23" formatCode="0.0">
                  <c:v>51.354040928246796</c:v>
                </c:pt>
                <c:pt idx="24" formatCode="0.0">
                  <c:v>53.665999999999997</c:v>
                </c:pt>
                <c:pt idx="25" formatCode="0.0">
                  <c:v>50.155000000000001</c:v>
                </c:pt>
                <c:pt idx="26" formatCode="0.0">
                  <c:v>54.233979133487125</c:v>
                </c:pt>
                <c:pt idx="27" formatCode="0.0">
                  <c:v>50.569664721117263</c:v>
                </c:pt>
                <c:pt idx="28" formatCode="0.0">
                  <c:v>53.853999999999999</c:v>
                </c:pt>
                <c:pt idx="29" formatCode="0.0">
                  <c:v>53.247881240804197</c:v>
                </c:pt>
                <c:pt idx="30" formatCode="0.0">
                  <c:v>52.570904128405196</c:v>
                </c:pt>
                <c:pt idx="31" formatCode="0.0">
                  <c:v>52.042000000000002</c:v>
                </c:pt>
                <c:pt idx="32">
                  <c:v>49.95</c:v>
                </c:pt>
                <c:pt idx="33" formatCode="0.0">
                  <c:v>50.765999999999998</c:v>
                </c:pt>
                <c:pt idx="34" formatCode="0.0">
                  <c:v>50.806806146152518</c:v>
                </c:pt>
                <c:pt idx="35" formatCode="0.0">
                  <c:v>48.063000000000002</c:v>
                </c:pt>
                <c:pt idx="36" formatCode="0.0">
                  <c:v>49.148000000000003</c:v>
                </c:pt>
                <c:pt idx="37" formatCode="0.0">
                  <c:v>50.585000000000001</c:v>
                </c:pt>
                <c:pt idx="38" formatCode="0.0">
                  <c:v>49.024999999999999</c:v>
                </c:pt>
              </c:numCache>
            </c:numRef>
          </c:val>
          <c:extLst>
            <c:ext xmlns:c16="http://schemas.microsoft.com/office/drawing/2014/chart" uri="{C3380CC4-5D6E-409C-BE32-E72D297353CC}">
              <c16:uniqueId val="{00000001-4951-4556-BE25-83E13841AD7A}"/>
            </c:ext>
          </c:extLst>
        </c:ser>
        <c:dLbls>
          <c:showLegendKey val="0"/>
          <c:showVal val="0"/>
          <c:showCatName val="0"/>
          <c:showSerName val="0"/>
          <c:showPercent val="0"/>
          <c:showBubbleSize val="0"/>
        </c:dLbls>
        <c:gapWidth val="50"/>
        <c:overlap val="-15"/>
        <c:axId val="1203365600"/>
        <c:axId val="1"/>
      </c:barChart>
      <c:catAx>
        <c:axId val="1203365600"/>
        <c:scaling>
          <c:orientation val="maxMin"/>
        </c:scaling>
        <c:delete val="0"/>
        <c:axPos val="l"/>
        <c:numFmt formatCode="General" sourceLinked="1"/>
        <c:majorTickMark val="none"/>
        <c:minorTickMark val="none"/>
        <c:tickLblPos val="low"/>
        <c:spPr>
          <a:ln w="3175">
            <a:noFill/>
            <a:prstDash val="solid"/>
          </a:ln>
        </c:spPr>
        <c:txPr>
          <a:bodyPr rot="0" vert="horz"/>
          <a:lstStyle/>
          <a:p>
            <a:pPr>
              <a:defRPr sz="900" b="0" i="0" u="none" strike="noStrike" baseline="0">
                <a:solidFill>
                  <a:srgbClr val="010000"/>
                </a:solidFill>
                <a:latin typeface="Arial"/>
                <a:ea typeface="Arial"/>
                <a:cs typeface="Arial"/>
              </a:defRPr>
            </a:pPr>
            <a:endParaRPr lang="en-US"/>
          </a:p>
        </c:txPr>
        <c:crossAx val="1"/>
        <c:crossesAt val="50"/>
        <c:auto val="1"/>
        <c:lblAlgn val="ctr"/>
        <c:lblOffset val="100"/>
        <c:tickLblSkip val="1"/>
        <c:tickMarkSkip val="1"/>
        <c:noMultiLvlLbl val="0"/>
      </c:catAx>
      <c:valAx>
        <c:axId val="1"/>
        <c:scaling>
          <c:orientation val="minMax"/>
          <c:max val="60"/>
          <c:min val="46"/>
        </c:scaling>
        <c:delete val="0"/>
        <c:axPos val="t"/>
        <c:numFmt formatCode="0" sourceLinked="0"/>
        <c:majorTickMark val="none"/>
        <c:minorTickMark val="none"/>
        <c:tickLblPos val="high"/>
        <c:spPr>
          <a:ln w="9525">
            <a:noFill/>
            <a:prstDash val="solid"/>
          </a:ln>
        </c:spPr>
        <c:txPr>
          <a:bodyPr rot="0" vert="horz"/>
          <a:lstStyle/>
          <a:p>
            <a:pPr>
              <a:defRPr sz="1000" b="0" i="0" u="none" strike="noStrike" baseline="0">
                <a:solidFill>
                  <a:srgbClr val="010000"/>
                </a:solidFill>
                <a:latin typeface="Arial"/>
                <a:ea typeface="Arial"/>
                <a:cs typeface="Arial"/>
              </a:defRPr>
            </a:pPr>
            <a:endParaRPr lang="en-US"/>
          </a:p>
        </c:txPr>
        <c:crossAx val="1203365600"/>
        <c:crossesAt val="1"/>
        <c:crossBetween val="between"/>
        <c:majorUnit val="2"/>
      </c:valAx>
      <c:spPr>
        <a:noFill/>
        <a:ln w="25400">
          <a:noFill/>
        </a:ln>
      </c:spPr>
    </c:plotArea>
    <c:legend>
      <c:legendPos val="r"/>
      <c:layout>
        <c:manualLayout>
          <c:xMode val="edge"/>
          <c:yMode val="edge"/>
          <c:x val="0.74109015225846397"/>
          <c:y val="0.7634938801307759"/>
          <c:w val="0.180396471983086"/>
          <c:h val="8.7022093055828365E-2"/>
        </c:manualLayout>
      </c:layout>
      <c:overlay val="0"/>
      <c:spPr>
        <a:noFill/>
      </c:spPr>
      <c:txPr>
        <a:bodyPr/>
        <a:lstStyle/>
        <a:p>
          <a:pPr>
            <a:defRPr sz="105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179703057822153E-2"/>
          <c:y val="0.17372572295628319"/>
          <c:w val="0.93545915008866221"/>
          <c:h val="0.66713217271714687"/>
        </c:manualLayout>
      </c:layout>
      <c:lineChart>
        <c:grouping val="standard"/>
        <c:varyColors val="0"/>
        <c:ser>
          <c:idx val="2"/>
          <c:order val="0"/>
          <c:tx>
            <c:strRef>
              <c:f>revisions!$B$1</c:f>
              <c:strCache>
                <c:ptCount val="1"/>
                <c:pt idx="0">
                  <c:v>Initial GDP estimates</c:v>
                </c:pt>
              </c:strCache>
            </c:strRef>
          </c:tx>
          <c:spPr>
            <a:ln w="25400">
              <a:solidFill>
                <a:schemeClr val="bg1">
                  <a:lumMod val="65000"/>
                </a:schemeClr>
              </a:solidFill>
            </a:ln>
          </c:spPr>
          <c:marker>
            <c:symbol val="none"/>
          </c:marker>
          <c:dPt>
            <c:idx val="28"/>
            <c:bubble3D val="0"/>
            <c:extLst>
              <c:ext xmlns:c16="http://schemas.microsoft.com/office/drawing/2014/chart" uri="{C3380CC4-5D6E-409C-BE32-E72D297353CC}">
                <c16:uniqueId val="{00000000-CC02-40A3-B51A-9BC093C159FD}"/>
              </c:ext>
            </c:extLst>
          </c:dPt>
          <c:cat>
            <c:numRef>
              <c:f>revisions!$A$24:$A$131</c:f>
              <c:numCache>
                <c:formatCode>m/d/yyyy</c:formatCode>
                <c:ptCount val="108"/>
                <c:pt idx="0">
                  <c:v>35885</c:v>
                </c:pt>
                <c:pt idx="1">
                  <c:v>35976</c:v>
                </c:pt>
                <c:pt idx="2">
                  <c:v>36068</c:v>
                </c:pt>
                <c:pt idx="3">
                  <c:v>36160</c:v>
                </c:pt>
                <c:pt idx="4">
                  <c:v>36250</c:v>
                </c:pt>
                <c:pt idx="5">
                  <c:v>36341</c:v>
                </c:pt>
                <c:pt idx="6">
                  <c:v>36433</c:v>
                </c:pt>
                <c:pt idx="7">
                  <c:v>36525</c:v>
                </c:pt>
                <c:pt idx="8">
                  <c:v>36616</c:v>
                </c:pt>
                <c:pt idx="9">
                  <c:v>36707</c:v>
                </c:pt>
                <c:pt idx="10">
                  <c:v>36798</c:v>
                </c:pt>
                <c:pt idx="11">
                  <c:v>36889</c:v>
                </c:pt>
                <c:pt idx="12">
                  <c:v>36980</c:v>
                </c:pt>
                <c:pt idx="13">
                  <c:v>37071</c:v>
                </c:pt>
                <c:pt idx="14">
                  <c:v>37162</c:v>
                </c:pt>
                <c:pt idx="15">
                  <c:v>37256</c:v>
                </c:pt>
                <c:pt idx="16">
                  <c:v>37344</c:v>
                </c:pt>
                <c:pt idx="17">
                  <c:v>37435</c:v>
                </c:pt>
                <c:pt idx="18">
                  <c:v>37529</c:v>
                </c:pt>
                <c:pt idx="19">
                  <c:v>37621</c:v>
                </c:pt>
                <c:pt idx="20">
                  <c:v>37711</c:v>
                </c:pt>
                <c:pt idx="21">
                  <c:v>37802</c:v>
                </c:pt>
                <c:pt idx="22">
                  <c:v>37894</c:v>
                </c:pt>
                <c:pt idx="23">
                  <c:v>37986</c:v>
                </c:pt>
                <c:pt idx="24">
                  <c:v>38077</c:v>
                </c:pt>
                <c:pt idx="25">
                  <c:v>38168</c:v>
                </c:pt>
                <c:pt idx="26">
                  <c:v>38260</c:v>
                </c:pt>
                <c:pt idx="27">
                  <c:v>38352</c:v>
                </c:pt>
                <c:pt idx="28">
                  <c:v>38442</c:v>
                </c:pt>
                <c:pt idx="29">
                  <c:v>38533</c:v>
                </c:pt>
                <c:pt idx="30">
                  <c:v>38625</c:v>
                </c:pt>
                <c:pt idx="31">
                  <c:v>38716</c:v>
                </c:pt>
                <c:pt idx="32">
                  <c:v>38807</c:v>
                </c:pt>
                <c:pt idx="33">
                  <c:v>38898</c:v>
                </c:pt>
                <c:pt idx="34">
                  <c:v>38989</c:v>
                </c:pt>
                <c:pt idx="35">
                  <c:v>39080</c:v>
                </c:pt>
                <c:pt idx="36">
                  <c:v>39171</c:v>
                </c:pt>
                <c:pt idx="37">
                  <c:v>39262</c:v>
                </c:pt>
                <c:pt idx="38">
                  <c:v>39353</c:v>
                </c:pt>
                <c:pt idx="39">
                  <c:v>39447</c:v>
                </c:pt>
                <c:pt idx="40">
                  <c:v>39538</c:v>
                </c:pt>
                <c:pt idx="41">
                  <c:v>39629</c:v>
                </c:pt>
                <c:pt idx="42">
                  <c:v>39721</c:v>
                </c:pt>
                <c:pt idx="43">
                  <c:v>39813</c:v>
                </c:pt>
                <c:pt idx="44">
                  <c:v>39903</c:v>
                </c:pt>
                <c:pt idx="45">
                  <c:v>39994</c:v>
                </c:pt>
                <c:pt idx="46">
                  <c:v>40086</c:v>
                </c:pt>
                <c:pt idx="47">
                  <c:v>40178</c:v>
                </c:pt>
                <c:pt idx="48">
                  <c:v>40268</c:v>
                </c:pt>
                <c:pt idx="49">
                  <c:v>40359</c:v>
                </c:pt>
                <c:pt idx="50">
                  <c:v>40451</c:v>
                </c:pt>
                <c:pt idx="51">
                  <c:v>40543</c:v>
                </c:pt>
                <c:pt idx="52">
                  <c:v>40633</c:v>
                </c:pt>
                <c:pt idx="53">
                  <c:v>40724</c:v>
                </c:pt>
                <c:pt idx="54">
                  <c:v>40816</c:v>
                </c:pt>
                <c:pt idx="55">
                  <c:v>40907</c:v>
                </c:pt>
                <c:pt idx="56">
                  <c:v>40998</c:v>
                </c:pt>
                <c:pt idx="57">
                  <c:v>41089</c:v>
                </c:pt>
                <c:pt idx="58">
                  <c:v>41180</c:v>
                </c:pt>
                <c:pt idx="59">
                  <c:v>41274</c:v>
                </c:pt>
                <c:pt idx="60">
                  <c:v>41362</c:v>
                </c:pt>
                <c:pt idx="61">
                  <c:v>41453</c:v>
                </c:pt>
                <c:pt idx="62">
                  <c:v>41547</c:v>
                </c:pt>
                <c:pt idx="63">
                  <c:v>41639</c:v>
                </c:pt>
                <c:pt idx="64">
                  <c:v>41729</c:v>
                </c:pt>
                <c:pt idx="65">
                  <c:v>41820</c:v>
                </c:pt>
                <c:pt idx="66">
                  <c:v>41912</c:v>
                </c:pt>
                <c:pt idx="67">
                  <c:v>42004</c:v>
                </c:pt>
                <c:pt idx="68">
                  <c:v>42094</c:v>
                </c:pt>
                <c:pt idx="69">
                  <c:v>42185</c:v>
                </c:pt>
                <c:pt idx="70">
                  <c:v>42277</c:v>
                </c:pt>
                <c:pt idx="71">
                  <c:v>42369</c:v>
                </c:pt>
                <c:pt idx="72">
                  <c:v>42460</c:v>
                </c:pt>
                <c:pt idx="73">
                  <c:v>42551</c:v>
                </c:pt>
                <c:pt idx="74">
                  <c:v>42643</c:v>
                </c:pt>
                <c:pt idx="75">
                  <c:v>42734</c:v>
                </c:pt>
                <c:pt idx="76">
                  <c:v>42825</c:v>
                </c:pt>
                <c:pt idx="77">
                  <c:v>42908</c:v>
                </c:pt>
                <c:pt idx="78">
                  <c:v>43000</c:v>
                </c:pt>
                <c:pt idx="79">
                  <c:v>43091</c:v>
                </c:pt>
                <c:pt idx="80">
                  <c:v>43181</c:v>
                </c:pt>
                <c:pt idx="81">
                  <c:v>43273</c:v>
                </c:pt>
                <c:pt idx="82">
                  <c:v>43365</c:v>
                </c:pt>
                <c:pt idx="83">
                  <c:v>43456</c:v>
                </c:pt>
                <c:pt idx="84">
                  <c:v>43546</c:v>
                </c:pt>
                <c:pt idx="85">
                  <c:v>43638</c:v>
                </c:pt>
                <c:pt idx="86">
                  <c:v>43730</c:v>
                </c:pt>
                <c:pt idx="87">
                  <c:v>43821</c:v>
                </c:pt>
                <c:pt idx="88">
                  <c:v>43912</c:v>
                </c:pt>
                <c:pt idx="89">
                  <c:v>44004</c:v>
                </c:pt>
                <c:pt idx="90">
                  <c:v>44096</c:v>
                </c:pt>
                <c:pt idx="91">
                  <c:v>44187</c:v>
                </c:pt>
                <c:pt idx="92">
                  <c:v>44277</c:v>
                </c:pt>
                <c:pt idx="93">
                  <c:v>44369</c:v>
                </c:pt>
                <c:pt idx="94">
                  <c:v>44461</c:v>
                </c:pt>
                <c:pt idx="95">
                  <c:v>44552</c:v>
                </c:pt>
                <c:pt idx="96">
                  <c:v>44642</c:v>
                </c:pt>
                <c:pt idx="97">
                  <c:v>44734</c:v>
                </c:pt>
                <c:pt idx="98">
                  <c:v>44826</c:v>
                </c:pt>
                <c:pt idx="99">
                  <c:v>44917</c:v>
                </c:pt>
                <c:pt idx="100">
                  <c:v>45007</c:v>
                </c:pt>
                <c:pt idx="101">
                  <c:v>45099</c:v>
                </c:pt>
                <c:pt idx="102">
                  <c:v>45191</c:v>
                </c:pt>
                <c:pt idx="103">
                  <c:v>45282</c:v>
                </c:pt>
                <c:pt idx="104">
                  <c:v>45337</c:v>
                </c:pt>
                <c:pt idx="105">
                  <c:v>45427</c:v>
                </c:pt>
                <c:pt idx="106">
                  <c:v>45519</c:v>
                </c:pt>
                <c:pt idx="107">
                  <c:v>45611</c:v>
                </c:pt>
              </c:numCache>
            </c:numRef>
          </c:cat>
          <c:val>
            <c:numRef>
              <c:f>revisions!$B$24:$B$131</c:f>
              <c:numCache>
                <c:formatCode>General</c:formatCode>
                <c:ptCount val="108"/>
                <c:pt idx="0">
                  <c:v>0.4</c:v>
                </c:pt>
                <c:pt idx="1">
                  <c:v>0.5</c:v>
                </c:pt>
                <c:pt idx="2">
                  <c:v>0.5</c:v>
                </c:pt>
                <c:pt idx="3">
                  <c:v>0.2</c:v>
                </c:pt>
                <c:pt idx="4">
                  <c:v>0.1</c:v>
                </c:pt>
                <c:pt idx="5">
                  <c:v>0.5</c:v>
                </c:pt>
                <c:pt idx="6">
                  <c:v>0.9</c:v>
                </c:pt>
                <c:pt idx="7">
                  <c:v>0.8</c:v>
                </c:pt>
                <c:pt idx="8">
                  <c:v>0.4</c:v>
                </c:pt>
                <c:pt idx="9">
                  <c:v>0.9</c:v>
                </c:pt>
                <c:pt idx="10">
                  <c:v>0.7</c:v>
                </c:pt>
                <c:pt idx="11">
                  <c:v>0.3</c:v>
                </c:pt>
                <c:pt idx="12">
                  <c:v>0.3</c:v>
                </c:pt>
                <c:pt idx="13">
                  <c:v>0.3</c:v>
                </c:pt>
                <c:pt idx="14">
                  <c:v>0.6</c:v>
                </c:pt>
                <c:pt idx="15">
                  <c:v>0.2</c:v>
                </c:pt>
                <c:pt idx="16">
                  <c:v>0.1</c:v>
                </c:pt>
                <c:pt idx="17">
                  <c:v>0.9</c:v>
                </c:pt>
                <c:pt idx="18">
                  <c:v>0.7</c:v>
                </c:pt>
                <c:pt idx="19">
                  <c:v>0.4</c:v>
                </c:pt>
                <c:pt idx="20">
                  <c:v>0.2</c:v>
                </c:pt>
                <c:pt idx="21">
                  <c:v>0.3</c:v>
                </c:pt>
                <c:pt idx="22">
                  <c:v>0.6</c:v>
                </c:pt>
                <c:pt idx="23">
                  <c:v>0.9</c:v>
                </c:pt>
                <c:pt idx="24">
                  <c:v>0.6</c:v>
                </c:pt>
                <c:pt idx="25">
                  <c:v>0.9</c:v>
                </c:pt>
                <c:pt idx="26">
                  <c:v>0.4</c:v>
                </c:pt>
                <c:pt idx="27">
                  <c:v>0.7</c:v>
                </c:pt>
                <c:pt idx="28">
                  <c:v>0.6</c:v>
                </c:pt>
                <c:pt idx="29">
                  <c:v>0.4</c:v>
                </c:pt>
                <c:pt idx="30">
                  <c:v>0.4</c:v>
                </c:pt>
                <c:pt idx="31">
                  <c:v>0.6</c:v>
                </c:pt>
                <c:pt idx="32">
                  <c:v>0.6</c:v>
                </c:pt>
                <c:pt idx="33">
                  <c:v>0.8</c:v>
                </c:pt>
                <c:pt idx="34">
                  <c:v>0.7</c:v>
                </c:pt>
                <c:pt idx="35">
                  <c:v>0.8</c:v>
                </c:pt>
                <c:pt idx="36">
                  <c:v>0.7</c:v>
                </c:pt>
                <c:pt idx="37">
                  <c:v>0.8</c:v>
                </c:pt>
                <c:pt idx="38">
                  <c:v>0.8</c:v>
                </c:pt>
                <c:pt idx="39">
                  <c:v>0.6</c:v>
                </c:pt>
                <c:pt idx="40">
                  <c:v>0.4</c:v>
                </c:pt>
                <c:pt idx="41">
                  <c:v>0.2</c:v>
                </c:pt>
                <c:pt idx="42">
                  <c:v>-0.5</c:v>
                </c:pt>
                <c:pt idx="43">
                  <c:v>-1.5</c:v>
                </c:pt>
                <c:pt idx="44">
                  <c:v>-1.9</c:v>
                </c:pt>
                <c:pt idx="45">
                  <c:v>-0.8</c:v>
                </c:pt>
                <c:pt idx="46">
                  <c:v>-0.4</c:v>
                </c:pt>
                <c:pt idx="47">
                  <c:v>0.1</c:v>
                </c:pt>
                <c:pt idx="48">
                  <c:v>0.2</c:v>
                </c:pt>
                <c:pt idx="49">
                  <c:v>1.1000000000000001</c:v>
                </c:pt>
                <c:pt idx="50">
                  <c:v>0.8</c:v>
                </c:pt>
                <c:pt idx="51">
                  <c:v>-0.5</c:v>
                </c:pt>
                <c:pt idx="52">
                  <c:v>0.5</c:v>
                </c:pt>
                <c:pt idx="53">
                  <c:v>0.2</c:v>
                </c:pt>
                <c:pt idx="54">
                  <c:v>0.5</c:v>
                </c:pt>
                <c:pt idx="55">
                  <c:v>-0.2</c:v>
                </c:pt>
                <c:pt idx="56">
                  <c:v>-0.2</c:v>
                </c:pt>
                <c:pt idx="57">
                  <c:v>-0.7</c:v>
                </c:pt>
                <c:pt idx="58">
                  <c:v>1</c:v>
                </c:pt>
                <c:pt idx="59">
                  <c:v>-0.3</c:v>
                </c:pt>
                <c:pt idx="60">
                  <c:v>0.3</c:v>
                </c:pt>
                <c:pt idx="61">
                  <c:v>0.6</c:v>
                </c:pt>
                <c:pt idx="62">
                  <c:v>0.8</c:v>
                </c:pt>
                <c:pt idx="63">
                  <c:v>0.7</c:v>
                </c:pt>
                <c:pt idx="64">
                  <c:v>0.8</c:v>
                </c:pt>
                <c:pt idx="65">
                  <c:v>0.8</c:v>
                </c:pt>
                <c:pt idx="66">
                  <c:v>0.7</c:v>
                </c:pt>
                <c:pt idx="67">
                  <c:v>0.5</c:v>
                </c:pt>
                <c:pt idx="68">
                  <c:v>0.3</c:v>
                </c:pt>
                <c:pt idx="69">
                  <c:v>0.7</c:v>
                </c:pt>
                <c:pt idx="70">
                  <c:v>0.5</c:v>
                </c:pt>
                <c:pt idx="71">
                  <c:v>0.5</c:v>
                </c:pt>
                <c:pt idx="72">
                  <c:v>0.4</c:v>
                </c:pt>
                <c:pt idx="73">
                  <c:v>0.6</c:v>
                </c:pt>
                <c:pt idx="74">
                  <c:v>0.5</c:v>
                </c:pt>
                <c:pt idx="75">
                  <c:v>0.6</c:v>
                </c:pt>
                <c:pt idx="76">
                  <c:v>0.3</c:v>
                </c:pt>
                <c:pt idx="77">
                  <c:v>0.3</c:v>
                </c:pt>
                <c:pt idx="78">
                  <c:v>0.4</c:v>
                </c:pt>
                <c:pt idx="79">
                  <c:v>0.5</c:v>
                </c:pt>
                <c:pt idx="80">
                  <c:v>0.1</c:v>
                </c:pt>
                <c:pt idx="81">
                  <c:v>0.5</c:v>
                </c:pt>
                <c:pt idx="82">
                  <c:v>0.6</c:v>
                </c:pt>
                <c:pt idx="83">
                  <c:v>0.2</c:v>
                </c:pt>
                <c:pt idx="84">
                  <c:v>0.5</c:v>
                </c:pt>
                <c:pt idx="85">
                  <c:v>-0.2</c:v>
                </c:pt>
                <c:pt idx="86">
                  <c:v>0.3</c:v>
                </c:pt>
                <c:pt idx="87">
                  <c:v>0</c:v>
                </c:pt>
                <c:pt idx="88">
                  <c:v>-2</c:v>
                </c:pt>
                <c:pt idx="89">
                  <c:v>-20.399999999999999</c:v>
                </c:pt>
                <c:pt idx="90">
                  <c:v>15.5</c:v>
                </c:pt>
                <c:pt idx="91">
                  <c:v>1</c:v>
                </c:pt>
                <c:pt idx="92">
                  <c:v>-1.5</c:v>
                </c:pt>
                <c:pt idx="93">
                  <c:v>4.8</c:v>
                </c:pt>
                <c:pt idx="94">
                  <c:v>1.3</c:v>
                </c:pt>
                <c:pt idx="95">
                  <c:v>1</c:v>
                </c:pt>
                <c:pt idx="96">
                  <c:v>0.8</c:v>
                </c:pt>
                <c:pt idx="97">
                  <c:v>-0.1</c:v>
                </c:pt>
                <c:pt idx="98">
                  <c:v>-0.2</c:v>
                </c:pt>
                <c:pt idx="99">
                  <c:v>0</c:v>
                </c:pt>
                <c:pt idx="100">
                  <c:v>0.1</c:v>
                </c:pt>
                <c:pt idx="101">
                  <c:v>0.2</c:v>
                </c:pt>
                <c:pt idx="102">
                  <c:v>0</c:v>
                </c:pt>
                <c:pt idx="103">
                  <c:v>-0.3</c:v>
                </c:pt>
                <c:pt idx="104">
                  <c:v>0.6</c:v>
                </c:pt>
                <c:pt idx="105">
                  <c:v>0.6</c:v>
                </c:pt>
                <c:pt idx="106">
                  <c:v>0.1</c:v>
                </c:pt>
                <c:pt idx="107">
                  <c:v>0.1</c:v>
                </c:pt>
              </c:numCache>
            </c:numRef>
          </c:val>
          <c:smooth val="0"/>
          <c:extLst>
            <c:ext xmlns:c16="http://schemas.microsoft.com/office/drawing/2014/chart" uri="{C3380CC4-5D6E-409C-BE32-E72D297353CC}">
              <c16:uniqueId val="{00000001-CC02-40A3-B51A-9BC093C159FD}"/>
            </c:ext>
          </c:extLst>
        </c:ser>
        <c:ser>
          <c:idx val="1"/>
          <c:order val="1"/>
          <c:tx>
            <c:strRef>
              <c:f>revisions!$D$1</c:f>
              <c:strCache>
                <c:ptCount val="1"/>
                <c:pt idx="0">
                  <c:v>Latest (revised) GDP series</c:v>
                </c:pt>
              </c:strCache>
            </c:strRef>
          </c:tx>
          <c:spPr>
            <a:ln w="25400">
              <a:solidFill>
                <a:srgbClr val="DC7900"/>
              </a:solidFill>
            </a:ln>
          </c:spPr>
          <c:marker>
            <c:symbol val="none"/>
          </c:marker>
          <c:cat>
            <c:numRef>
              <c:f>revisions!$A$24:$A$131</c:f>
              <c:numCache>
                <c:formatCode>m/d/yyyy</c:formatCode>
                <c:ptCount val="108"/>
                <c:pt idx="0">
                  <c:v>35885</c:v>
                </c:pt>
                <c:pt idx="1">
                  <c:v>35976</c:v>
                </c:pt>
                <c:pt idx="2">
                  <c:v>36068</c:v>
                </c:pt>
                <c:pt idx="3">
                  <c:v>36160</c:v>
                </c:pt>
                <c:pt idx="4">
                  <c:v>36250</c:v>
                </c:pt>
                <c:pt idx="5">
                  <c:v>36341</c:v>
                </c:pt>
                <c:pt idx="6">
                  <c:v>36433</c:v>
                </c:pt>
                <c:pt idx="7">
                  <c:v>36525</c:v>
                </c:pt>
                <c:pt idx="8">
                  <c:v>36616</c:v>
                </c:pt>
                <c:pt idx="9">
                  <c:v>36707</c:v>
                </c:pt>
                <c:pt idx="10">
                  <c:v>36798</c:v>
                </c:pt>
                <c:pt idx="11">
                  <c:v>36889</c:v>
                </c:pt>
                <c:pt idx="12">
                  <c:v>36980</c:v>
                </c:pt>
                <c:pt idx="13">
                  <c:v>37071</c:v>
                </c:pt>
                <c:pt idx="14">
                  <c:v>37162</c:v>
                </c:pt>
                <c:pt idx="15">
                  <c:v>37256</c:v>
                </c:pt>
                <c:pt idx="16">
                  <c:v>37344</c:v>
                </c:pt>
                <c:pt idx="17">
                  <c:v>37435</c:v>
                </c:pt>
                <c:pt idx="18">
                  <c:v>37529</c:v>
                </c:pt>
                <c:pt idx="19">
                  <c:v>37621</c:v>
                </c:pt>
                <c:pt idx="20">
                  <c:v>37711</c:v>
                </c:pt>
                <c:pt idx="21">
                  <c:v>37802</c:v>
                </c:pt>
                <c:pt idx="22">
                  <c:v>37894</c:v>
                </c:pt>
                <c:pt idx="23">
                  <c:v>37986</c:v>
                </c:pt>
                <c:pt idx="24">
                  <c:v>38077</c:v>
                </c:pt>
                <c:pt idx="25">
                  <c:v>38168</c:v>
                </c:pt>
                <c:pt idx="26">
                  <c:v>38260</c:v>
                </c:pt>
                <c:pt idx="27">
                  <c:v>38352</c:v>
                </c:pt>
                <c:pt idx="28">
                  <c:v>38442</c:v>
                </c:pt>
                <c:pt idx="29">
                  <c:v>38533</c:v>
                </c:pt>
                <c:pt idx="30">
                  <c:v>38625</c:v>
                </c:pt>
                <c:pt idx="31">
                  <c:v>38716</c:v>
                </c:pt>
                <c:pt idx="32">
                  <c:v>38807</c:v>
                </c:pt>
                <c:pt idx="33">
                  <c:v>38898</c:v>
                </c:pt>
                <c:pt idx="34">
                  <c:v>38989</c:v>
                </c:pt>
                <c:pt idx="35">
                  <c:v>39080</c:v>
                </c:pt>
                <c:pt idx="36">
                  <c:v>39171</c:v>
                </c:pt>
                <c:pt idx="37">
                  <c:v>39262</c:v>
                </c:pt>
                <c:pt idx="38">
                  <c:v>39353</c:v>
                </c:pt>
                <c:pt idx="39">
                  <c:v>39447</c:v>
                </c:pt>
                <c:pt idx="40">
                  <c:v>39538</c:v>
                </c:pt>
                <c:pt idx="41">
                  <c:v>39629</c:v>
                </c:pt>
                <c:pt idx="42">
                  <c:v>39721</c:v>
                </c:pt>
                <c:pt idx="43">
                  <c:v>39813</c:v>
                </c:pt>
                <c:pt idx="44">
                  <c:v>39903</c:v>
                </c:pt>
                <c:pt idx="45">
                  <c:v>39994</c:v>
                </c:pt>
                <c:pt idx="46">
                  <c:v>40086</c:v>
                </c:pt>
                <c:pt idx="47">
                  <c:v>40178</c:v>
                </c:pt>
                <c:pt idx="48">
                  <c:v>40268</c:v>
                </c:pt>
                <c:pt idx="49">
                  <c:v>40359</c:v>
                </c:pt>
                <c:pt idx="50">
                  <c:v>40451</c:v>
                </c:pt>
                <c:pt idx="51">
                  <c:v>40543</c:v>
                </c:pt>
                <c:pt idx="52">
                  <c:v>40633</c:v>
                </c:pt>
                <c:pt idx="53">
                  <c:v>40724</c:v>
                </c:pt>
                <c:pt idx="54">
                  <c:v>40816</c:v>
                </c:pt>
                <c:pt idx="55">
                  <c:v>40907</c:v>
                </c:pt>
                <c:pt idx="56">
                  <c:v>40998</c:v>
                </c:pt>
                <c:pt idx="57">
                  <c:v>41089</c:v>
                </c:pt>
                <c:pt idx="58">
                  <c:v>41180</c:v>
                </c:pt>
                <c:pt idx="59">
                  <c:v>41274</c:v>
                </c:pt>
                <c:pt idx="60">
                  <c:v>41362</c:v>
                </c:pt>
                <c:pt idx="61">
                  <c:v>41453</c:v>
                </c:pt>
                <c:pt idx="62">
                  <c:v>41547</c:v>
                </c:pt>
                <c:pt idx="63">
                  <c:v>41639</c:v>
                </c:pt>
                <c:pt idx="64">
                  <c:v>41729</c:v>
                </c:pt>
                <c:pt idx="65">
                  <c:v>41820</c:v>
                </c:pt>
                <c:pt idx="66">
                  <c:v>41912</c:v>
                </c:pt>
                <c:pt idx="67">
                  <c:v>42004</c:v>
                </c:pt>
                <c:pt idx="68">
                  <c:v>42094</c:v>
                </c:pt>
                <c:pt idx="69">
                  <c:v>42185</c:v>
                </c:pt>
                <c:pt idx="70">
                  <c:v>42277</c:v>
                </c:pt>
                <c:pt idx="71">
                  <c:v>42369</c:v>
                </c:pt>
                <c:pt idx="72">
                  <c:v>42460</c:v>
                </c:pt>
                <c:pt idx="73">
                  <c:v>42551</c:v>
                </c:pt>
                <c:pt idx="74">
                  <c:v>42643</c:v>
                </c:pt>
                <c:pt idx="75">
                  <c:v>42734</c:v>
                </c:pt>
                <c:pt idx="76">
                  <c:v>42825</c:v>
                </c:pt>
                <c:pt idx="77">
                  <c:v>42908</c:v>
                </c:pt>
                <c:pt idx="78">
                  <c:v>43000</c:v>
                </c:pt>
                <c:pt idx="79">
                  <c:v>43091</c:v>
                </c:pt>
                <c:pt idx="80">
                  <c:v>43181</c:v>
                </c:pt>
                <c:pt idx="81">
                  <c:v>43273</c:v>
                </c:pt>
                <c:pt idx="82">
                  <c:v>43365</c:v>
                </c:pt>
                <c:pt idx="83">
                  <c:v>43456</c:v>
                </c:pt>
                <c:pt idx="84">
                  <c:v>43546</c:v>
                </c:pt>
                <c:pt idx="85">
                  <c:v>43638</c:v>
                </c:pt>
                <c:pt idx="86">
                  <c:v>43730</c:v>
                </c:pt>
                <c:pt idx="87">
                  <c:v>43821</c:v>
                </c:pt>
                <c:pt idx="88">
                  <c:v>43912</c:v>
                </c:pt>
                <c:pt idx="89">
                  <c:v>44004</c:v>
                </c:pt>
                <c:pt idx="90">
                  <c:v>44096</c:v>
                </c:pt>
                <c:pt idx="91">
                  <c:v>44187</c:v>
                </c:pt>
                <c:pt idx="92">
                  <c:v>44277</c:v>
                </c:pt>
                <c:pt idx="93">
                  <c:v>44369</c:v>
                </c:pt>
                <c:pt idx="94">
                  <c:v>44461</c:v>
                </c:pt>
                <c:pt idx="95">
                  <c:v>44552</c:v>
                </c:pt>
                <c:pt idx="96">
                  <c:v>44642</c:v>
                </c:pt>
                <c:pt idx="97">
                  <c:v>44734</c:v>
                </c:pt>
                <c:pt idx="98">
                  <c:v>44826</c:v>
                </c:pt>
                <c:pt idx="99">
                  <c:v>44917</c:v>
                </c:pt>
                <c:pt idx="100">
                  <c:v>45007</c:v>
                </c:pt>
                <c:pt idx="101">
                  <c:v>45099</c:v>
                </c:pt>
                <c:pt idx="102">
                  <c:v>45191</c:v>
                </c:pt>
                <c:pt idx="103">
                  <c:v>45282</c:v>
                </c:pt>
                <c:pt idx="104">
                  <c:v>45337</c:v>
                </c:pt>
                <c:pt idx="105">
                  <c:v>45427</c:v>
                </c:pt>
                <c:pt idx="106">
                  <c:v>45519</c:v>
                </c:pt>
                <c:pt idx="107">
                  <c:v>45611</c:v>
                </c:pt>
              </c:numCache>
            </c:numRef>
          </c:cat>
          <c:val>
            <c:numRef>
              <c:f>revisions!$D$24:$D$131</c:f>
              <c:numCache>
                <c:formatCode>0.0</c:formatCode>
                <c:ptCount val="108"/>
                <c:pt idx="0">
                  <c:v>0.71354658748369104</c:v>
                </c:pt>
                <c:pt idx="1">
                  <c:v>0.57626331212922599</c:v>
                </c:pt>
                <c:pt idx="2">
                  <c:v>0.15834169827578548</c:v>
                </c:pt>
                <c:pt idx="3">
                  <c:v>0.6501036573873904</c:v>
                </c:pt>
                <c:pt idx="4">
                  <c:v>0.68445621308683802</c:v>
                </c:pt>
                <c:pt idx="5">
                  <c:v>0.36451632665563927</c:v>
                </c:pt>
                <c:pt idx="6">
                  <c:v>1.6736064179982995</c:v>
                </c:pt>
                <c:pt idx="7">
                  <c:v>1.6091786434870612</c:v>
                </c:pt>
                <c:pt idx="8">
                  <c:v>1.3336372000371393</c:v>
                </c:pt>
                <c:pt idx="9">
                  <c:v>0.72051510582825917</c:v>
                </c:pt>
                <c:pt idx="10">
                  <c:v>0.60888370631336941</c:v>
                </c:pt>
                <c:pt idx="11">
                  <c:v>0.59369072597134909</c:v>
                </c:pt>
                <c:pt idx="12">
                  <c:v>0.83124619514367537</c:v>
                </c:pt>
                <c:pt idx="13">
                  <c:v>0.41067720204629488</c:v>
                </c:pt>
                <c:pt idx="14">
                  <c:v>0.4713459590558553</c:v>
                </c:pt>
                <c:pt idx="15">
                  <c:v>0.26910980885170444</c:v>
                </c:pt>
                <c:pt idx="16">
                  <c:v>0.30363845392747124</c:v>
                </c:pt>
                <c:pt idx="17">
                  <c:v>0.52696318246624363</c:v>
                </c:pt>
                <c:pt idx="18">
                  <c:v>0.58657259257935024</c:v>
                </c:pt>
                <c:pt idx="19">
                  <c:v>0.65997085227474694</c:v>
                </c:pt>
                <c:pt idx="20">
                  <c:v>0.84417571724527596</c:v>
                </c:pt>
                <c:pt idx="21">
                  <c:v>0.9281541385636275</c:v>
                </c:pt>
                <c:pt idx="22">
                  <c:v>1.0429797880501617</c:v>
                </c:pt>
                <c:pt idx="23">
                  <c:v>0.78346015837073868</c:v>
                </c:pt>
                <c:pt idx="24">
                  <c:v>0.31723198061780739</c:v>
                </c:pt>
                <c:pt idx="25">
                  <c:v>0.48056966467671458</c:v>
                </c:pt>
                <c:pt idx="26">
                  <c:v>0.35752981449385313</c:v>
                </c:pt>
                <c:pt idx="27">
                  <c:v>0.45635956418503609</c:v>
                </c:pt>
                <c:pt idx="28">
                  <c:v>0.77148593928692499</c:v>
                </c:pt>
                <c:pt idx="29">
                  <c:v>0.83211959454963513</c:v>
                </c:pt>
                <c:pt idx="30">
                  <c:v>0.9205726541161805</c:v>
                </c:pt>
                <c:pt idx="31">
                  <c:v>1.0460410642409799</c:v>
                </c:pt>
                <c:pt idx="32">
                  <c:v>0.36005040346137318</c:v>
                </c:pt>
                <c:pt idx="33">
                  <c:v>0.26526291656666318</c:v>
                </c:pt>
                <c:pt idx="34">
                  <c:v>0.15720040371921865</c:v>
                </c:pt>
                <c:pt idx="35">
                  <c:v>0.35564275203995188</c:v>
                </c:pt>
                <c:pt idx="36">
                  <c:v>1.097625779987879</c:v>
                </c:pt>
                <c:pt idx="37">
                  <c:v>0.94032645096643197</c:v>
                </c:pt>
                <c:pt idx="38">
                  <c:v>0.94236442735382109</c:v>
                </c:pt>
                <c:pt idx="39">
                  <c:v>0.84523080373702775</c:v>
                </c:pt>
                <c:pt idx="40">
                  <c:v>0.37399230800815736</c:v>
                </c:pt>
                <c:pt idx="41">
                  <c:v>-0.53674001602209009</c:v>
                </c:pt>
                <c:pt idx="42">
                  <c:v>-1.6417012686340806</c:v>
                </c:pt>
                <c:pt idx="43">
                  <c:v>-2.1159974283967027</c:v>
                </c:pt>
                <c:pt idx="44">
                  <c:v>-2.022904296068464</c:v>
                </c:pt>
                <c:pt idx="45">
                  <c:v>-0.28921738719704387</c:v>
                </c:pt>
                <c:pt idx="46">
                  <c:v>0.12407558225336562</c:v>
                </c:pt>
                <c:pt idx="47">
                  <c:v>0.33336972740837789</c:v>
                </c:pt>
                <c:pt idx="48">
                  <c:v>0.83972345349419275</c:v>
                </c:pt>
                <c:pt idx="49">
                  <c:v>1.1422620781939632</c:v>
                </c:pt>
                <c:pt idx="50">
                  <c:v>0.5878869677942502</c:v>
                </c:pt>
                <c:pt idx="51">
                  <c:v>5.0560496695005293E-2</c:v>
                </c:pt>
                <c:pt idx="52">
                  <c:v>0.16397353099682829</c:v>
                </c:pt>
                <c:pt idx="53">
                  <c:v>-4.7982528714544531E-2</c:v>
                </c:pt>
                <c:pt idx="54">
                  <c:v>0.17384367482584745</c:v>
                </c:pt>
                <c:pt idx="55">
                  <c:v>8.2806834558991932E-2</c:v>
                </c:pt>
                <c:pt idx="56">
                  <c:v>0.94356894390693868</c:v>
                </c:pt>
                <c:pt idx="57">
                  <c:v>-5.3015611702498709E-2</c:v>
                </c:pt>
                <c:pt idx="58">
                  <c:v>1.0362721422688759</c:v>
                </c:pt>
                <c:pt idx="59">
                  <c:v>-0.14437415702589237</c:v>
                </c:pt>
                <c:pt idx="60">
                  <c:v>0.26529923990211257</c:v>
                </c:pt>
                <c:pt idx="61">
                  <c:v>0.6651154206389317</c:v>
                </c:pt>
                <c:pt idx="62">
                  <c:v>0.76610035897567708</c:v>
                </c:pt>
                <c:pt idx="63">
                  <c:v>0.65943857596637168</c:v>
                </c:pt>
                <c:pt idx="64">
                  <c:v>0.8010757592650779</c:v>
                </c:pt>
                <c:pt idx="65">
                  <c:v>0.94084760078834118</c:v>
                </c:pt>
                <c:pt idx="66">
                  <c:v>0.81403264099882111</c:v>
                </c:pt>
                <c:pt idx="67">
                  <c:v>0.65990023270252784</c:v>
                </c:pt>
                <c:pt idx="68">
                  <c:v>0.30365498511174371</c:v>
                </c:pt>
                <c:pt idx="69">
                  <c:v>0.45655024825633367</c:v>
                </c:pt>
                <c:pt idx="70">
                  <c:v>0.38774101887558354</c:v>
                </c:pt>
                <c:pt idx="71">
                  <c:v>0.59925953841649915</c:v>
                </c:pt>
                <c:pt idx="72">
                  <c:v>0.50340210428832344</c:v>
                </c:pt>
                <c:pt idx="73">
                  <c:v>0.73556348674369976</c:v>
                </c:pt>
                <c:pt idx="74">
                  <c:v>0.44148217317217647</c:v>
                </c:pt>
                <c:pt idx="75">
                  <c:v>0.61899484091911638</c:v>
                </c:pt>
                <c:pt idx="76">
                  <c:v>0.95397176582986587</c:v>
                </c:pt>
                <c:pt idx="77">
                  <c:v>0.85312305922675713</c:v>
                </c:pt>
                <c:pt idx="78">
                  <c:v>0.67675601595199586</c:v>
                </c:pt>
                <c:pt idx="79">
                  <c:v>0.75054152122625239</c:v>
                </c:pt>
                <c:pt idx="80">
                  <c:v>7.8511925139792313E-2</c:v>
                </c:pt>
                <c:pt idx="81">
                  <c:v>0.21756284008447091</c:v>
                </c:pt>
                <c:pt idx="82">
                  <c:v>0.31706443841668031</c:v>
                </c:pt>
                <c:pt idx="83">
                  <c:v>0.12975189864229306</c:v>
                </c:pt>
                <c:pt idx="84">
                  <c:v>0.50383616262913067</c:v>
                </c:pt>
                <c:pt idx="85">
                  <c:v>0.2132372388257075</c:v>
                </c:pt>
                <c:pt idx="86">
                  <c:v>0.55062792877225863</c:v>
                </c:pt>
                <c:pt idx="87">
                  <c:v>5.9652790930389667E-3</c:v>
                </c:pt>
                <c:pt idx="88">
                  <c:v>-2.7449085651824445</c:v>
                </c:pt>
                <c:pt idx="89">
                  <c:v>-19.906160875831823</c:v>
                </c:pt>
                <c:pt idx="90">
                  <c:v>16.964675432080803</c:v>
                </c:pt>
                <c:pt idx="91">
                  <c:v>1.3679841302056395</c:v>
                </c:pt>
                <c:pt idx="92">
                  <c:v>-1.0761629502849854</c:v>
                </c:pt>
                <c:pt idx="93">
                  <c:v>6.9822823239453866</c:v>
                </c:pt>
                <c:pt idx="94">
                  <c:v>1.6866455206631239</c:v>
                </c:pt>
                <c:pt idx="95">
                  <c:v>1.3776485450819058</c:v>
                </c:pt>
                <c:pt idx="96">
                  <c:v>1.0133495145631066</c:v>
                </c:pt>
                <c:pt idx="97">
                  <c:v>0.55792664612535481</c:v>
                </c:pt>
                <c:pt idx="98">
                  <c:v>0.10111680156191948</c:v>
                </c:pt>
                <c:pt idx="99">
                  <c:v>0.26025102288258573</c:v>
                </c:pt>
                <c:pt idx="100">
                  <c:v>5.6473635232579922E-2</c:v>
                </c:pt>
                <c:pt idx="101">
                  <c:v>4.1351932513646134E-2</c:v>
                </c:pt>
                <c:pt idx="102">
                  <c:v>-0.23959703607443752</c:v>
                </c:pt>
                <c:pt idx="103">
                  <c:v>-0.32144150011848704</c:v>
                </c:pt>
                <c:pt idx="104">
                  <c:v>0.83995986161591996</c:v>
                </c:pt>
                <c:pt idx="105">
                  <c:v>0.6372697201422648</c:v>
                </c:pt>
                <c:pt idx="106">
                  <c:v>0.19546043147890246</c:v>
                </c:pt>
                <c:pt idx="107">
                  <c:v>0.24083665995843093</c:v>
                </c:pt>
              </c:numCache>
            </c:numRef>
          </c:val>
          <c:smooth val="0"/>
          <c:extLst>
            <c:ext xmlns:c16="http://schemas.microsoft.com/office/drawing/2014/chart" uri="{C3380CC4-5D6E-409C-BE32-E72D297353CC}">
              <c16:uniqueId val="{00000002-CC02-40A3-B51A-9BC093C159FD}"/>
            </c:ext>
          </c:extLst>
        </c:ser>
        <c:dLbls>
          <c:showLegendKey val="0"/>
          <c:showVal val="0"/>
          <c:showCatName val="0"/>
          <c:showSerName val="0"/>
          <c:showPercent val="0"/>
          <c:showBubbleSize val="0"/>
        </c:dLbls>
        <c:smooth val="0"/>
        <c:axId val="862701072"/>
        <c:axId val="1"/>
      </c:lineChart>
      <c:dateAx>
        <c:axId val="862701072"/>
        <c:scaling>
          <c:orientation val="minMax"/>
        </c:scaling>
        <c:delete val="0"/>
        <c:axPos val="b"/>
        <c:numFmt formatCode="yyyy" sourceLinked="0"/>
        <c:majorTickMark val="out"/>
        <c:minorTickMark val="none"/>
        <c:tickLblPos val="low"/>
        <c:txPr>
          <a:bodyPr rot="0" vert="horz"/>
          <a:lstStyle/>
          <a:p>
            <a:pPr>
              <a:defRPr sz="1300" b="0" i="0" u="none" strike="noStrike" baseline="0">
                <a:solidFill>
                  <a:srgbClr val="010000"/>
                </a:solidFill>
                <a:latin typeface="Arial"/>
                <a:ea typeface="Arial"/>
                <a:cs typeface="Arial"/>
              </a:defRPr>
            </a:pPr>
            <a:endParaRPr lang="en-US"/>
          </a:p>
        </c:txPr>
        <c:crossAx val="1"/>
        <c:crossesAt val="0"/>
        <c:auto val="1"/>
        <c:lblOffset val="100"/>
        <c:baseTimeUnit val="months"/>
        <c:majorUnit val="24"/>
        <c:majorTimeUnit val="months"/>
      </c:dateAx>
      <c:valAx>
        <c:axId val="1"/>
        <c:scaling>
          <c:orientation val="minMax"/>
          <c:max val="2"/>
          <c:min val="-2"/>
        </c:scaling>
        <c:delete val="0"/>
        <c:axPos val="l"/>
        <c:numFmt formatCode="#,##0.0" sourceLinked="0"/>
        <c:majorTickMark val="out"/>
        <c:minorTickMark val="none"/>
        <c:tickLblPos val="low"/>
        <c:spPr>
          <a:ln>
            <a:noFill/>
          </a:ln>
        </c:spPr>
        <c:txPr>
          <a:bodyPr rot="0" vert="horz"/>
          <a:lstStyle/>
          <a:p>
            <a:pPr>
              <a:defRPr sz="1300" b="0" i="0" u="none" strike="noStrike" baseline="0">
                <a:solidFill>
                  <a:srgbClr val="010000"/>
                </a:solidFill>
                <a:latin typeface="Arial"/>
                <a:ea typeface="Arial"/>
                <a:cs typeface="Arial"/>
              </a:defRPr>
            </a:pPr>
            <a:endParaRPr lang="en-US"/>
          </a:p>
        </c:txPr>
        <c:crossAx val="862701072"/>
        <c:crosses val="autoZero"/>
        <c:crossBetween val="between"/>
      </c:valAx>
      <c:spPr>
        <a:noFill/>
        <a:ln w="25400">
          <a:noFill/>
        </a:ln>
      </c:spPr>
    </c:plotArea>
    <c:legend>
      <c:legendPos val="r"/>
      <c:layout>
        <c:manualLayout>
          <c:xMode val="edge"/>
          <c:yMode val="edge"/>
          <c:x val="0"/>
          <c:y val="0.11540534543502602"/>
          <c:w val="1"/>
          <c:h val="5.3059912786492233E-2"/>
        </c:manualLayout>
      </c:layout>
      <c:overlay val="0"/>
      <c:txPr>
        <a:bodyPr/>
        <a:lstStyle/>
        <a:p>
          <a:pPr>
            <a:defRPr sz="16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71933000975217E-2"/>
          <c:y val="9.0601273226970216E-2"/>
          <c:w val="0.94392806699902476"/>
          <c:h val="0.74975829108396164"/>
        </c:manualLayout>
      </c:layout>
      <c:lineChart>
        <c:grouping val="standard"/>
        <c:varyColors val="0"/>
        <c:ser>
          <c:idx val="0"/>
          <c:order val="0"/>
          <c:tx>
            <c:v>Manufacturing output</c:v>
          </c:tx>
          <c:spPr>
            <a:ln w="22225">
              <a:solidFill>
                <a:srgbClr val="006D89"/>
              </a:solidFill>
              <a:prstDash val="solid"/>
            </a:ln>
          </c:spPr>
          <c:marker>
            <c:symbol val="none"/>
          </c:marker>
          <c:cat>
            <c:numRef>
              <c:f>[1]Activity!$A$195:$A$499</c:f>
              <c:numCache>
                <c:formatCode>mmm\-yy</c:formatCode>
                <c:ptCount val="305"/>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numCache>
            </c:numRef>
          </c:cat>
          <c:val>
            <c:numRef>
              <c:f>[1]Activity!$B$195:$B$499</c:f>
              <c:numCache>
                <c:formatCode>0.0</c:formatCode>
                <c:ptCount val="305"/>
                <c:pt idx="0">
                  <c:v>53.859739879786993</c:v>
                </c:pt>
                <c:pt idx="1">
                  <c:v>51.402170232822606</c:v>
                </c:pt>
                <c:pt idx="2">
                  <c:v>50.953762214480129</c:v>
                </c:pt>
                <c:pt idx="3">
                  <c:v>50.774322396725736</c:v>
                </c:pt>
                <c:pt idx="4">
                  <c:v>50.692893143691016</c:v>
                </c:pt>
                <c:pt idx="5">
                  <c:v>49.354043739984945</c:v>
                </c:pt>
                <c:pt idx="6">
                  <c:v>49.766845382088533</c:v>
                </c:pt>
                <c:pt idx="7">
                  <c:v>47.66193372723184</c:v>
                </c:pt>
                <c:pt idx="8">
                  <c:v>44.476266083255695</c:v>
                </c:pt>
                <c:pt idx="9">
                  <c:v>38.907636681111953</c:v>
                </c:pt>
                <c:pt idx="10">
                  <c:v>33.640667620190221</c:v>
                </c:pt>
                <c:pt idx="11">
                  <c:v>29.477743253811507</c:v>
                </c:pt>
                <c:pt idx="12">
                  <c:v>30.818968958513835</c:v>
                </c:pt>
                <c:pt idx="13">
                  <c:v>34.550291916236894</c:v>
                </c:pt>
                <c:pt idx="14">
                  <c:v>36.905294261244215</c:v>
                </c:pt>
                <c:pt idx="15">
                  <c:v>42.27561207501298</c:v>
                </c:pt>
                <c:pt idx="16">
                  <c:v>46.678878484050173</c:v>
                </c:pt>
                <c:pt idx="17">
                  <c:v>51.720160097629758</c:v>
                </c:pt>
                <c:pt idx="18">
                  <c:v>54.976371432970502</c:v>
                </c:pt>
                <c:pt idx="19">
                  <c:v>57.702832562717752</c:v>
                </c:pt>
                <c:pt idx="20">
                  <c:v>57.240870726410314</c:v>
                </c:pt>
                <c:pt idx="21">
                  <c:v>58.325942715333191</c:v>
                </c:pt>
                <c:pt idx="22">
                  <c:v>57.704683658087475</c:v>
                </c:pt>
                <c:pt idx="23">
                  <c:v>58.324964058423973</c:v>
                </c:pt>
                <c:pt idx="24">
                  <c:v>59.477896098120141</c:v>
                </c:pt>
                <c:pt idx="25">
                  <c:v>57.669556264941818</c:v>
                </c:pt>
                <c:pt idx="26">
                  <c:v>58.495533825591792</c:v>
                </c:pt>
                <c:pt idx="27">
                  <c:v>59.339654574996914</c:v>
                </c:pt>
                <c:pt idx="28">
                  <c:v>57.272502628495886</c:v>
                </c:pt>
                <c:pt idx="29">
                  <c:v>55.262002938428978</c:v>
                </c:pt>
                <c:pt idx="30">
                  <c:v>55.586721464315204</c:v>
                </c:pt>
                <c:pt idx="31">
                  <c:v>54.429399292297724</c:v>
                </c:pt>
                <c:pt idx="32">
                  <c:v>53.536619701501863</c:v>
                </c:pt>
                <c:pt idx="33">
                  <c:v>54.474609234491254</c:v>
                </c:pt>
                <c:pt idx="34">
                  <c:v>54.711134995267841</c:v>
                </c:pt>
                <c:pt idx="35">
                  <c:v>55.029537982274078</c:v>
                </c:pt>
                <c:pt idx="36">
                  <c:v>56.629438553026802</c:v>
                </c:pt>
                <c:pt idx="37">
                  <c:v>57.372839837833595</c:v>
                </c:pt>
                <c:pt idx="38">
                  <c:v>54.783315424195628</c:v>
                </c:pt>
                <c:pt idx="39">
                  <c:v>53.72808182662839</c:v>
                </c:pt>
                <c:pt idx="40">
                  <c:v>53.814466608292676</c:v>
                </c:pt>
                <c:pt idx="41">
                  <c:v>52.345565183298888</c:v>
                </c:pt>
                <c:pt idx="42">
                  <c:v>50.831511364119009</c:v>
                </c:pt>
                <c:pt idx="43">
                  <c:v>51.269911062038197</c:v>
                </c:pt>
                <c:pt idx="44">
                  <c:v>50.814358753805983</c:v>
                </c:pt>
                <c:pt idx="45">
                  <c:v>50.801850479872215</c:v>
                </c:pt>
                <c:pt idx="46">
                  <c:v>48.828138809587962</c:v>
                </c:pt>
                <c:pt idx="47">
                  <c:v>50.487329010667068</c:v>
                </c:pt>
                <c:pt idx="48">
                  <c:v>51.431602858470804</c:v>
                </c:pt>
                <c:pt idx="49">
                  <c:v>52.081676197958245</c:v>
                </c:pt>
                <c:pt idx="50">
                  <c:v>52.009966073711496</c:v>
                </c:pt>
                <c:pt idx="51">
                  <c:v>51.575531005975193</c:v>
                </c:pt>
                <c:pt idx="52">
                  <c:v>50.511691339465848</c:v>
                </c:pt>
                <c:pt idx="53">
                  <c:v>50.092103272223639</c:v>
                </c:pt>
                <c:pt idx="54">
                  <c:v>49.150942371625483</c:v>
                </c:pt>
                <c:pt idx="55">
                  <c:v>48.72660635934831</c:v>
                </c:pt>
                <c:pt idx="56">
                  <c:v>48.625381292565805</c:v>
                </c:pt>
                <c:pt idx="57">
                  <c:v>48.807300866111859</c:v>
                </c:pt>
                <c:pt idx="58">
                  <c:v>50.403320717202597</c:v>
                </c:pt>
                <c:pt idx="59">
                  <c:v>50.635888046949958</c:v>
                </c:pt>
                <c:pt idx="60">
                  <c:v>52.361813548609533</c:v>
                </c:pt>
                <c:pt idx="61">
                  <c:v>51.670356453206104</c:v>
                </c:pt>
                <c:pt idx="62">
                  <c:v>51.931257313150326</c:v>
                </c:pt>
                <c:pt idx="63">
                  <c:v>51.121734680237779</c:v>
                </c:pt>
                <c:pt idx="64">
                  <c:v>51.250328586789657</c:v>
                </c:pt>
                <c:pt idx="65">
                  <c:v>51.016509182954607</c:v>
                </c:pt>
                <c:pt idx="66">
                  <c:v>51.089973840867295</c:v>
                </c:pt>
                <c:pt idx="67">
                  <c:v>52.046981035646994</c:v>
                </c:pt>
                <c:pt idx="68">
                  <c:v>52.591438333750965</c:v>
                </c:pt>
                <c:pt idx="69">
                  <c:v>52.593514651774719</c:v>
                </c:pt>
                <c:pt idx="70">
                  <c:v>54.439830002981509</c:v>
                </c:pt>
                <c:pt idx="71">
                  <c:v>54.469214121396476</c:v>
                </c:pt>
                <c:pt idx="72">
                  <c:v>54.314884358176748</c:v>
                </c:pt>
                <c:pt idx="73">
                  <c:v>53.93997537451218</c:v>
                </c:pt>
                <c:pt idx="74">
                  <c:v>52.880112132986454</c:v>
                </c:pt>
                <c:pt idx="75">
                  <c:v>52.473926322466298</c:v>
                </c:pt>
                <c:pt idx="76">
                  <c:v>53.101081861318164</c:v>
                </c:pt>
                <c:pt idx="77">
                  <c:v>53.847675934897545</c:v>
                </c:pt>
                <c:pt idx="78">
                  <c:v>53.672066513116462</c:v>
                </c:pt>
                <c:pt idx="79">
                  <c:v>53.67101168461928</c:v>
                </c:pt>
                <c:pt idx="80">
                  <c:v>53.191294989725094</c:v>
                </c:pt>
                <c:pt idx="81">
                  <c:v>52.954787005496215</c:v>
                </c:pt>
                <c:pt idx="82">
                  <c:v>52.223589244742811</c:v>
                </c:pt>
                <c:pt idx="83">
                  <c:v>52.027324534858344</c:v>
                </c:pt>
                <c:pt idx="84">
                  <c:v>52.566125545396879</c:v>
                </c:pt>
                <c:pt idx="85">
                  <c:v>53.059393101267176</c:v>
                </c:pt>
                <c:pt idx="86">
                  <c:v>52.932320083514803</c:v>
                </c:pt>
                <c:pt idx="87">
                  <c:v>51.574010489089716</c:v>
                </c:pt>
                <c:pt idx="88">
                  <c:v>51.569895982660903</c:v>
                </c:pt>
                <c:pt idx="89">
                  <c:v>51.349413708877407</c:v>
                </c:pt>
                <c:pt idx="90">
                  <c:v>51.178553686924403</c:v>
                </c:pt>
                <c:pt idx="91">
                  <c:v>50.61394425326985</c:v>
                </c:pt>
                <c:pt idx="92">
                  <c:v>50.375206912506904</c:v>
                </c:pt>
                <c:pt idx="93">
                  <c:v>51.372795316113439</c:v>
                </c:pt>
                <c:pt idx="94">
                  <c:v>52.122726765097525</c:v>
                </c:pt>
                <c:pt idx="95">
                  <c:v>51.422178665856777</c:v>
                </c:pt>
                <c:pt idx="96">
                  <c:v>51.211852534353099</c:v>
                </c:pt>
                <c:pt idx="97">
                  <c:v>50.194262158270817</c:v>
                </c:pt>
                <c:pt idx="98">
                  <c:v>51.349380799273945</c:v>
                </c:pt>
                <c:pt idx="99">
                  <c:v>50.486375979983229</c:v>
                </c:pt>
                <c:pt idx="100">
                  <c:v>50.175394804203798</c:v>
                </c:pt>
                <c:pt idx="101">
                  <c:v>50.406999396378268</c:v>
                </c:pt>
                <c:pt idx="102">
                  <c:v>52.071717521635897</c:v>
                </c:pt>
                <c:pt idx="103">
                  <c:v>51.956650361957244</c:v>
                </c:pt>
                <c:pt idx="104">
                  <c:v>51.965821710631907</c:v>
                </c:pt>
                <c:pt idx="105">
                  <c:v>53.520873749079911</c:v>
                </c:pt>
                <c:pt idx="106">
                  <c:v>53.249463441918934</c:v>
                </c:pt>
                <c:pt idx="107">
                  <c:v>53.820741320397595</c:v>
                </c:pt>
                <c:pt idx="108">
                  <c:v>53.385975183085932</c:v>
                </c:pt>
                <c:pt idx="109">
                  <c:v>54.012510718750377</c:v>
                </c:pt>
                <c:pt idx="110">
                  <c:v>53.980784932859684</c:v>
                </c:pt>
                <c:pt idx="111">
                  <c:v>53.473722376244218</c:v>
                </c:pt>
                <c:pt idx="112">
                  <c:v>53.289851907775279</c:v>
                </c:pt>
                <c:pt idx="113">
                  <c:v>53.075430573699713</c:v>
                </c:pt>
                <c:pt idx="114">
                  <c:v>53.01837059297366</c:v>
                </c:pt>
                <c:pt idx="115">
                  <c:v>53.570497382564135</c:v>
                </c:pt>
                <c:pt idx="116">
                  <c:v>53.796294486681695</c:v>
                </c:pt>
                <c:pt idx="117">
                  <c:v>53.514242262887315</c:v>
                </c:pt>
                <c:pt idx="118">
                  <c:v>54.642699196550097</c:v>
                </c:pt>
                <c:pt idx="119">
                  <c:v>55.276045638625831</c:v>
                </c:pt>
                <c:pt idx="120">
                  <c:v>55.367157282299573</c:v>
                </c:pt>
                <c:pt idx="121">
                  <c:v>54.583794852110223</c:v>
                </c:pt>
                <c:pt idx="122">
                  <c:v>53.301646460627268</c:v>
                </c:pt>
                <c:pt idx="123">
                  <c:v>53.74728862541167</c:v>
                </c:pt>
                <c:pt idx="124">
                  <c:v>53.265337818485833</c:v>
                </c:pt>
                <c:pt idx="125">
                  <c:v>53.150269749606323</c:v>
                </c:pt>
                <c:pt idx="126">
                  <c:v>52.880157432013313</c:v>
                </c:pt>
                <c:pt idx="127">
                  <c:v>53.196591140798702</c:v>
                </c:pt>
                <c:pt idx="128">
                  <c:v>52.266983157458746</c:v>
                </c:pt>
                <c:pt idx="129">
                  <c:v>51.666963596735911</c:v>
                </c:pt>
                <c:pt idx="130">
                  <c:v>51.704560627985707</c:v>
                </c:pt>
                <c:pt idx="131">
                  <c:v>51.859641478678434</c:v>
                </c:pt>
                <c:pt idx="132">
                  <c:v>50.732794543877908</c:v>
                </c:pt>
                <c:pt idx="133">
                  <c:v>50.6754916693843</c:v>
                </c:pt>
                <c:pt idx="134">
                  <c:v>50.398350249776016</c:v>
                </c:pt>
                <c:pt idx="135">
                  <c:v>50.696103039106227</c:v>
                </c:pt>
                <c:pt idx="136">
                  <c:v>50.146945210757721</c:v>
                </c:pt>
                <c:pt idx="137">
                  <c:v>49.446587032535859</c:v>
                </c:pt>
                <c:pt idx="138">
                  <c:v>49.400515344940082</c:v>
                </c:pt>
                <c:pt idx="139">
                  <c:v>50.06074942648889</c:v>
                </c:pt>
                <c:pt idx="140">
                  <c:v>50.182191199547511</c:v>
                </c:pt>
                <c:pt idx="141">
                  <c:v>50.369391166684075</c:v>
                </c:pt>
                <c:pt idx="142">
                  <c:v>51.018087996020554</c:v>
                </c:pt>
                <c:pt idx="143">
                  <c:v>50.419614219463142</c:v>
                </c:pt>
                <c:pt idx="144">
                  <c:v>50.81417302883677</c:v>
                </c:pt>
                <c:pt idx="145">
                  <c:v>43.529742173121754</c:v>
                </c:pt>
                <c:pt idx="146">
                  <c:v>45.034956034586678</c:v>
                </c:pt>
                <c:pt idx="147">
                  <c:v>32.477474111912628</c:v>
                </c:pt>
                <c:pt idx="148">
                  <c:v>39.160713567176153</c:v>
                </c:pt>
                <c:pt idx="149">
                  <c:v>47.289887693765493</c:v>
                </c:pt>
                <c:pt idx="150">
                  <c:v>52.062908798447566</c:v>
                </c:pt>
                <c:pt idx="151">
                  <c:v>53.676357402107072</c:v>
                </c:pt>
                <c:pt idx="152">
                  <c:v>53.721860815975369</c:v>
                </c:pt>
                <c:pt idx="153">
                  <c:v>54.386471340439698</c:v>
                </c:pt>
                <c:pt idx="154">
                  <c:v>55.334298281319661</c:v>
                </c:pt>
                <c:pt idx="155">
                  <c:v>54.948461997820942</c:v>
                </c:pt>
                <c:pt idx="156">
                  <c:v>54.121528685564016</c:v>
                </c:pt>
                <c:pt idx="157">
                  <c:v>54.338497658598406</c:v>
                </c:pt>
                <c:pt idx="158">
                  <c:v>55.058657116258175</c:v>
                </c:pt>
                <c:pt idx="159">
                  <c:v>55.71782974639752</c:v>
                </c:pt>
                <c:pt idx="160">
                  <c:v>55.591587017275209</c:v>
                </c:pt>
                <c:pt idx="161">
                  <c:v>54.396425317801196</c:v>
                </c:pt>
                <c:pt idx="162">
                  <c:v>54.385933022952067</c:v>
                </c:pt>
                <c:pt idx="163">
                  <c:v>51.847679242950846</c:v>
                </c:pt>
                <c:pt idx="164">
                  <c:v>52.059249138198794</c:v>
                </c:pt>
                <c:pt idx="165">
                  <c:v>51.505583263172227</c:v>
                </c:pt>
                <c:pt idx="166">
                  <c:v>52.49214934576932</c:v>
                </c:pt>
                <c:pt idx="167">
                  <c:v>53.342991935724157</c:v>
                </c:pt>
                <c:pt idx="168">
                  <c:v>51.334440247783803</c:v>
                </c:pt>
                <c:pt idx="169">
                  <c:v>52.152871999442439</c:v>
                </c:pt>
                <c:pt idx="170">
                  <c:v>50.940730514920254</c:v>
                </c:pt>
                <c:pt idx="171">
                  <c:v>48.661321549961279</c:v>
                </c:pt>
                <c:pt idx="172">
                  <c:v>49.588824115712761</c:v>
                </c:pt>
                <c:pt idx="173">
                  <c:v>52.460118839825661</c:v>
                </c:pt>
                <c:pt idx="174">
                  <c:v>50.127415885798811</c:v>
                </c:pt>
                <c:pt idx="175">
                  <c:v>49.400426419032719</c:v>
                </c:pt>
                <c:pt idx="176">
                  <c:v>48.70564206330458</c:v>
                </c:pt>
                <c:pt idx="177">
                  <c:v>48.691051179847243</c:v>
                </c:pt>
                <c:pt idx="178">
                  <c:v>47.800189470420136</c:v>
                </c:pt>
                <c:pt idx="179">
                  <c:v>48.520802257585814</c:v>
                </c:pt>
                <c:pt idx="180">
                  <c:v>48.891910186171458</c:v>
                </c:pt>
                <c:pt idx="181">
                  <c:v>50.707182790054894</c:v>
                </c:pt>
                <c:pt idx="182">
                  <c:v>50.529113785819746</c:v>
                </c:pt>
                <c:pt idx="183">
                  <c:v>50.742092036674961</c:v>
                </c:pt>
                <c:pt idx="184">
                  <c:v>51.417689892061048</c:v>
                </c:pt>
                <c:pt idx="185">
                  <c:v>49.232885705309478</c:v>
                </c:pt>
                <c:pt idx="186">
                  <c:v>48.854368520849434</c:v>
                </c:pt>
                <c:pt idx="187">
                  <c:v>49.379218263813264</c:v>
                </c:pt>
                <c:pt idx="188">
                  <c:v>49.803665228441069</c:v>
                </c:pt>
                <c:pt idx="189">
                  <c:v>48.863615537912189</c:v>
                </c:pt>
                <c:pt idx="190">
                  <c:v>49.907850504902754</c:v>
                </c:pt>
                <c:pt idx="191">
                  <c:v>49.433337673644971</c:v>
                </c:pt>
                <c:pt idx="192">
                  <c:v>50.284551894349008</c:v>
                </c:pt>
                <c:pt idx="193">
                  <c:v>51.162686126271069</c:v>
                </c:pt>
                <c:pt idx="194">
                  <c:v>51.856023584482315</c:v>
                </c:pt>
                <c:pt idx="195">
                  <c:v>51.388710080981987</c:v>
                </c:pt>
                <c:pt idx="196">
                  <c:v>52.756931043942281</c:v>
                </c:pt>
                <c:pt idx="197">
                  <c:v>52.280772937877153</c:v>
                </c:pt>
                <c:pt idx="198">
                  <c:v>50.234303365280851</c:v>
                </c:pt>
                <c:pt idx="199">
                  <c:v>50.022664138245155</c:v>
                </c:pt>
                <c:pt idx="200">
                  <c:v>49.148250876639082</c:v>
                </c:pt>
                <c:pt idx="201">
                  <c:v>50.085979022228429</c:v>
                </c:pt>
                <c:pt idx="202">
                  <c:v>50.39585944327272</c:v>
                </c:pt>
                <c:pt idx="203">
                  <c:v>49.220694782986726</c:v>
                </c:pt>
                <c:pt idx="204">
                  <c:v>50.673157899653425</c:v>
                </c:pt>
                <c:pt idx="205">
                  <c:v>51.514573113724261</c:v>
                </c:pt>
                <c:pt idx="206">
                  <c:v>50.435990774252609</c:v>
                </c:pt>
                <c:pt idx="207">
                  <c:v>50.541491759060023</c:v>
                </c:pt>
                <c:pt idx="208">
                  <c:v>49.043522443173167</c:v>
                </c:pt>
                <c:pt idx="209">
                  <c:v>51.308331106051469</c:v>
                </c:pt>
                <c:pt idx="210">
                  <c:v>49.672354269342129</c:v>
                </c:pt>
                <c:pt idx="211">
                  <c:v>51.789168667169761</c:v>
                </c:pt>
                <c:pt idx="212">
                  <c:v>51.340048957323646</c:v>
                </c:pt>
              </c:numCache>
            </c:numRef>
          </c:val>
          <c:smooth val="0"/>
          <c:extLst>
            <c:ext xmlns:c16="http://schemas.microsoft.com/office/drawing/2014/chart" uri="{C3380CC4-5D6E-409C-BE32-E72D297353CC}">
              <c16:uniqueId val="{00000000-686F-410D-9A15-7D913C0F554F}"/>
            </c:ext>
          </c:extLst>
        </c:ser>
        <c:ser>
          <c:idx val="1"/>
          <c:order val="1"/>
          <c:tx>
            <c:v>Services business activity</c:v>
          </c:tx>
          <c:spPr>
            <a:ln w="22225">
              <a:solidFill>
                <a:srgbClr val="DC7900"/>
              </a:solidFill>
              <a:prstDash val="solid"/>
            </a:ln>
          </c:spPr>
          <c:marker>
            <c:symbol val="none"/>
          </c:marker>
          <c:cat>
            <c:numRef>
              <c:f>[1]Activity!$A$195:$A$499</c:f>
              <c:numCache>
                <c:formatCode>mmm\-yy</c:formatCode>
                <c:ptCount val="305"/>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pt idx="196">
                  <c:v>45413</c:v>
                </c:pt>
                <c:pt idx="197">
                  <c:v>45444</c:v>
                </c:pt>
                <c:pt idx="198">
                  <c:v>45474</c:v>
                </c:pt>
                <c:pt idx="199">
                  <c:v>45505</c:v>
                </c:pt>
                <c:pt idx="200">
                  <c:v>45536</c:v>
                </c:pt>
                <c:pt idx="201">
                  <c:v>45566</c:v>
                </c:pt>
                <c:pt idx="202">
                  <c:v>45597</c:v>
                </c:pt>
                <c:pt idx="203">
                  <c:v>45627</c:v>
                </c:pt>
                <c:pt idx="204">
                  <c:v>45658</c:v>
                </c:pt>
                <c:pt idx="205">
                  <c:v>45689</c:v>
                </c:pt>
                <c:pt idx="206">
                  <c:v>45717</c:v>
                </c:pt>
                <c:pt idx="207">
                  <c:v>45748</c:v>
                </c:pt>
                <c:pt idx="208">
                  <c:v>45778</c:v>
                </c:pt>
                <c:pt idx="209">
                  <c:v>45809</c:v>
                </c:pt>
                <c:pt idx="210">
                  <c:v>45839</c:v>
                </c:pt>
                <c:pt idx="211">
                  <c:v>45870</c:v>
                </c:pt>
                <c:pt idx="212">
                  <c:v>45901</c:v>
                </c:pt>
              </c:numCache>
            </c:numRef>
          </c:cat>
          <c:val>
            <c:numRef>
              <c:f>[1]Activity!$C$195:$C$499</c:f>
              <c:numCache>
                <c:formatCode>0.0</c:formatCode>
                <c:ptCount val="305"/>
                <c:pt idx="0">
                  <c:v>47.069981189174648</c:v>
                </c:pt>
                <c:pt idx="1">
                  <c:v>51.912937803681288</c:v>
                </c:pt>
                <c:pt idx="2">
                  <c:v>51.481164249684987</c:v>
                </c:pt>
                <c:pt idx="3">
                  <c:v>51.211201176051453</c:v>
                </c:pt>
                <c:pt idx="4">
                  <c:v>51.762459440597659</c:v>
                </c:pt>
                <c:pt idx="5">
                  <c:v>49.637952406182549</c:v>
                </c:pt>
                <c:pt idx="6">
                  <c:v>49.075852538135216</c:v>
                </c:pt>
                <c:pt idx="7">
                  <c:v>49.099616752688007</c:v>
                </c:pt>
                <c:pt idx="8">
                  <c:v>48.26552154460942</c:v>
                </c:pt>
                <c:pt idx="9">
                  <c:v>43.690811975404401</c:v>
                </c:pt>
                <c:pt idx="10">
                  <c:v>37.787674779456289</c:v>
                </c:pt>
                <c:pt idx="11">
                  <c:v>39.718285782877807</c:v>
                </c:pt>
                <c:pt idx="12">
                  <c:v>41.937603059259651</c:v>
                </c:pt>
                <c:pt idx="13">
                  <c:v>39.995941135205022</c:v>
                </c:pt>
                <c:pt idx="14">
                  <c:v>41.849981777195246</c:v>
                </c:pt>
                <c:pt idx="15">
                  <c:v>44.602222357568358</c:v>
                </c:pt>
                <c:pt idx="16">
                  <c:v>44.625178657442916</c:v>
                </c:pt>
                <c:pt idx="17">
                  <c:v>48.117586996359798</c:v>
                </c:pt>
                <c:pt idx="18">
                  <c:v>47.917082144096597</c:v>
                </c:pt>
                <c:pt idx="19">
                  <c:v>51.731420991673026</c:v>
                </c:pt>
                <c:pt idx="20">
                  <c:v>52.11158606727858</c:v>
                </c:pt>
                <c:pt idx="21">
                  <c:v>52.891123054066057</c:v>
                </c:pt>
                <c:pt idx="22">
                  <c:v>52.894610205711132</c:v>
                </c:pt>
                <c:pt idx="23">
                  <c:v>53.963262695800417</c:v>
                </c:pt>
                <c:pt idx="24">
                  <c:v>54.053839936928959</c:v>
                </c:pt>
                <c:pt idx="25">
                  <c:v>54.961597514089028</c:v>
                </c:pt>
                <c:pt idx="26">
                  <c:v>55.871871083869927</c:v>
                </c:pt>
                <c:pt idx="27">
                  <c:v>56.170220914567246</c:v>
                </c:pt>
                <c:pt idx="28">
                  <c:v>55.610388922243061</c:v>
                </c:pt>
                <c:pt idx="29">
                  <c:v>55.034279724175164</c:v>
                </c:pt>
                <c:pt idx="30">
                  <c:v>55.013057872823595</c:v>
                </c:pt>
                <c:pt idx="31">
                  <c:v>55.04014366231975</c:v>
                </c:pt>
                <c:pt idx="32">
                  <c:v>54.203987662316614</c:v>
                </c:pt>
                <c:pt idx="33">
                  <c:v>53.099711776780225</c:v>
                </c:pt>
                <c:pt idx="34">
                  <c:v>53.633078640559724</c:v>
                </c:pt>
                <c:pt idx="35">
                  <c:v>54.015751178174476</c:v>
                </c:pt>
                <c:pt idx="36">
                  <c:v>54.461631908310608</c:v>
                </c:pt>
                <c:pt idx="37">
                  <c:v>55.16296883534374</c:v>
                </c:pt>
                <c:pt idx="38">
                  <c:v>53.014828452014221</c:v>
                </c:pt>
                <c:pt idx="39">
                  <c:v>52.924200649547672</c:v>
                </c:pt>
                <c:pt idx="40">
                  <c:v>54.318660445039001</c:v>
                </c:pt>
                <c:pt idx="41">
                  <c:v>53.422481127635763</c:v>
                </c:pt>
                <c:pt idx="42">
                  <c:v>52.40851177745283</c:v>
                </c:pt>
                <c:pt idx="43">
                  <c:v>51.68287865400351</c:v>
                </c:pt>
                <c:pt idx="44">
                  <c:v>51.819182962543096</c:v>
                </c:pt>
                <c:pt idx="45">
                  <c:v>52.713953351086587</c:v>
                </c:pt>
                <c:pt idx="46">
                  <c:v>52.167732250631488</c:v>
                </c:pt>
                <c:pt idx="47">
                  <c:v>53.289587328137465</c:v>
                </c:pt>
                <c:pt idx="48">
                  <c:v>54.620983144529049</c:v>
                </c:pt>
                <c:pt idx="49">
                  <c:v>54.079536942330613</c:v>
                </c:pt>
                <c:pt idx="50">
                  <c:v>54.661155367766931</c:v>
                </c:pt>
                <c:pt idx="51">
                  <c:v>53.065230181682985</c:v>
                </c:pt>
                <c:pt idx="52">
                  <c:v>52.925106870399773</c:v>
                </c:pt>
                <c:pt idx="53">
                  <c:v>51.225723937188384</c:v>
                </c:pt>
                <c:pt idx="54">
                  <c:v>50.340639370648617</c:v>
                </c:pt>
                <c:pt idx="55">
                  <c:v>50.600639477286229</c:v>
                </c:pt>
                <c:pt idx="56">
                  <c:v>50.399235837305696</c:v>
                </c:pt>
                <c:pt idx="57">
                  <c:v>51.055045698722317</c:v>
                </c:pt>
                <c:pt idx="58">
                  <c:v>51.682257010839798</c:v>
                </c:pt>
                <c:pt idx="59">
                  <c:v>51.457152275383166</c:v>
                </c:pt>
                <c:pt idx="60">
                  <c:v>52.175447390249168</c:v>
                </c:pt>
                <c:pt idx="61">
                  <c:v>51.912172745357338</c:v>
                </c:pt>
                <c:pt idx="62">
                  <c:v>51.881208910032875</c:v>
                </c:pt>
                <c:pt idx="63">
                  <c:v>51.596407547287249</c:v>
                </c:pt>
                <c:pt idx="64">
                  <c:v>52.615016501302939</c:v>
                </c:pt>
                <c:pt idx="65">
                  <c:v>52.941648625251894</c:v>
                </c:pt>
                <c:pt idx="66">
                  <c:v>53.41606829676752</c:v>
                </c:pt>
                <c:pt idx="67">
                  <c:v>53.727790020990405</c:v>
                </c:pt>
                <c:pt idx="68">
                  <c:v>54.474959735112748</c:v>
                </c:pt>
                <c:pt idx="69">
                  <c:v>52.006577222050318</c:v>
                </c:pt>
                <c:pt idx="70">
                  <c:v>53.68263270886046</c:v>
                </c:pt>
                <c:pt idx="71">
                  <c:v>53.435468233837781</c:v>
                </c:pt>
                <c:pt idx="72">
                  <c:v>53.669743317530063</c:v>
                </c:pt>
                <c:pt idx="73">
                  <c:v>52.51239833341581</c:v>
                </c:pt>
                <c:pt idx="74">
                  <c:v>53.377978023239649</c:v>
                </c:pt>
                <c:pt idx="75">
                  <c:v>52.886239222035051</c:v>
                </c:pt>
                <c:pt idx="76">
                  <c:v>54.265799787482635</c:v>
                </c:pt>
                <c:pt idx="77">
                  <c:v>55.727563170934118</c:v>
                </c:pt>
                <c:pt idx="78">
                  <c:v>55.607198727111893</c:v>
                </c:pt>
                <c:pt idx="79">
                  <c:v>55.4799495228498</c:v>
                </c:pt>
                <c:pt idx="80">
                  <c:v>55.371992677774074</c:v>
                </c:pt>
                <c:pt idx="81">
                  <c:v>53.81248267836768</c:v>
                </c:pt>
                <c:pt idx="82">
                  <c:v>53.583132022289909</c:v>
                </c:pt>
                <c:pt idx="83">
                  <c:v>52.682906949891795</c:v>
                </c:pt>
                <c:pt idx="84">
                  <c:v>52.864539859784081</c:v>
                </c:pt>
                <c:pt idx="85">
                  <c:v>54.098630376180772</c:v>
                </c:pt>
                <c:pt idx="86">
                  <c:v>54.996840721046915</c:v>
                </c:pt>
                <c:pt idx="87">
                  <c:v>54.724420585031815</c:v>
                </c:pt>
                <c:pt idx="88">
                  <c:v>53.985745788769783</c:v>
                </c:pt>
                <c:pt idx="89">
                  <c:v>53.326945464780358</c:v>
                </c:pt>
                <c:pt idx="90">
                  <c:v>53.831437965867011</c:v>
                </c:pt>
                <c:pt idx="91">
                  <c:v>54.093545031830978</c:v>
                </c:pt>
                <c:pt idx="92">
                  <c:v>53.015039661929649</c:v>
                </c:pt>
                <c:pt idx="93">
                  <c:v>53.258316150129723</c:v>
                </c:pt>
                <c:pt idx="94">
                  <c:v>53.699880116197647</c:v>
                </c:pt>
                <c:pt idx="95">
                  <c:v>52.833789003894566</c:v>
                </c:pt>
                <c:pt idx="96">
                  <c:v>52.713482417980217</c:v>
                </c:pt>
                <c:pt idx="97">
                  <c:v>50.670561834611441</c:v>
                </c:pt>
                <c:pt idx="98">
                  <c:v>51.359935733669943</c:v>
                </c:pt>
                <c:pt idx="99">
                  <c:v>51.763443334325927</c:v>
                </c:pt>
                <c:pt idx="100">
                  <c:v>51.325480504001703</c:v>
                </c:pt>
                <c:pt idx="101">
                  <c:v>51.402571704022193</c:v>
                </c:pt>
                <c:pt idx="102">
                  <c:v>51.423283784201658</c:v>
                </c:pt>
                <c:pt idx="103">
                  <c:v>51.50709860180995</c:v>
                </c:pt>
                <c:pt idx="104">
                  <c:v>51.712139479770471</c:v>
                </c:pt>
                <c:pt idx="105">
                  <c:v>52.990727714514918</c:v>
                </c:pt>
                <c:pt idx="106">
                  <c:v>53.284195155274702</c:v>
                </c:pt>
                <c:pt idx="107">
                  <c:v>53.356088950775515</c:v>
                </c:pt>
                <c:pt idx="108">
                  <c:v>53.909457695183427</c:v>
                </c:pt>
                <c:pt idx="109">
                  <c:v>53.293197708779708</c:v>
                </c:pt>
                <c:pt idx="110">
                  <c:v>53.673513649680451</c:v>
                </c:pt>
                <c:pt idx="111">
                  <c:v>53.768231916757905</c:v>
                </c:pt>
                <c:pt idx="112">
                  <c:v>53.868580832389853</c:v>
                </c:pt>
                <c:pt idx="113">
                  <c:v>53.797963948160806</c:v>
                </c:pt>
                <c:pt idx="114">
                  <c:v>53.643625406178209</c:v>
                </c:pt>
                <c:pt idx="115">
                  <c:v>54.022967686252436</c:v>
                </c:pt>
                <c:pt idx="116">
                  <c:v>53.771438201198748</c:v>
                </c:pt>
                <c:pt idx="117">
                  <c:v>54.040021845380025</c:v>
                </c:pt>
                <c:pt idx="118">
                  <c:v>53.677503881433353</c:v>
                </c:pt>
                <c:pt idx="119">
                  <c:v>53.820986942156786</c:v>
                </c:pt>
                <c:pt idx="120">
                  <c:v>54.178310883749596</c:v>
                </c:pt>
                <c:pt idx="121">
                  <c:v>54.806984391754</c:v>
                </c:pt>
                <c:pt idx="122">
                  <c:v>53.237250880314136</c:v>
                </c:pt>
                <c:pt idx="123">
                  <c:v>53.898494927884066</c:v>
                </c:pt>
                <c:pt idx="124">
                  <c:v>54.317222141517064</c:v>
                </c:pt>
                <c:pt idx="125">
                  <c:v>54.639251988813086</c:v>
                </c:pt>
                <c:pt idx="126">
                  <c:v>53.98156260873715</c:v>
                </c:pt>
                <c:pt idx="127">
                  <c:v>53.49455399223681</c:v>
                </c:pt>
                <c:pt idx="128">
                  <c:v>52.912125576487533</c:v>
                </c:pt>
                <c:pt idx="129">
                  <c:v>53.356429618222855</c:v>
                </c:pt>
                <c:pt idx="130">
                  <c:v>53.700930402529615</c:v>
                </c:pt>
                <c:pt idx="131">
                  <c:v>52.978684763590941</c:v>
                </c:pt>
                <c:pt idx="132">
                  <c:v>52.660474782488329</c:v>
                </c:pt>
                <c:pt idx="133">
                  <c:v>53.309072080982482</c:v>
                </c:pt>
                <c:pt idx="134">
                  <c:v>53.766725308951941</c:v>
                </c:pt>
                <c:pt idx="135">
                  <c:v>52.857908265670901</c:v>
                </c:pt>
                <c:pt idx="136">
                  <c:v>51.611693303649389</c:v>
                </c:pt>
                <c:pt idx="137">
                  <c:v>51.946192485158974</c:v>
                </c:pt>
                <c:pt idx="138">
                  <c:v>52.488809857592599</c:v>
                </c:pt>
                <c:pt idx="139">
                  <c:v>51.774143431678269</c:v>
                </c:pt>
                <c:pt idx="140">
                  <c:v>51.351637296028102</c:v>
                </c:pt>
                <c:pt idx="141">
                  <c:v>50.922028831366163</c:v>
                </c:pt>
                <c:pt idx="142">
                  <c:v>51.605923862765415</c:v>
                </c:pt>
                <c:pt idx="143">
                  <c:v>51.934884613088663</c:v>
                </c:pt>
                <c:pt idx="144">
                  <c:v>52.727720482536078</c:v>
                </c:pt>
                <c:pt idx="145">
                  <c:v>47.113328891533349</c:v>
                </c:pt>
                <c:pt idx="146">
                  <c:v>36.816869810842014</c:v>
                </c:pt>
                <c:pt idx="147">
                  <c:v>23.710809155338712</c:v>
                </c:pt>
                <c:pt idx="148">
                  <c:v>35.151206812179616</c:v>
                </c:pt>
                <c:pt idx="149">
                  <c:v>48.084984687052547</c:v>
                </c:pt>
                <c:pt idx="150">
                  <c:v>50.683246353955326</c:v>
                </c:pt>
                <c:pt idx="151">
                  <c:v>52.024017641572819</c:v>
                </c:pt>
                <c:pt idx="152">
                  <c:v>52.009241448227407</c:v>
                </c:pt>
                <c:pt idx="153">
                  <c:v>52.906620579170351</c:v>
                </c:pt>
                <c:pt idx="154">
                  <c:v>52.176698164488094</c:v>
                </c:pt>
                <c:pt idx="155">
                  <c:v>51.814042267257108</c:v>
                </c:pt>
                <c:pt idx="156">
                  <c:v>51.632003718863544</c:v>
                </c:pt>
                <c:pt idx="157">
                  <c:v>52.835580281917949</c:v>
                </c:pt>
                <c:pt idx="158">
                  <c:v>54.710156706221895</c:v>
                </c:pt>
                <c:pt idx="159">
                  <c:v>57.043252611958643</c:v>
                </c:pt>
                <c:pt idx="160">
                  <c:v>59.548321966941849</c:v>
                </c:pt>
                <c:pt idx="161">
                  <c:v>57.461948351978926</c:v>
                </c:pt>
                <c:pt idx="162">
                  <c:v>56.26791421454562</c:v>
                </c:pt>
                <c:pt idx="163">
                  <c:v>52.770220315030635</c:v>
                </c:pt>
                <c:pt idx="164">
                  <c:v>53.775265620905238</c:v>
                </c:pt>
                <c:pt idx="165">
                  <c:v>55.577628770426536</c:v>
                </c:pt>
                <c:pt idx="166">
                  <c:v>55.613912505161174</c:v>
                </c:pt>
                <c:pt idx="167">
                  <c:v>54.655019813428588</c:v>
                </c:pt>
                <c:pt idx="168">
                  <c:v>51.031345767940913</c:v>
                </c:pt>
                <c:pt idx="169">
                  <c:v>53.994546927075142</c:v>
                </c:pt>
                <c:pt idx="170">
                  <c:v>53.383825979597233</c:v>
                </c:pt>
                <c:pt idx="171">
                  <c:v>52.212717433610102</c:v>
                </c:pt>
                <c:pt idx="172">
                  <c:v>52.103533524894026</c:v>
                </c:pt>
                <c:pt idx="173">
                  <c:v>53.832192797727643</c:v>
                </c:pt>
                <c:pt idx="174">
                  <c:v>51.121729804103545</c:v>
                </c:pt>
                <c:pt idx="175">
                  <c:v>49.338628905468596</c:v>
                </c:pt>
                <c:pt idx="176">
                  <c:v>49.983215071294588</c:v>
                </c:pt>
                <c:pt idx="177">
                  <c:v>49.26294387603604</c:v>
                </c:pt>
                <c:pt idx="178">
                  <c:v>48.18199169006234</c:v>
                </c:pt>
                <c:pt idx="179">
                  <c:v>48.104913069341926</c:v>
                </c:pt>
                <c:pt idx="180">
                  <c:v>50.096275583602271</c:v>
                </c:pt>
                <c:pt idx="181">
                  <c:v>52.590744944896102</c:v>
                </c:pt>
                <c:pt idx="182">
                  <c:v>54.3182841783497</c:v>
                </c:pt>
                <c:pt idx="183">
                  <c:v>55.183039095416987</c:v>
                </c:pt>
                <c:pt idx="184">
                  <c:v>55.293576176429099</c:v>
                </c:pt>
                <c:pt idx="185">
                  <c:v>53.783786247915344</c:v>
                </c:pt>
                <c:pt idx="186">
                  <c:v>52.554149079945908</c:v>
                </c:pt>
                <c:pt idx="187">
                  <c:v>51.012552294409375</c:v>
                </c:pt>
                <c:pt idx="188">
                  <c:v>50.795949317097943</c:v>
                </c:pt>
                <c:pt idx="189">
                  <c:v>50.506410778061451</c:v>
                </c:pt>
                <c:pt idx="190">
                  <c:v>50.71314264903603</c:v>
                </c:pt>
                <c:pt idx="191">
                  <c:v>51.634051525743168</c:v>
                </c:pt>
                <c:pt idx="192">
                  <c:v>52.335643036588536</c:v>
                </c:pt>
                <c:pt idx="193">
                  <c:v>52.417422578693468</c:v>
                </c:pt>
                <c:pt idx="194">
                  <c:v>52.367667838972466</c:v>
                </c:pt>
                <c:pt idx="195">
                  <c:v>52.673870526120844</c:v>
                </c:pt>
                <c:pt idx="196">
                  <c:v>54.034181448884077</c:v>
                </c:pt>
                <c:pt idx="197">
                  <c:v>53.137588569713465</c:v>
                </c:pt>
                <c:pt idx="198">
                  <c:v>53.342172050960286</c:v>
                </c:pt>
                <c:pt idx="199">
                  <c:v>53.86813475981706</c:v>
                </c:pt>
                <c:pt idx="200">
                  <c:v>52.899509106253589</c:v>
                </c:pt>
                <c:pt idx="201">
                  <c:v>53.117063868447453</c:v>
                </c:pt>
                <c:pt idx="202">
                  <c:v>53.141693334759786</c:v>
                </c:pt>
                <c:pt idx="203">
                  <c:v>53.787213260024657</c:v>
                </c:pt>
                <c:pt idx="204">
                  <c:v>52.194305570692066</c:v>
                </c:pt>
                <c:pt idx="205">
                  <c:v>51.52234119398269</c:v>
                </c:pt>
                <c:pt idx="206">
                  <c:v>52.588025512657069</c:v>
                </c:pt>
                <c:pt idx="207">
                  <c:v>50.912063489441941</c:v>
                </c:pt>
                <c:pt idx="208">
                  <c:v>52.053898312956314</c:v>
                </c:pt>
                <c:pt idx="209">
                  <c:v>51.782902309267158</c:v>
                </c:pt>
                <c:pt idx="210">
                  <c:v>53.487329861102552</c:v>
                </c:pt>
                <c:pt idx="211">
                  <c:v>53.342249549072953</c:v>
                </c:pt>
                <c:pt idx="212">
                  <c:v>52.838446682283376</c:v>
                </c:pt>
              </c:numCache>
            </c:numRef>
          </c:val>
          <c:smooth val="0"/>
          <c:extLst>
            <c:ext xmlns:c16="http://schemas.microsoft.com/office/drawing/2014/chart" uri="{C3380CC4-5D6E-409C-BE32-E72D297353CC}">
              <c16:uniqueId val="{00000001-686F-410D-9A15-7D913C0F554F}"/>
            </c:ext>
          </c:extLst>
        </c:ser>
        <c:dLbls>
          <c:showLegendKey val="0"/>
          <c:showVal val="0"/>
          <c:showCatName val="0"/>
          <c:showSerName val="0"/>
          <c:showPercent val="0"/>
          <c:showBubbleSize val="0"/>
        </c:dLbls>
        <c:smooth val="0"/>
        <c:axId val="936493584"/>
        <c:axId val="1"/>
      </c:lineChart>
      <c:dateAx>
        <c:axId val="936493584"/>
        <c:scaling>
          <c:orientation val="minMax"/>
          <c:min val="42760"/>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1"/>
        <c:lblOffset val="12"/>
        <c:baseTimeUnit val="months"/>
        <c:majorUnit val="2"/>
        <c:majorTimeUnit val="years"/>
        <c:minorUnit val="1"/>
        <c:minorTimeUnit val="years"/>
      </c:dateAx>
      <c:valAx>
        <c:axId val="1"/>
        <c:scaling>
          <c:orientation val="minMax"/>
          <c:max val="60"/>
          <c:min val="25"/>
        </c:scaling>
        <c:delete val="0"/>
        <c:axPos val="l"/>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936493584"/>
        <c:crosses val="autoZero"/>
        <c:crossBetween val="between"/>
        <c:majorUnit val="5"/>
      </c:valAx>
      <c:spPr>
        <a:noFill/>
        <a:ln w="25400">
          <a:noFill/>
        </a:ln>
      </c:spPr>
    </c:plotArea>
    <c:legend>
      <c:legendPos val="r"/>
      <c:layout>
        <c:manualLayout>
          <c:xMode val="edge"/>
          <c:yMode val="edge"/>
          <c:x val="0.4601644700401567"/>
          <c:y val="0.62600391740917227"/>
          <c:w val="0.51343265053130971"/>
          <c:h val="0.18239448432573119"/>
        </c:manualLayout>
      </c:layout>
      <c:overlay val="0"/>
      <c:spPr>
        <a:noFill/>
        <a:ln w="25400">
          <a:noFill/>
        </a:ln>
      </c:spPr>
      <c:txPr>
        <a:bodyPr/>
        <a:lstStyle/>
        <a:p>
          <a:pPr>
            <a:defRPr sz="13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22021242132405"/>
          <c:y val="0.23073990350626902"/>
          <c:w val="0.84020055407167549"/>
          <c:h val="0.56962022173557592"/>
        </c:manualLayout>
      </c:layout>
      <c:lineChart>
        <c:grouping val="standard"/>
        <c:varyColors val="0"/>
        <c:ser>
          <c:idx val="0"/>
          <c:order val="0"/>
          <c:tx>
            <c:strRef>
              <c:f>output!$I$1</c:f>
              <c:strCache>
                <c:ptCount val="1"/>
                <c:pt idx="0">
                  <c:v>Financial services</c:v>
                </c:pt>
              </c:strCache>
            </c:strRef>
          </c:tx>
          <c:spPr>
            <a:ln w="28575">
              <a:solidFill>
                <a:srgbClr val="006D89"/>
              </a:solidFill>
            </a:ln>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output!$I$101:$I$206</c:f>
              <c:numCache>
                <c:formatCode>0.0</c:formatCode>
                <c:ptCount val="106"/>
                <c:pt idx="0">
                  <c:v>53.673000000000002</c:v>
                </c:pt>
                <c:pt idx="1">
                  <c:v>52.793999999999997</c:v>
                </c:pt>
                <c:pt idx="2">
                  <c:v>54.866</c:v>
                </c:pt>
                <c:pt idx="3">
                  <c:v>53.676000000000002</c:v>
                </c:pt>
                <c:pt idx="4">
                  <c:v>54.594999999999999</c:v>
                </c:pt>
                <c:pt idx="5">
                  <c:v>55.131999999999998</c:v>
                </c:pt>
                <c:pt idx="6">
                  <c:v>53.441000000000003</c:v>
                </c:pt>
                <c:pt idx="7">
                  <c:v>53.095999999999997</c:v>
                </c:pt>
                <c:pt idx="8">
                  <c:v>55.444000000000003</c:v>
                </c:pt>
                <c:pt idx="9">
                  <c:v>55.552999999999997</c:v>
                </c:pt>
                <c:pt idx="10">
                  <c:v>54.09</c:v>
                </c:pt>
                <c:pt idx="11">
                  <c:v>53.673000000000002</c:v>
                </c:pt>
                <c:pt idx="12">
                  <c:v>53.582000000000001</c:v>
                </c:pt>
                <c:pt idx="13">
                  <c:v>53.496000000000002</c:v>
                </c:pt>
                <c:pt idx="14">
                  <c:v>52.453000000000003</c:v>
                </c:pt>
                <c:pt idx="15">
                  <c:v>53.497999999999998</c:v>
                </c:pt>
                <c:pt idx="16">
                  <c:v>53.33</c:v>
                </c:pt>
                <c:pt idx="17">
                  <c:v>53.856000000000002</c:v>
                </c:pt>
                <c:pt idx="18">
                  <c:v>54.432000000000002</c:v>
                </c:pt>
                <c:pt idx="19">
                  <c:v>54.643000000000001</c:v>
                </c:pt>
                <c:pt idx="20">
                  <c:v>52.744</c:v>
                </c:pt>
                <c:pt idx="21">
                  <c:v>51.905999999999999</c:v>
                </c:pt>
                <c:pt idx="22">
                  <c:v>51.353000000000002</c:v>
                </c:pt>
                <c:pt idx="23">
                  <c:v>51.924999999999997</c:v>
                </c:pt>
                <c:pt idx="24">
                  <c:v>49.886000000000003</c:v>
                </c:pt>
                <c:pt idx="25">
                  <c:v>53.609000000000002</c:v>
                </c:pt>
                <c:pt idx="26">
                  <c:v>53.543999999999997</c:v>
                </c:pt>
                <c:pt idx="27">
                  <c:v>52.716999999999999</c:v>
                </c:pt>
                <c:pt idx="28">
                  <c:v>51.728000000000002</c:v>
                </c:pt>
                <c:pt idx="29">
                  <c:v>51.563000000000002</c:v>
                </c:pt>
                <c:pt idx="30">
                  <c:v>52.881999999999998</c:v>
                </c:pt>
                <c:pt idx="31">
                  <c:v>51.274000000000001</c:v>
                </c:pt>
                <c:pt idx="32">
                  <c:v>51.948</c:v>
                </c:pt>
                <c:pt idx="33">
                  <c:v>52.031999999999996</c:v>
                </c:pt>
                <c:pt idx="34">
                  <c:v>54.220999999999997</c:v>
                </c:pt>
                <c:pt idx="35">
                  <c:v>53.033000000000001</c:v>
                </c:pt>
                <c:pt idx="36">
                  <c:v>53.345999999999997</c:v>
                </c:pt>
                <c:pt idx="37">
                  <c:v>49.652000000000001</c:v>
                </c:pt>
                <c:pt idx="38">
                  <c:v>39.54</c:v>
                </c:pt>
                <c:pt idx="39">
                  <c:v>25.843</c:v>
                </c:pt>
                <c:pt idx="40">
                  <c:v>38.630000000000003</c:v>
                </c:pt>
                <c:pt idx="41">
                  <c:v>49.161999999999999</c:v>
                </c:pt>
                <c:pt idx="42">
                  <c:v>51.585000000000001</c:v>
                </c:pt>
                <c:pt idx="43">
                  <c:v>53.296999999999997</c:v>
                </c:pt>
                <c:pt idx="44">
                  <c:v>52.265000000000001</c:v>
                </c:pt>
                <c:pt idx="45">
                  <c:v>55.438000000000002</c:v>
                </c:pt>
                <c:pt idx="46">
                  <c:v>54.718000000000004</c:v>
                </c:pt>
                <c:pt idx="47">
                  <c:v>54.639000000000003</c:v>
                </c:pt>
                <c:pt idx="48">
                  <c:v>56.154000000000003</c:v>
                </c:pt>
                <c:pt idx="49">
                  <c:v>58.271000000000001</c:v>
                </c:pt>
                <c:pt idx="50">
                  <c:v>56.290999999999997</c:v>
                </c:pt>
                <c:pt idx="51">
                  <c:v>60.085999999999999</c:v>
                </c:pt>
                <c:pt idx="52">
                  <c:v>61.235999999999997</c:v>
                </c:pt>
                <c:pt idx="53">
                  <c:v>55.390999999999998</c:v>
                </c:pt>
                <c:pt idx="54">
                  <c:v>54.045000000000002</c:v>
                </c:pt>
                <c:pt idx="55">
                  <c:v>54.115000000000002</c:v>
                </c:pt>
                <c:pt idx="56">
                  <c:v>52.566000000000003</c:v>
                </c:pt>
                <c:pt idx="57">
                  <c:v>54.762999999999998</c:v>
                </c:pt>
                <c:pt idx="58">
                  <c:v>55.347999999999999</c:v>
                </c:pt>
                <c:pt idx="59">
                  <c:v>56.296999999999997</c:v>
                </c:pt>
                <c:pt idx="60">
                  <c:v>53.715000000000003</c:v>
                </c:pt>
                <c:pt idx="61">
                  <c:v>52.045000000000002</c:v>
                </c:pt>
                <c:pt idx="62">
                  <c:v>53.344999999999999</c:v>
                </c:pt>
                <c:pt idx="63">
                  <c:v>50.167000000000002</c:v>
                </c:pt>
                <c:pt idx="64">
                  <c:v>49.889000000000003</c:v>
                </c:pt>
                <c:pt idx="65">
                  <c:v>51.276000000000003</c:v>
                </c:pt>
                <c:pt idx="66">
                  <c:v>48.682000000000002</c:v>
                </c:pt>
                <c:pt idx="67">
                  <c:v>47.517000000000003</c:v>
                </c:pt>
                <c:pt idx="68">
                  <c:v>47.003999999999998</c:v>
                </c:pt>
                <c:pt idx="69">
                  <c:v>43.170999999999999</c:v>
                </c:pt>
                <c:pt idx="70">
                  <c:v>44.816000000000003</c:v>
                </c:pt>
                <c:pt idx="71">
                  <c:v>42.88</c:v>
                </c:pt>
                <c:pt idx="72">
                  <c:v>45.037999999999997</c:v>
                </c:pt>
                <c:pt idx="73">
                  <c:v>49.170999999999999</c:v>
                </c:pt>
                <c:pt idx="74">
                  <c:v>53.46</c:v>
                </c:pt>
                <c:pt idx="75">
                  <c:v>53.176000000000002</c:v>
                </c:pt>
                <c:pt idx="76">
                  <c:v>55.536000000000001</c:v>
                </c:pt>
                <c:pt idx="77">
                  <c:v>54.017000000000003</c:v>
                </c:pt>
                <c:pt idx="78">
                  <c:v>51.634</c:v>
                </c:pt>
                <c:pt idx="79">
                  <c:v>48.454000000000001</c:v>
                </c:pt>
                <c:pt idx="80">
                  <c:v>50.384999999999998</c:v>
                </c:pt>
                <c:pt idx="81">
                  <c:v>51.180999999999997</c:v>
                </c:pt>
                <c:pt idx="82">
                  <c:v>49.213999999999999</c:v>
                </c:pt>
                <c:pt idx="83">
                  <c:v>52.707999999999998</c:v>
                </c:pt>
                <c:pt idx="84">
                  <c:v>55.048000000000002</c:v>
                </c:pt>
                <c:pt idx="85">
                  <c:v>53.164999999999999</c:v>
                </c:pt>
                <c:pt idx="86">
                  <c:v>54.029000000000003</c:v>
                </c:pt>
                <c:pt idx="87">
                  <c:v>53.792000000000002</c:v>
                </c:pt>
                <c:pt idx="88">
                  <c:v>54.624000000000002</c:v>
                </c:pt>
                <c:pt idx="89">
                  <c:v>56.192999999999998</c:v>
                </c:pt>
                <c:pt idx="90">
                  <c:v>55.145000000000003</c:v>
                </c:pt>
                <c:pt idx="91">
                  <c:v>54.368000000000002</c:v>
                </c:pt>
                <c:pt idx="92">
                  <c:v>52.863999999999997</c:v>
                </c:pt>
                <c:pt idx="93">
                  <c:v>55.344000000000001</c:v>
                </c:pt>
                <c:pt idx="94">
                  <c:v>56.061999999999998</c:v>
                </c:pt>
                <c:pt idx="95">
                  <c:v>56.250999999999998</c:v>
                </c:pt>
                <c:pt idx="96">
                  <c:v>53.334000000000003</c:v>
                </c:pt>
                <c:pt idx="97">
                  <c:v>52.773000000000003</c:v>
                </c:pt>
                <c:pt idx="98">
                  <c:v>52.442999999999998</c:v>
                </c:pt>
                <c:pt idx="99">
                  <c:v>51.755000000000003</c:v>
                </c:pt>
                <c:pt idx="100">
                  <c:v>52.752000000000002</c:v>
                </c:pt>
                <c:pt idx="101">
                  <c:v>52.994999999999997</c:v>
                </c:pt>
                <c:pt idx="102">
                  <c:v>55.140999999999998</c:v>
                </c:pt>
                <c:pt idx="103">
                  <c:v>56.311</c:v>
                </c:pt>
                <c:pt idx="104">
                  <c:v>54.673000000000002</c:v>
                </c:pt>
              </c:numCache>
            </c:numRef>
          </c:val>
          <c:smooth val="0"/>
          <c:extLst>
            <c:ext xmlns:c16="http://schemas.microsoft.com/office/drawing/2014/chart" uri="{C3380CC4-5D6E-409C-BE32-E72D297353CC}">
              <c16:uniqueId val="{00000000-D27F-42B7-91BC-EDE1C0F5A4BE}"/>
            </c:ext>
          </c:extLst>
        </c:ser>
        <c:ser>
          <c:idx val="2"/>
          <c:order val="1"/>
          <c:tx>
            <c:strRef>
              <c:f>output!$G$1</c:f>
              <c:strCache>
                <c:ptCount val="1"/>
                <c:pt idx="0">
                  <c:v>Consumer goods</c:v>
                </c:pt>
              </c:strCache>
            </c:strRef>
          </c:tx>
          <c:spPr>
            <a:ln w="22225">
              <a:solidFill>
                <a:srgbClr val="DC7900"/>
              </a:solidFill>
            </a:ln>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output!$G$101:$G$206</c:f>
              <c:numCache>
                <c:formatCode>0.0</c:formatCode>
                <c:ptCount val="106"/>
                <c:pt idx="0">
                  <c:v>55.185000000000002</c:v>
                </c:pt>
                <c:pt idx="1">
                  <c:v>53.210999999999999</c:v>
                </c:pt>
                <c:pt idx="2">
                  <c:v>54.064</c:v>
                </c:pt>
                <c:pt idx="3">
                  <c:v>52.579000000000001</c:v>
                </c:pt>
                <c:pt idx="4">
                  <c:v>53.195</c:v>
                </c:pt>
                <c:pt idx="5">
                  <c:v>53.850999999999999</c:v>
                </c:pt>
                <c:pt idx="6">
                  <c:v>53.624000000000002</c:v>
                </c:pt>
                <c:pt idx="7">
                  <c:v>53.445999999999998</c:v>
                </c:pt>
                <c:pt idx="8">
                  <c:v>54.225999999999999</c:v>
                </c:pt>
                <c:pt idx="9">
                  <c:v>53.476999999999997</c:v>
                </c:pt>
                <c:pt idx="10">
                  <c:v>55.292999999999999</c:v>
                </c:pt>
                <c:pt idx="11">
                  <c:v>54.408999999999999</c:v>
                </c:pt>
                <c:pt idx="12">
                  <c:v>54.503999999999998</c:v>
                </c:pt>
                <c:pt idx="13">
                  <c:v>53.850999999999999</c:v>
                </c:pt>
                <c:pt idx="14">
                  <c:v>51.162999999999997</c:v>
                </c:pt>
                <c:pt idx="15">
                  <c:v>53.98</c:v>
                </c:pt>
                <c:pt idx="16">
                  <c:v>53.866</c:v>
                </c:pt>
                <c:pt idx="17">
                  <c:v>53.408999999999999</c:v>
                </c:pt>
                <c:pt idx="18">
                  <c:v>52.94</c:v>
                </c:pt>
                <c:pt idx="19">
                  <c:v>53.061</c:v>
                </c:pt>
                <c:pt idx="20">
                  <c:v>52.459000000000003</c:v>
                </c:pt>
                <c:pt idx="21">
                  <c:v>52.156999999999996</c:v>
                </c:pt>
                <c:pt idx="22">
                  <c:v>52.146000000000001</c:v>
                </c:pt>
                <c:pt idx="23">
                  <c:v>52.546999999999997</c:v>
                </c:pt>
                <c:pt idx="24">
                  <c:v>51.268000000000001</c:v>
                </c:pt>
                <c:pt idx="25">
                  <c:v>52.667999999999999</c:v>
                </c:pt>
                <c:pt idx="26">
                  <c:v>51.749000000000002</c:v>
                </c:pt>
                <c:pt idx="27">
                  <c:v>51.677</c:v>
                </c:pt>
                <c:pt idx="28">
                  <c:v>50.758000000000003</c:v>
                </c:pt>
                <c:pt idx="29">
                  <c:v>50.709000000000003</c:v>
                </c:pt>
                <c:pt idx="30">
                  <c:v>50.677999999999997</c:v>
                </c:pt>
                <c:pt idx="31">
                  <c:v>51.576999999999998</c:v>
                </c:pt>
                <c:pt idx="32">
                  <c:v>51.524999999999999</c:v>
                </c:pt>
                <c:pt idx="33">
                  <c:v>51.692999999999998</c:v>
                </c:pt>
                <c:pt idx="34">
                  <c:v>53.32</c:v>
                </c:pt>
                <c:pt idx="35">
                  <c:v>51.058999999999997</c:v>
                </c:pt>
                <c:pt idx="36">
                  <c:v>50.243000000000002</c:v>
                </c:pt>
                <c:pt idx="37">
                  <c:v>43.981000000000002</c:v>
                </c:pt>
                <c:pt idx="38">
                  <c:v>45.951999999999998</c:v>
                </c:pt>
                <c:pt idx="39">
                  <c:v>31.332999999999998</c:v>
                </c:pt>
                <c:pt idx="40">
                  <c:v>38.994999999999997</c:v>
                </c:pt>
                <c:pt idx="41">
                  <c:v>47.404000000000003</c:v>
                </c:pt>
                <c:pt idx="42">
                  <c:v>53.533999999999999</c:v>
                </c:pt>
                <c:pt idx="43">
                  <c:v>54.091999999999999</c:v>
                </c:pt>
                <c:pt idx="44">
                  <c:v>54.38</c:v>
                </c:pt>
                <c:pt idx="45">
                  <c:v>54.393999999999998</c:v>
                </c:pt>
                <c:pt idx="46">
                  <c:v>55.393999999999998</c:v>
                </c:pt>
                <c:pt idx="47">
                  <c:v>52.17</c:v>
                </c:pt>
                <c:pt idx="48">
                  <c:v>52.838000000000001</c:v>
                </c:pt>
                <c:pt idx="49">
                  <c:v>52.968000000000004</c:v>
                </c:pt>
                <c:pt idx="50">
                  <c:v>54.180999999999997</c:v>
                </c:pt>
                <c:pt idx="51">
                  <c:v>55.201000000000001</c:v>
                </c:pt>
                <c:pt idx="52">
                  <c:v>54.25</c:v>
                </c:pt>
                <c:pt idx="53">
                  <c:v>53.789000000000001</c:v>
                </c:pt>
                <c:pt idx="54">
                  <c:v>54.223999999999997</c:v>
                </c:pt>
                <c:pt idx="55">
                  <c:v>51.161000000000001</c:v>
                </c:pt>
                <c:pt idx="56">
                  <c:v>50.420999999999999</c:v>
                </c:pt>
                <c:pt idx="57">
                  <c:v>50.889000000000003</c:v>
                </c:pt>
                <c:pt idx="58">
                  <c:v>52.875</c:v>
                </c:pt>
                <c:pt idx="59">
                  <c:v>54.643999999999998</c:v>
                </c:pt>
                <c:pt idx="60">
                  <c:v>50.478000000000002</c:v>
                </c:pt>
                <c:pt idx="61">
                  <c:v>50.709000000000003</c:v>
                </c:pt>
                <c:pt idx="62">
                  <c:v>51.728000000000002</c:v>
                </c:pt>
                <c:pt idx="63">
                  <c:v>49.585999999999999</c:v>
                </c:pt>
                <c:pt idx="64">
                  <c:v>51.121000000000002</c:v>
                </c:pt>
                <c:pt idx="65">
                  <c:v>52.993000000000002</c:v>
                </c:pt>
                <c:pt idx="66">
                  <c:v>51.182000000000002</c:v>
                </c:pt>
                <c:pt idx="67">
                  <c:v>49.401000000000003</c:v>
                </c:pt>
                <c:pt idx="68">
                  <c:v>48.970999999999997</c:v>
                </c:pt>
                <c:pt idx="69">
                  <c:v>48.055</c:v>
                </c:pt>
                <c:pt idx="70">
                  <c:v>47.780999999999999</c:v>
                </c:pt>
                <c:pt idx="71">
                  <c:v>48.65</c:v>
                </c:pt>
                <c:pt idx="72">
                  <c:v>50.103999999999999</c:v>
                </c:pt>
                <c:pt idx="73">
                  <c:v>50.994</c:v>
                </c:pt>
                <c:pt idx="74">
                  <c:v>51.55</c:v>
                </c:pt>
                <c:pt idx="75">
                  <c:v>51.581000000000003</c:v>
                </c:pt>
                <c:pt idx="76">
                  <c:v>52.722000000000001</c:v>
                </c:pt>
                <c:pt idx="77">
                  <c:v>50.17</c:v>
                </c:pt>
                <c:pt idx="78">
                  <c:v>49.62</c:v>
                </c:pt>
                <c:pt idx="79">
                  <c:v>50.503999999999998</c:v>
                </c:pt>
                <c:pt idx="80">
                  <c:v>50.231000000000002</c:v>
                </c:pt>
                <c:pt idx="81">
                  <c:v>49.704999999999998</c:v>
                </c:pt>
                <c:pt idx="82">
                  <c:v>49.826000000000001</c:v>
                </c:pt>
                <c:pt idx="83">
                  <c:v>50.88</c:v>
                </c:pt>
                <c:pt idx="84">
                  <c:v>52.249000000000002</c:v>
                </c:pt>
                <c:pt idx="85">
                  <c:v>52.194000000000003</c:v>
                </c:pt>
                <c:pt idx="86">
                  <c:v>52.286000000000001</c:v>
                </c:pt>
                <c:pt idx="87">
                  <c:v>52.375</c:v>
                </c:pt>
                <c:pt idx="88">
                  <c:v>53.478000000000002</c:v>
                </c:pt>
                <c:pt idx="89">
                  <c:v>52.179000000000002</c:v>
                </c:pt>
                <c:pt idx="90">
                  <c:v>51.012999999999998</c:v>
                </c:pt>
                <c:pt idx="91">
                  <c:v>49.883000000000003</c:v>
                </c:pt>
                <c:pt idx="92">
                  <c:v>49.753999999999998</c:v>
                </c:pt>
                <c:pt idx="93">
                  <c:v>50.651000000000003</c:v>
                </c:pt>
                <c:pt idx="94">
                  <c:v>51.682000000000002</c:v>
                </c:pt>
                <c:pt idx="95">
                  <c:v>49.994999999999997</c:v>
                </c:pt>
                <c:pt idx="96">
                  <c:v>52.332000000000001</c:v>
                </c:pt>
                <c:pt idx="97">
                  <c:v>51.735999999999997</c:v>
                </c:pt>
                <c:pt idx="98">
                  <c:v>50.396999999999998</c:v>
                </c:pt>
                <c:pt idx="99">
                  <c:v>50.23</c:v>
                </c:pt>
                <c:pt idx="100">
                  <c:v>49.116999999999997</c:v>
                </c:pt>
                <c:pt idx="101">
                  <c:v>51.459000000000003</c:v>
                </c:pt>
                <c:pt idx="102">
                  <c:v>49.682000000000002</c:v>
                </c:pt>
                <c:pt idx="103">
                  <c:v>52.2</c:v>
                </c:pt>
                <c:pt idx="104">
                  <c:v>52.142000000000003</c:v>
                </c:pt>
              </c:numCache>
            </c:numRef>
          </c:val>
          <c:smooth val="0"/>
          <c:extLst>
            <c:ext xmlns:c16="http://schemas.microsoft.com/office/drawing/2014/chart" uri="{C3380CC4-5D6E-409C-BE32-E72D297353CC}">
              <c16:uniqueId val="{00000001-D27F-42B7-91BC-EDE1C0F5A4BE}"/>
            </c:ext>
          </c:extLst>
        </c:ser>
        <c:ser>
          <c:idx val="1"/>
          <c:order val="2"/>
          <c:tx>
            <c:strRef>
              <c:f>orders!$H$1</c:f>
              <c:strCache>
                <c:ptCount val="1"/>
                <c:pt idx="0">
                  <c:v>Consumer services</c:v>
                </c:pt>
              </c:strCache>
            </c:strRef>
          </c:tx>
          <c:spPr>
            <a:ln w="22225">
              <a:solidFill>
                <a:srgbClr val="0F9E7A"/>
              </a:solidFill>
            </a:ln>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output!$H$101:$H$206</c:f>
              <c:numCache>
                <c:formatCode>0.0</c:formatCode>
                <c:ptCount val="106"/>
                <c:pt idx="0">
                  <c:v>53.991</c:v>
                </c:pt>
                <c:pt idx="1">
                  <c:v>51.972999999999999</c:v>
                </c:pt>
                <c:pt idx="2">
                  <c:v>51.948</c:v>
                </c:pt>
                <c:pt idx="3">
                  <c:v>52.06</c:v>
                </c:pt>
                <c:pt idx="4">
                  <c:v>51.676000000000002</c:v>
                </c:pt>
                <c:pt idx="5">
                  <c:v>50.454000000000001</c:v>
                </c:pt>
                <c:pt idx="6">
                  <c:v>50.908999999999999</c:v>
                </c:pt>
                <c:pt idx="7">
                  <c:v>53.692999999999998</c:v>
                </c:pt>
                <c:pt idx="8">
                  <c:v>53.228999999999999</c:v>
                </c:pt>
                <c:pt idx="9">
                  <c:v>52.53</c:v>
                </c:pt>
                <c:pt idx="10">
                  <c:v>52.567</c:v>
                </c:pt>
                <c:pt idx="11">
                  <c:v>51.872</c:v>
                </c:pt>
                <c:pt idx="12">
                  <c:v>53.695999999999998</c:v>
                </c:pt>
                <c:pt idx="13">
                  <c:v>53.878</c:v>
                </c:pt>
                <c:pt idx="14">
                  <c:v>53.338999999999999</c:v>
                </c:pt>
                <c:pt idx="15">
                  <c:v>54.2</c:v>
                </c:pt>
                <c:pt idx="16">
                  <c:v>54.000999999999998</c:v>
                </c:pt>
                <c:pt idx="17">
                  <c:v>53.661999999999999</c:v>
                </c:pt>
                <c:pt idx="18">
                  <c:v>51.807000000000002</c:v>
                </c:pt>
                <c:pt idx="19">
                  <c:v>51.149000000000001</c:v>
                </c:pt>
                <c:pt idx="20">
                  <c:v>50.796999999999997</c:v>
                </c:pt>
                <c:pt idx="21">
                  <c:v>52.091999999999999</c:v>
                </c:pt>
                <c:pt idx="22">
                  <c:v>52.061999999999998</c:v>
                </c:pt>
                <c:pt idx="23">
                  <c:v>53.286000000000001</c:v>
                </c:pt>
                <c:pt idx="24">
                  <c:v>50.643000000000001</c:v>
                </c:pt>
                <c:pt idx="25">
                  <c:v>51.475000000000001</c:v>
                </c:pt>
                <c:pt idx="26">
                  <c:v>54.079000000000001</c:v>
                </c:pt>
                <c:pt idx="27">
                  <c:v>52.616999999999997</c:v>
                </c:pt>
                <c:pt idx="28">
                  <c:v>49.685000000000002</c:v>
                </c:pt>
                <c:pt idx="29">
                  <c:v>52.52</c:v>
                </c:pt>
                <c:pt idx="30">
                  <c:v>52.682000000000002</c:v>
                </c:pt>
                <c:pt idx="31">
                  <c:v>51.456000000000003</c:v>
                </c:pt>
                <c:pt idx="32">
                  <c:v>52.985999999999997</c:v>
                </c:pt>
                <c:pt idx="33">
                  <c:v>49.866</c:v>
                </c:pt>
                <c:pt idx="34">
                  <c:v>52.393000000000001</c:v>
                </c:pt>
                <c:pt idx="35">
                  <c:v>50.143000000000001</c:v>
                </c:pt>
                <c:pt idx="36">
                  <c:v>53.475999999999999</c:v>
                </c:pt>
                <c:pt idx="37">
                  <c:v>45.524999999999999</c:v>
                </c:pt>
                <c:pt idx="38">
                  <c:v>27.899000000000001</c:v>
                </c:pt>
                <c:pt idx="39">
                  <c:v>11.824999999999999</c:v>
                </c:pt>
                <c:pt idx="40">
                  <c:v>27.018000000000001</c:v>
                </c:pt>
                <c:pt idx="41">
                  <c:v>42.054000000000002</c:v>
                </c:pt>
                <c:pt idx="42">
                  <c:v>47.023000000000003</c:v>
                </c:pt>
                <c:pt idx="43">
                  <c:v>42.643999999999998</c:v>
                </c:pt>
                <c:pt idx="44">
                  <c:v>44.682000000000002</c:v>
                </c:pt>
                <c:pt idx="45">
                  <c:v>48.274000000000001</c:v>
                </c:pt>
                <c:pt idx="46">
                  <c:v>44.969000000000001</c:v>
                </c:pt>
                <c:pt idx="47">
                  <c:v>44.616</c:v>
                </c:pt>
                <c:pt idx="48">
                  <c:v>46.454999999999998</c:v>
                </c:pt>
                <c:pt idx="49">
                  <c:v>47.05</c:v>
                </c:pt>
                <c:pt idx="50">
                  <c:v>50.720999999999997</c:v>
                </c:pt>
                <c:pt idx="51">
                  <c:v>54.011000000000003</c:v>
                </c:pt>
                <c:pt idx="52">
                  <c:v>60.228999999999999</c:v>
                </c:pt>
                <c:pt idx="53">
                  <c:v>58.845999999999997</c:v>
                </c:pt>
                <c:pt idx="54">
                  <c:v>58.189</c:v>
                </c:pt>
                <c:pt idx="55">
                  <c:v>51.252000000000002</c:v>
                </c:pt>
                <c:pt idx="56">
                  <c:v>52.889000000000003</c:v>
                </c:pt>
                <c:pt idx="57">
                  <c:v>55.271000000000001</c:v>
                </c:pt>
                <c:pt idx="58">
                  <c:v>53.167000000000002</c:v>
                </c:pt>
                <c:pt idx="59">
                  <c:v>49.31</c:v>
                </c:pt>
                <c:pt idx="60">
                  <c:v>48.210999999999999</c:v>
                </c:pt>
                <c:pt idx="61">
                  <c:v>52.197000000000003</c:v>
                </c:pt>
                <c:pt idx="62">
                  <c:v>52.177999999999997</c:v>
                </c:pt>
                <c:pt idx="63">
                  <c:v>55.287999999999997</c:v>
                </c:pt>
                <c:pt idx="64">
                  <c:v>56.933999999999997</c:v>
                </c:pt>
                <c:pt idx="65">
                  <c:v>53.868000000000002</c:v>
                </c:pt>
                <c:pt idx="66">
                  <c:v>50.179000000000002</c:v>
                </c:pt>
                <c:pt idx="67">
                  <c:v>49.886000000000003</c:v>
                </c:pt>
                <c:pt idx="68">
                  <c:v>49.110999999999997</c:v>
                </c:pt>
                <c:pt idx="69">
                  <c:v>46.892000000000003</c:v>
                </c:pt>
                <c:pt idx="70">
                  <c:v>47.216000000000001</c:v>
                </c:pt>
                <c:pt idx="71">
                  <c:v>48.723999999999997</c:v>
                </c:pt>
                <c:pt idx="72">
                  <c:v>52.057000000000002</c:v>
                </c:pt>
                <c:pt idx="73">
                  <c:v>53.892000000000003</c:v>
                </c:pt>
                <c:pt idx="74">
                  <c:v>55.033000000000001</c:v>
                </c:pt>
                <c:pt idx="75">
                  <c:v>56.502000000000002</c:v>
                </c:pt>
                <c:pt idx="76">
                  <c:v>56.115000000000002</c:v>
                </c:pt>
                <c:pt idx="77">
                  <c:v>53.457000000000001</c:v>
                </c:pt>
                <c:pt idx="78">
                  <c:v>52.365000000000002</c:v>
                </c:pt>
                <c:pt idx="79">
                  <c:v>51.298999999999999</c:v>
                </c:pt>
                <c:pt idx="80">
                  <c:v>50.326999999999998</c:v>
                </c:pt>
                <c:pt idx="81">
                  <c:v>48.133000000000003</c:v>
                </c:pt>
                <c:pt idx="82">
                  <c:v>49.356000000000002</c:v>
                </c:pt>
                <c:pt idx="83">
                  <c:v>51.173999999999999</c:v>
                </c:pt>
                <c:pt idx="84">
                  <c:v>52.566000000000003</c:v>
                </c:pt>
                <c:pt idx="85">
                  <c:v>53.813000000000002</c:v>
                </c:pt>
                <c:pt idx="86">
                  <c:v>52.348999999999997</c:v>
                </c:pt>
                <c:pt idx="87">
                  <c:v>51.801000000000002</c:v>
                </c:pt>
                <c:pt idx="88">
                  <c:v>54.155000000000001</c:v>
                </c:pt>
                <c:pt idx="89">
                  <c:v>51.874000000000002</c:v>
                </c:pt>
                <c:pt idx="90">
                  <c:v>50.476999999999997</c:v>
                </c:pt>
                <c:pt idx="91">
                  <c:v>51.207000000000001</c:v>
                </c:pt>
                <c:pt idx="92">
                  <c:v>52.02</c:v>
                </c:pt>
                <c:pt idx="93">
                  <c:v>51.722999999999999</c:v>
                </c:pt>
                <c:pt idx="94">
                  <c:v>52.39</c:v>
                </c:pt>
                <c:pt idx="95">
                  <c:v>55.131</c:v>
                </c:pt>
                <c:pt idx="96">
                  <c:v>54.241</c:v>
                </c:pt>
                <c:pt idx="97">
                  <c:v>51.860999999999997</c:v>
                </c:pt>
                <c:pt idx="98">
                  <c:v>52.762</c:v>
                </c:pt>
                <c:pt idx="99">
                  <c:v>50.996000000000002</c:v>
                </c:pt>
                <c:pt idx="100">
                  <c:v>49.847999999999999</c:v>
                </c:pt>
                <c:pt idx="101">
                  <c:v>50.288999999999994</c:v>
                </c:pt>
                <c:pt idx="102">
                  <c:v>51.404000000000003</c:v>
                </c:pt>
                <c:pt idx="103">
                  <c:v>50.578000000000003</c:v>
                </c:pt>
                <c:pt idx="104">
                  <c:v>53.948</c:v>
                </c:pt>
              </c:numCache>
            </c:numRef>
          </c:val>
          <c:smooth val="0"/>
          <c:extLst>
            <c:ext xmlns:c16="http://schemas.microsoft.com/office/drawing/2014/chart" uri="{C3380CC4-5D6E-409C-BE32-E72D297353CC}">
              <c16:uniqueId val="{00000002-D27F-42B7-91BC-EDE1C0F5A4BE}"/>
            </c:ext>
          </c:extLst>
        </c:ser>
        <c:dLbls>
          <c:showLegendKey val="0"/>
          <c:showVal val="0"/>
          <c:showCatName val="0"/>
          <c:showSerName val="0"/>
          <c:showPercent val="0"/>
          <c:showBubbleSize val="0"/>
        </c:dLbls>
        <c:smooth val="0"/>
        <c:axId val="1284596600"/>
        <c:axId val="1"/>
      </c:lineChart>
      <c:dateAx>
        <c:axId val="1284596600"/>
        <c:scaling>
          <c:orientation val="minMax"/>
          <c:min val="43831"/>
        </c:scaling>
        <c:delete val="0"/>
        <c:axPos val="b"/>
        <c:numFmt formatCode="yyyy" sourceLinked="0"/>
        <c:majorTickMark val="none"/>
        <c:minorTickMark val="none"/>
        <c:tickLblPos val="low"/>
        <c:spPr>
          <a:ln>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1"/>
        <c:lblOffset val="100"/>
        <c:baseTimeUnit val="months"/>
        <c:majorUnit val="1"/>
        <c:majorTimeUnit val="years"/>
      </c:dateAx>
      <c:valAx>
        <c:axId val="1"/>
        <c:scaling>
          <c:orientation val="minMax"/>
          <c:max val="62"/>
          <c:min val="25"/>
        </c:scaling>
        <c:delete val="0"/>
        <c:axPos val="l"/>
        <c:majorGridlines>
          <c:spPr>
            <a:ln w="3175">
              <a:solidFill>
                <a:srgbClr val="D9D9D9"/>
              </a:solidFill>
              <a:prstDash val="lgDash"/>
            </a:ln>
          </c:spPr>
        </c:majorGridlines>
        <c:numFmt formatCode="0" sourceLinked="0"/>
        <c:majorTickMark val="none"/>
        <c:minorTickMark val="none"/>
        <c:tickLblPos val="nextTo"/>
        <c:spPr>
          <a:ln>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284596600"/>
        <c:crosses val="autoZero"/>
        <c:crossBetween val="between"/>
        <c:majorUnit val="5"/>
      </c:valAx>
      <c:spPr>
        <a:noFill/>
        <a:ln w="25400">
          <a:noFill/>
        </a:ln>
      </c:spPr>
    </c:plotArea>
    <c:legend>
      <c:legendPos val="r"/>
      <c:layout>
        <c:manualLayout>
          <c:xMode val="edge"/>
          <c:yMode val="edge"/>
          <c:x val="0"/>
          <c:y val="6.9011594764966544E-2"/>
          <c:w val="1"/>
          <c:h val="0.14302713476543982"/>
        </c:manualLayout>
      </c:layout>
      <c:overlay val="0"/>
      <c:txPr>
        <a:bodyPr/>
        <a:lstStyle/>
        <a:p>
          <a:pPr>
            <a:defRPr sz="13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96278847096412"/>
          <c:y val="0.23355423699787023"/>
          <c:w val="0.8401705907967818"/>
          <c:h val="0.58088201285786967"/>
        </c:manualLayout>
      </c:layout>
      <c:lineChart>
        <c:grouping val="standard"/>
        <c:varyColors val="0"/>
        <c:ser>
          <c:idx val="0"/>
          <c:order val="0"/>
          <c:tx>
            <c:strRef>
              <c:f>orders!$F$1</c:f>
              <c:strCache>
                <c:ptCount val="1"/>
                <c:pt idx="0">
                  <c:v>Basic materials</c:v>
                </c:pt>
              </c:strCache>
            </c:strRef>
          </c:tx>
          <c:spPr>
            <a:ln w="19050">
              <a:solidFill>
                <a:srgbClr val="006D89"/>
              </a:solidFill>
            </a:ln>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output!$F$101:$F$206</c:f>
              <c:numCache>
                <c:formatCode>0.0</c:formatCode>
                <c:ptCount val="106"/>
                <c:pt idx="0">
                  <c:v>51.643999999999998</c:v>
                </c:pt>
                <c:pt idx="1">
                  <c:v>52.18</c:v>
                </c:pt>
                <c:pt idx="2">
                  <c:v>52.905000000000001</c:v>
                </c:pt>
                <c:pt idx="3">
                  <c:v>52.558999999999997</c:v>
                </c:pt>
                <c:pt idx="4">
                  <c:v>52.548000000000002</c:v>
                </c:pt>
                <c:pt idx="5">
                  <c:v>52.703000000000003</c:v>
                </c:pt>
                <c:pt idx="6">
                  <c:v>52.999000000000002</c:v>
                </c:pt>
                <c:pt idx="7">
                  <c:v>52.787999999999997</c:v>
                </c:pt>
                <c:pt idx="8">
                  <c:v>52.933999999999997</c:v>
                </c:pt>
                <c:pt idx="9">
                  <c:v>53.631</c:v>
                </c:pt>
                <c:pt idx="10">
                  <c:v>53.475000000000001</c:v>
                </c:pt>
                <c:pt idx="11">
                  <c:v>54.674999999999997</c:v>
                </c:pt>
                <c:pt idx="12">
                  <c:v>52.951000000000001</c:v>
                </c:pt>
                <c:pt idx="13">
                  <c:v>53.66</c:v>
                </c:pt>
                <c:pt idx="14">
                  <c:v>52.069000000000003</c:v>
                </c:pt>
                <c:pt idx="15">
                  <c:v>51.868000000000002</c:v>
                </c:pt>
                <c:pt idx="16">
                  <c:v>51.692</c:v>
                </c:pt>
                <c:pt idx="17">
                  <c:v>52.098999999999997</c:v>
                </c:pt>
                <c:pt idx="18">
                  <c:v>52.546999999999997</c:v>
                </c:pt>
                <c:pt idx="19">
                  <c:v>52.085000000000001</c:v>
                </c:pt>
                <c:pt idx="20">
                  <c:v>52.167999999999999</c:v>
                </c:pt>
                <c:pt idx="21">
                  <c:v>49.762</c:v>
                </c:pt>
                <c:pt idx="22">
                  <c:v>48.89</c:v>
                </c:pt>
                <c:pt idx="23">
                  <c:v>48.822000000000003</c:v>
                </c:pt>
                <c:pt idx="24">
                  <c:v>49.625999999999998</c:v>
                </c:pt>
                <c:pt idx="25">
                  <c:v>48.331000000000003</c:v>
                </c:pt>
                <c:pt idx="26">
                  <c:v>49.942</c:v>
                </c:pt>
                <c:pt idx="27">
                  <c:v>50.014000000000003</c:v>
                </c:pt>
                <c:pt idx="28">
                  <c:v>49.917000000000002</c:v>
                </c:pt>
                <c:pt idx="29">
                  <c:v>47.951999999999998</c:v>
                </c:pt>
                <c:pt idx="30">
                  <c:v>48.84</c:v>
                </c:pt>
                <c:pt idx="31">
                  <c:v>49.12</c:v>
                </c:pt>
                <c:pt idx="32">
                  <c:v>48.734000000000002</c:v>
                </c:pt>
                <c:pt idx="33">
                  <c:v>48.414000000000001</c:v>
                </c:pt>
                <c:pt idx="34">
                  <c:v>49.395000000000003</c:v>
                </c:pt>
                <c:pt idx="35">
                  <c:v>49.329000000000001</c:v>
                </c:pt>
                <c:pt idx="36">
                  <c:v>50.304000000000002</c:v>
                </c:pt>
                <c:pt idx="37">
                  <c:v>40.42</c:v>
                </c:pt>
                <c:pt idx="38">
                  <c:v>45.27</c:v>
                </c:pt>
                <c:pt idx="39">
                  <c:v>33.235999999999997</c:v>
                </c:pt>
                <c:pt idx="40">
                  <c:v>39.427</c:v>
                </c:pt>
                <c:pt idx="41">
                  <c:v>46.247999999999998</c:v>
                </c:pt>
                <c:pt idx="42">
                  <c:v>51.84</c:v>
                </c:pt>
                <c:pt idx="43">
                  <c:v>54.500999999999998</c:v>
                </c:pt>
                <c:pt idx="44">
                  <c:v>52.05</c:v>
                </c:pt>
                <c:pt idx="45">
                  <c:v>54.53</c:v>
                </c:pt>
                <c:pt idx="46">
                  <c:v>53.588999999999999</c:v>
                </c:pt>
                <c:pt idx="47">
                  <c:v>54.72</c:v>
                </c:pt>
                <c:pt idx="48">
                  <c:v>53.871000000000002</c:v>
                </c:pt>
                <c:pt idx="49">
                  <c:v>52.826000000000001</c:v>
                </c:pt>
                <c:pt idx="50">
                  <c:v>54.19</c:v>
                </c:pt>
                <c:pt idx="51">
                  <c:v>54.386000000000003</c:v>
                </c:pt>
                <c:pt idx="52">
                  <c:v>54.914999999999999</c:v>
                </c:pt>
                <c:pt idx="53">
                  <c:v>54.593000000000004</c:v>
                </c:pt>
                <c:pt idx="54">
                  <c:v>53.658999999999999</c:v>
                </c:pt>
                <c:pt idx="55">
                  <c:v>52.204000000000001</c:v>
                </c:pt>
                <c:pt idx="56">
                  <c:v>52.106999999999999</c:v>
                </c:pt>
                <c:pt idx="57">
                  <c:v>50.741999999999997</c:v>
                </c:pt>
                <c:pt idx="58">
                  <c:v>50.814</c:v>
                </c:pt>
                <c:pt idx="59">
                  <c:v>52.545999999999999</c:v>
                </c:pt>
                <c:pt idx="60">
                  <c:v>50.591999999999999</c:v>
                </c:pt>
                <c:pt idx="61">
                  <c:v>53.735999999999997</c:v>
                </c:pt>
                <c:pt idx="62">
                  <c:v>51.098999999999997</c:v>
                </c:pt>
                <c:pt idx="63">
                  <c:v>47.566000000000003</c:v>
                </c:pt>
                <c:pt idx="64">
                  <c:v>48.726999999999997</c:v>
                </c:pt>
                <c:pt idx="65">
                  <c:v>51.654000000000003</c:v>
                </c:pt>
                <c:pt idx="66">
                  <c:v>46.720999999999997</c:v>
                </c:pt>
                <c:pt idx="67">
                  <c:v>49.104999999999997</c:v>
                </c:pt>
                <c:pt idx="68">
                  <c:v>46.335000000000001</c:v>
                </c:pt>
                <c:pt idx="69">
                  <c:v>45.951000000000001</c:v>
                </c:pt>
                <c:pt idx="70">
                  <c:v>46.113</c:v>
                </c:pt>
                <c:pt idx="71">
                  <c:v>45.881999999999998</c:v>
                </c:pt>
                <c:pt idx="72">
                  <c:v>46.012999999999998</c:v>
                </c:pt>
                <c:pt idx="73">
                  <c:v>49.69</c:v>
                </c:pt>
                <c:pt idx="74">
                  <c:v>48.652999999999999</c:v>
                </c:pt>
                <c:pt idx="75">
                  <c:v>49.939</c:v>
                </c:pt>
                <c:pt idx="76">
                  <c:v>49.478000000000002</c:v>
                </c:pt>
                <c:pt idx="77">
                  <c:v>46.122</c:v>
                </c:pt>
                <c:pt idx="78">
                  <c:v>47.65</c:v>
                </c:pt>
                <c:pt idx="79">
                  <c:v>47.244999999999997</c:v>
                </c:pt>
                <c:pt idx="80">
                  <c:v>48.686999999999998</c:v>
                </c:pt>
                <c:pt idx="81">
                  <c:v>46.951999999999998</c:v>
                </c:pt>
                <c:pt idx="82">
                  <c:v>49.688000000000002</c:v>
                </c:pt>
                <c:pt idx="83">
                  <c:v>47.475000000000001</c:v>
                </c:pt>
                <c:pt idx="84">
                  <c:v>49.926000000000002</c:v>
                </c:pt>
                <c:pt idx="85">
                  <c:v>50.649000000000001</c:v>
                </c:pt>
                <c:pt idx="86">
                  <c:v>51.412999999999997</c:v>
                </c:pt>
                <c:pt idx="87">
                  <c:v>50.05</c:v>
                </c:pt>
                <c:pt idx="88">
                  <c:v>50.207000000000001</c:v>
                </c:pt>
                <c:pt idx="89">
                  <c:v>52.381</c:v>
                </c:pt>
                <c:pt idx="90">
                  <c:v>50</c:v>
                </c:pt>
                <c:pt idx="91">
                  <c:v>48.444000000000003</c:v>
                </c:pt>
                <c:pt idx="92">
                  <c:v>48.279000000000003</c:v>
                </c:pt>
                <c:pt idx="93">
                  <c:v>49.286999999999999</c:v>
                </c:pt>
                <c:pt idx="94">
                  <c:v>49.225999999999999</c:v>
                </c:pt>
                <c:pt idx="95">
                  <c:v>47.862000000000002</c:v>
                </c:pt>
                <c:pt idx="96">
                  <c:v>49.52</c:v>
                </c:pt>
                <c:pt idx="97">
                  <c:v>50.119</c:v>
                </c:pt>
                <c:pt idx="98">
                  <c:v>49.287999999999997</c:v>
                </c:pt>
                <c:pt idx="99">
                  <c:v>49.177999999999997</c:v>
                </c:pt>
                <c:pt idx="100">
                  <c:v>47.411000000000001</c:v>
                </c:pt>
                <c:pt idx="101">
                  <c:v>49.683</c:v>
                </c:pt>
                <c:pt idx="102">
                  <c:v>49.076999999999998</c:v>
                </c:pt>
                <c:pt idx="103">
                  <c:v>49.764000000000003</c:v>
                </c:pt>
                <c:pt idx="104">
                  <c:v>50.072000000000003</c:v>
                </c:pt>
              </c:numCache>
            </c:numRef>
          </c:val>
          <c:smooth val="0"/>
          <c:extLst>
            <c:ext xmlns:c16="http://schemas.microsoft.com/office/drawing/2014/chart" uri="{C3380CC4-5D6E-409C-BE32-E72D297353CC}">
              <c16:uniqueId val="{00000000-9481-43F0-A76D-FEA168B11240}"/>
            </c:ext>
          </c:extLst>
        </c:ser>
        <c:ser>
          <c:idx val="1"/>
          <c:order val="1"/>
          <c:tx>
            <c:strRef>
              <c:f>orders!$K$1</c:f>
              <c:strCache>
                <c:ptCount val="1"/>
                <c:pt idx="0">
                  <c:v>Industrials</c:v>
                </c:pt>
              </c:strCache>
            </c:strRef>
          </c:tx>
          <c:spPr>
            <a:ln w="22225">
              <a:solidFill>
                <a:schemeClr val="accent2"/>
              </a:solidFill>
            </a:ln>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output!$K$101:$K$206</c:f>
              <c:numCache>
                <c:formatCode>0.0</c:formatCode>
                <c:ptCount val="106"/>
                <c:pt idx="0">
                  <c:v>53.484999999999999</c:v>
                </c:pt>
                <c:pt idx="1">
                  <c:v>53.121000000000002</c:v>
                </c:pt>
                <c:pt idx="2">
                  <c:v>54.811</c:v>
                </c:pt>
                <c:pt idx="3">
                  <c:v>54.101999999999997</c:v>
                </c:pt>
                <c:pt idx="4">
                  <c:v>54.58</c:v>
                </c:pt>
                <c:pt idx="5">
                  <c:v>54.789000000000001</c:v>
                </c:pt>
                <c:pt idx="6">
                  <c:v>54.055999999999997</c:v>
                </c:pt>
                <c:pt idx="7">
                  <c:v>54.84</c:v>
                </c:pt>
                <c:pt idx="8">
                  <c:v>54.143000000000001</c:v>
                </c:pt>
                <c:pt idx="9">
                  <c:v>53.423999999999999</c:v>
                </c:pt>
                <c:pt idx="10">
                  <c:v>53.75</c:v>
                </c:pt>
                <c:pt idx="11">
                  <c:v>54.811</c:v>
                </c:pt>
                <c:pt idx="12">
                  <c:v>54.180999999999997</c:v>
                </c:pt>
                <c:pt idx="13">
                  <c:v>55.289000000000001</c:v>
                </c:pt>
                <c:pt idx="14">
                  <c:v>53.386000000000003</c:v>
                </c:pt>
                <c:pt idx="15">
                  <c:v>54.640999999999998</c:v>
                </c:pt>
                <c:pt idx="16">
                  <c:v>55.398000000000003</c:v>
                </c:pt>
                <c:pt idx="17">
                  <c:v>54.386000000000003</c:v>
                </c:pt>
                <c:pt idx="18">
                  <c:v>54.359000000000002</c:v>
                </c:pt>
                <c:pt idx="19">
                  <c:v>53.703000000000003</c:v>
                </c:pt>
                <c:pt idx="20">
                  <c:v>53.7</c:v>
                </c:pt>
                <c:pt idx="21">
                  <c:v>54.26</c:v>
                </c:pt>
                <c:pt idx="22">
                  <c:v>52.557000000000002</c:v>
                </c:pt>
                <c:pt idx="23">
                  <c:v>51.966999999999999</c:v>
                </c:pt>
                <c:pt idx="24">
                  <c:v>52.515999999999998</c:v>
                </c:pt>
                <c:pt idx="25">
                  <c:v>51.542999999999999</c:v>
                </c:pt>
                <c:pt idx="26">
                  <c:v>53.628</c:v>
                </c:pt>
                <c:pt idx="27">
                  <c:v>50.573</c:v>
                </c:pt>
                <c:pt idx="28">
                  <c:v>49.268000000000001</c:v>
                </c:pt>
                <c:pt idx="29">
                  <c:v>50.374000000000002</c:v>
                </c:pt>
                <c:pt idx="30">
                  <c:v>49.908999999999999</c:v>
                </c:pt>
                <c:pt idx="31">
                  <c:v>50.204000000000001</c:v>
                </c:pt>
                <c:pt idx="32">
                  <c:v>50.481000000000002</c:v>
                </c:pt>
                <c:pt idx="33">
                  <c:v>49.908000000000001</c:v>
                </c:pt>
                <c:pt idx="34">
                  <c:v>50.420999999999999</c:v>
                </c:pt>
                <c:pt idx="35">
                  <c:v>52.054000000000002</c:v>
                </c:pt>
                <c:pt idx="36">
                  <c:v>51.372</c:v>
                </c:pt>
                <c:pt idx="37">
                  <c:v>46.13</c:v>
                </c:pt>
                <c:pt idx="38">
                  <c:v>37.710999999999999</c:v>
                </c:pt>
                <c:pt idx="39">
                  <c:v>25.736000000000001</c:v>
                </c:pt>
                <c:pt idx="40">
                  <c:v>36.281999999999996</c:v>
                </c:pt>
                <c:pt idx="41">
                  <c:v>46.89</c:v>
                </c:pt>
                <c:pt idx="42">
                  <c:v>50.63</c:v>
                </c:pt>
                <c:pt idx="43">
                  <c:v>50.337000000000003</c:v>
                </c:pt>
                <c:pt idx="44">
                  <c:v>51.500999999999998</c:v>
                </c:pt>
                <c:pt idx="45">
                  <c:v>52.595999999999997</c:v>
                </c:pt>
                <c:pt idx="46">
                  <c:v>52.54</c:v>
                </c:pt>
                <c:pt idx="47">
                  <c:v>51.889000000000003</c:v>
                </c:pt>
                <c:pt idx="48">
                  <c:v>52.048000000000002</c:v>
                </c:pt>
                <c:pt idx="49">
                  <c:v>52.31</c:v>
                </c:pt>
                <c:pt idx="50">
                  <c:v>55.023000000000003</c:v>
                </c:pt>
                <c:pt idx="51">
                  <c:v>58.064</c:v>
                </c:pt>
                <c:pt idx="52">
                  <c:v>58.857999999999997</c:v>
                </c:pt>
                <c:pt idx="53">
                  <c:v>57.237000000000002</c:v>
                </c:pt>
                <c:pt idx="54">
                  <c:v>55.563000000000002</c:v>
                </c:pt>
                <c:pt idx="55">
                  <c:v>52.238999999999997</c:v>
                </c:pt>
                <c:pt idx="56">
                  <c:v>53.566000000000003</c:v>
                </c:pt>
                <c:pt idx="57">
                  <c:v>54.762</c:v>
                </c:pt>
                <c:pt idx="58">
                  <c:v>55.332000000000001</c:v>
                </c:pt>
                <c:pt idx="59">
                  <c:v>53.938000000000002</c:v>
                </c:pt>
                <c:pt idx="60">
                  <c:v>52.186</c:v>
                </c:pt>
                <c:pt idx="61">
                  <c:v>52.796999999999997</c:v>
                </c:pt>
                <c:pt idx="62">
                  <c:v>51.412999999999997</c:v>
                </c:pt>
                <c:pt idx="63">
                  <c:v>51.082999999999998</c:v>
                </c:pt>
                <c:pt idx="64">
                  <c:v>53.156999999999996</c:v>
                </c:pt>
                <c:pt idx="65">
                  <c:v>54.399000000000001</c:v>
                </c:pt>
                <c:pt idx="66">
                  <c:v>52.792000000000002</c:v>
                </c:pt>
                <c:pt idx="67">
                  <c:v>50.512999999999998</c:v>
                </c:pt>
                <c:pt idx="68">
                  <c:v>51.036999999999999</c:v>
                </c:pt>
                <c:pt idx="69">
                  <c:v>49.104999999999997</c:v>
                </c:pt>
                <c:pt idx="70">
                  <c:v>48.865000000000002</c:v>
                </c:pt>
                <c:pt idx="71">
                  <c:v>49.649000000000001</c:v>
                </c:pt>
                <c:pt idx="72">
                  <c:v>50.249000000000002</c:v>
                </c:pt>
                <c:pt idx="73">
                  <c:v>52.683</c:v>
                </c:pt>
                <c:pt idx="74">
                  <c:v>53.725999999999999</c:v>
                </c:pt>
                <c:pt idx="75">
                  <c:v>54.396999999999998</c:v>
                </c:pt>
                <c:pt idx="76">
                  <c:v>53.58</c:v>
                </c:pt>
                <c:pt idx="77">
                  <c:v>52.250999999999998</c:v>
                </c:pt>
                <c:pt idx="78">
                  <c:v>50.845999999999997</c:v>
                </c:pt>
                <c:pt idx="79">
                  <c:v>50.500999999999998</c:v>
                </c:pt>
                <c:pt idx="80">
                  <c:v>48.75</c:v>
                </c:pt>
                <c:pt idx="81">
                  <c:v>49.81</c:v>
                </c:pt>
                <c:pt idx="82">
                  <c:v>50.851999999999997</c:v>
                </c:pt>
                <c:pt idx="83">
                  <c:v>49.61</c:v>
                </c:pt>
                <c:pt idx="84">
                  <c:v>50.496000000000002</c:v>
                </c:pt>
                <c:pt idx="85">
                  <c:v>50.511000000000003</c:v>
                </c:pt>
                <c:pt idx="86">
                  <c:v>52.305999999999997</c:v>
                </c:pt>
                <c:pt idx="87">
                  <c:v>52.582999999999998</c:v>
                </c:pt>
                <c:pt idx="88">
                  <c:v>53.774000000000001</c:v>
                </c:pt>
                <c:pt idx="89">
                  <c:v>52.363999999999997</c:v>
                </c:pt>
                <c:pt idx="90">
                  <c:v>52.417000000000002</c:v>
                </c:pt>
                <c:pt idx="91">
                  <c:v>52.085999999999999</c:v>
                </c:pt>
                <c:pt idx="92">
                  <c:v>51.290999999999997</c:v>
                </c:pt>
                <c:pt idx="93">
                  <c:v>52.905000000000001</c:v>
                </c:pt>
                <c:pt idx="94">
                  <c:v>51.976999999999997</c:v>
                </c:pt>
                <c:pt idx="95">
                  <c:v>52.758000000000003</c:v>
                </c:pt>
                <c:pt idx="96">
                  <c:v>50.796999999999997</c:v>
                </c:pt>
                <c:pt idx="97">
                  <c:v>49.994</c:v>
                </c:pt>
                <c:pt idx="98">
                  <c:v>51.457999999999998</c:v>
                </c:pt>
                <c:pt idx="99">
                  <c:v>50.201999999999998</c:v>
                </c:pt>
                <c:pt idx="100">
                  <c:v>51.207000000000001</c:v>
                </c:pt>
                <c:pt idx="101">
                  <c:v>52.036000000000001</c:v>
                </c:pt>
                <c:pt idx="102">
                  <c:v>52.561</c:v>
                </c:pt>
                <c:pt idx="103">
                  <c:v>53.707999999999998</c:v>
                </c:pt>
                <c:pt idx="104">
                  <c:v>51.61</c:v>
                </c:pt>
              </c:numCache>
            </c:numRef>
          </c:val>
          <c:smooth val="0"/>
          <c:extLst>
            <c:ext xmlns:c16="http://schemas.microsoft.com/office/drawing/2014/chart" uri="{C3380CC4-5D6E-409C-BE32-E72D297353CC}">
              <c16:uniqueId val="{00000001-9481-43F0-A76D-FEA168B11240}"/>
            </c:ext>
          </c:extLst>
        </c:ser>
        <c:ser>
          <c:idx val="2"/>
          <c:order val="2"/>
          <c:tx>
            <c:strRef>
              <c:f>output!$L$1</c:f>
              <c:strCache>
                <c:ptCount val="1"/>
                <c:pt idx="0">
                  <c:v>Technology</c:v>
                </c:pt>
              </c:strCache>
            </c:strRef>
          </c:tx>
          <c:spPr>
            <a:ln w="31750">
              <a:solidFill>
                <a:srgbClr val="B92051"/>
              </a:solidFill>
            </a:ln>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output!$L$101:$L$206</c:f>
              <c:numCache>
                <c:formatCode>0.0</c:formatCode>
                <c:ptCount val="106"/>
                <c:pt idx="0">
                  <c:v>52.640999999999998</c:v>
                </c:pt>
                <c:pt idx="1">
                  <c:v>55.347999999999999</c:v>
                </c:pt>
                <c:pt idx="2">
                  <c:v>53.426000000000002</c:v>
                </c:pt>
                <c:pt idx="3">
                  <c:v>53.65</c:v>
                </c:pt>
                <c:pt idx="4">
                  <c:v>55.716000000000001</c:v>
                </c:pt>
                <c:pt idx="5">
                  <c:v>55.383000000000003</c:v>
                </c:pt>
                <c:pt idx="6">
                  <c:v>53.886000000000003</c:v>
                </c:pt>
                <c:pt idx="7">
                  <c:v>55.805999999999997</c:v>
                </c:pt>
                <c:pt idx="8">
                  <c:v>53.994999999999997</c:v>
                </c:pt>
                <c:pt idx="9">
                  <c:v>54.881999999999998</c:v>
                </c:pt>
                <c:pt idx="10">
                  <c:v>56.107999999999997</c:v>
                </c:pt>
                <c:pt idx="11">
                  <c:v>55.804000000000002</c:v>
                </c:pt>
                <c:pt idx="12">
                  <c:v>56.222000000000001</c:v>
                </c:pt>
                <c:pt idx="13">
                  <c:v>54.6</c:v>
                </c:pt>
                <c:pt idx="14">
                  <c:v>51.61</c:v>
                </c:pt>
                <c:pt idx="15">
                  <c:v>55.691000000000003</c:v>
                </c:pt>
                <c:pt idx="16">
                  <c:v>54.268999999999998</c:v>
                </c:pt>
                <c:pt idx="17">
                  <c:v>55.170999999999999</c:v>
                </c:pt>
                <c:pt idx="18">
                  <c:v>54.814</c:v>
                </c:pt>
                <c:pt idx="19">
                  <c:v>53.104999999999997</c:v>
                </c:pt>
                <c:pt idx="20">
                  <c:v>53.456000000000003</c:v>
                </c:pt>
                <c:pt idx="21">
                  <c:v>53.337000000000003</c:v>
                </c:pt>
                <c:pt idx="22">
                  <c:v>53.741999999999997</c:v>
                </c:pt>
                <c:pt idx="23">
                  <c:v>51.545000000000002</c:v>
                </c:pt>
                <c:pt idx="24">
                  <c:v>52.095999999999997</c:v>
                </c:pt>
                <c:pt idx="25">
                  <c:v>52.804000000000002</c:v>
                </c:pt>
                <c:pt idx="26">
                  <c:v>51.887</c:v>
                </c:pt>
                <c:pt idx="27">
                  <c:v>52.6</c:v>
                </c:pt>
                <c:pt idx="28">
                  <c:v>52.063000000000002</c:v>
                </c:pt>
                <c:pt idx="29">
                  <c:v>50.207000000000001</c:v>
                </c:pt>
                <c:pt idx="30">
                  <c:v>50.241</c:v>
                </c:pt>
                <c:pt idx="31">
                  <c:v>52.094999999999999</c:v>
                </c:pt>
                <c:pt idx="32">
                  <c:v>52.189</c:v>
                </c:pt>
                <c:pt idx="33">
                  <c:v>52.189</c:v>
                </c:pt>
                <c:pt idx="34">
                  <c:v>50.863</c:v>
                </c:pt>
                <c:pt idx="35">
                  <c:v>52.128999999999998</c:v>
                </c:pt>
                <c:pt idx="36">
                  <c:v>50.954000000000001</c:v>
                </c:pt>
                <c:pt idx="37">
                  <c:v>48.725999999999999</c:v>
                </c:pt>
                <c:pt idx="38">
                  <c:v>42.148000000000003</c:v>
                </c:pt>
                <c:pt idx="39">
                  <c:v>32.911000000000001</c:v>
                </c:pt>
                <c:pt idx="40">
                  <c:v>35.813000000000002</c:v>
                </c:pt>
                <c:pt idx="41">
                  <c:v>43.198999999999998</c:v>
                </c:pt>
                <c:pt idx="42">
                  <c:v>46.05</c:v>
                </c:pt>
                <c:pt idx="43">
                  <c:v>47.256</c:v>
                </c:pt>
                <c:pt idx="44">
                  <c:v>51.192999999999998</c:v>
                </c:pt>
                <c:pt idx="45">
                  <c:v>51.966999999999999</c:v>
                </c:pt>
                <c:pt idx="46">
                  <c:v>53.027999999999999</c:v>
                </c:pt>
                <c:pt idx="47">
                  <c:v>52.677</c:v>
                </c:pt>
                <c:pt idx="48">
                  <c:v>52.750999999999998</c:v>
                </c:pt>
                <c:pt idx="49">
                  <c:v>54.619</c:v>
                </c:pt>
                <c:pt idx="50">
                  <c:v>57.503999999999998</c:v>
                </c:pt>
                <c:pt idx="51">
                  <c:v>57.55</c:v>
                </c:pt>
                <c:pt idx="52">
                  <c:v>58.515999999999998</c:v>
                </c:pt>
                <c:pt idx="53">
                  <c:v>55.896999999999998</c:v>
                </c:pt>
                <c:pt idx="54">
                  <c:v>54.155000000000001</c:v>
                </c:pt>
                <c:pt idx="55">
                  <c:v>52.831000000000003</c:v>
                </c:pt>
                <c:pt idx="56">
                  <c:v>51.206000000000003</c:v>
                </c:pt>
                <c:pt idx="57">
                  <c:v>51.186</c:v>
                </c:pt>
                <c:pt idx="58">
                  <c:v>55.683999999999997</c:v>
                </c:pt>
                <c:pt idx="59">
                  <c:v>52.37</c:v>
                </c:pt>
                <c:pt idx="60">
                  <c:v>50.628999999999998</c:v>
                </c:pt>
                <c:pt idx="61">
                  <c:v>51.305</c:v>
                </c:pt>
                <c:pt idx="62">
                  <c:v>53.732999999999997</c:v>
                </c:pt>
                <c:pt idx="63">
                  <c:v>50.081000000000003</c:v>
                </c:pt>
                <c:pt idx="64">
                  <c:v>50.741</c:v>
                </c:pt>
                <c:pt idx="65">
                  <c:v>52.298000000000002</c:v>
                </c:pt>
                <c:pt idx="66">
                  <c:v>51.768999999999998</c:v>
                </c:pt>
                <c:pt idx="67">
                  <c:v>50.953000000000003</c:v>
                </c:pt>
                <c:pt idx="68">
                  <c:v>51.890999999999998</c:v>
                </c:pt>
                <c:pt idx="69">
                  <c:v>52.8</c:v>
                </c:pt>
                <c:pt idx="70">
                  <c:v>51.268000000000001</c:v>
                </c:pt>
                <c:pt idx="71">
                  <c:v>50.662999999999997</c:v>
                </c:pt>
                <c:pt idx="72">
                  <c:v>51.024999999999999</c:v>
                </c:pt>
                <c:pt idx="73">
                  <c:v>52.762999999999998</c:v>
                </c:pt>
                <c:pt idx="74">
                  <c:v>53.661000000000001</c:v>
                </c:pt>
                <c:pt idx="75">
                  <c:v>53.790999999999997</c:v>
                </c:pt>
                <c:pt idx="76">
                  <c:v>57.26</c:v>
                </c:pt>
                <c:pt idx="77">
                  <c:v>54.777000000000001</c:v>
                </c:pt>
                <c:pt idx="78">
                  <c:v>53.231999999999999</c:v>
                </c:pt>
                <c:pt idx="79">
                  <c:v>52.207999999999998</c:v>
                </c:pt>
                <c:pt idx="80">
                  <c:v>51.512999999999998</c:v>
                </c:pt>
                <c:pt idx="81">
                  <c:v>51.008000000000003</c:v>
                </c:pt>
                <c:pt idx="82">
                  <c:v>51.731000000000002</c:v>
                </c:pt>
                <c:pt idx="83">
                  <c:v>51.091000000000001</c:v>
                </c:pt>
                <c:pt idx="84">
                  <c:v>50.987000000000002</c:v>
                </c:pt>
                <c:pt idx="85">
                  <c:v>51.277999999999999</c:v>
                </c:pt>
                <c:pt idx="86">
                  <c:v>51.552</c:v>
                </c:pt>
                <c:pt idx="87">
                  <c:v>51.505000000000003</c:v>
                </c:pt>
                <c:pt idx="88">
                  <c:v>52.465000000000003</c:v>
                </c:pt>
                <c:pt idx="89">
                  <c:v>51.273000000000003</c:v>
                </c:pt>
                <c:pt idx="90">
                  <c:v>53.46</c:v>
                </c:pt>
                <c:pt idx="91">
                  <c:v>53.787999999999997</c:v>
                </c:pt>
                <c:pt idx="92">
                  <c:v>52.737000000000002</c:v>
                </c:pt>
                <c:pt idx="93">
                  <c:v>52.828000000000003</c:v>
                </c:pt>
                <c:pt idx="94">
                  <c:v>51.341000000000001</c:v>
                </c:pt>
                <c:pt idx="95">
                  <c:v>50.171999999999997</c:v>
                </c:pt>
                <c:pt idx="96">
                  <c:v>50.136000000000003</c:v>
                </c:pt>
                <c:pt idx="97">
                  <c:v>52.03</c:v>
                </c:pt>
                <c:pt idx="98">
                  <c:v>51.744999999999997</c:v>
                </c:pt>
                <c:pt idx="99">
                  <c:v>49.420999999999999</c:v>
                </c:pt>
                <c:pt idx="100">
                  <c:v>50.481000000000002</c:v>
                </c:pt>
                <c:pt idx="101">
                  <c:v>53.302</c:v>
                </c:pt>
                <c:pt idx="102">
                  <c:v>56.17</c:v>
                </c:pt>
                <c:pt idx="103">
                  <c:v>56.326000000000001</c:v>
                </c:pt>
                <c:pt idx="104">
                  <c:v>56.363</c:v>
                </c:pt>
              </c:numCache>
            </c:numRef>
          </c:val>
          <c:smooth val="0"/>
          <c:extLst>
            <c:ext xmlns:c16="http://schemas.microsoft.com/office/drawing/2014/chart" uri="{C3380CC4-5D6E-409C-BE32-E72D297353CC}">
              <c16:uniqueId val="{00000002-9481-43F0-A76D-FEA168B11240}"/>
            </c:ext>
          </c:extLst>
        </c:ser>
        <c:ser>
          <c:idx val="3"/>
          <c:order val="3"/>
          <c:tx>
            <c:strRef>
              <c:f>output!$J$1</c:f>
              <c:strCache>
                <c:ptCount val="1"/>
                <c:pt idx="0">
                  <c:v>Healthcare</c:v>
                </c:pt>
              </c:strCache>
            </c:strRef>
          </c:tx>
          <c:spPr>
            <a:ln w="19050"/>
          </c:spPr>
          <c:marker>
            <c:symbol val="none"/>
          </c:marker>
          <c:cat>
            <c:numRef>
              <c:f>output!$A$101:$A$206</c:f>
              <c:numCache>
                <c:formatCode>mmm\-yy</c:formatCode>
                <c:ptCount val="10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output!$J$101:$J$206</c:f>
              <c:numCache>
                <c:formatCode>0.0</c:formatCode>
                <c:ptCount val="106"/>
                <c:pt idx="0">
                  <c:v>53.780999999999999</c:v>
                </c:pt>
                <c:pt idx="1">
                  <c:v>54.212000000000003</c:v>
                </c:pt>
                <c:pt idx="2">
                  <c:v>53.109000000000002</c:v>
                </c:pt>
                <c:pt idx="3">
                  <c:v>53.496000000000002</c:v>
                </c:pt>
                <c:pt idx="4">
                  <c:v>53.404000000000003</c:v>
                </c:pt>
                <c:pt idx="5">
                  <c:v>54.337000000000003</c:v>
                </c:pt>
                <c:pt idx="6">
                  <c:v>51.470999999999997</c:v>
                </c:pt>
                <c:pt idx="7">
                  <c:v>53.176000000000002</c:v>
                </c:pt>
                <c:pt idx="8">
                  <c:v>51.994</c:v>
                </c:pt>
                <c:pt idx="9">
                  <c:v>52.070999999999998</c:v>
                </c:pt>
                <c:pt idx="10">
                  <c:v>52.393999999999998</c:v>
                </c:pt>
                <c:pt idx="11">
                  <c:v>51.460999999999999</c:v>
                </c:pt>
                <c:pt idx="12">
                  <c:v>52.427999999999997</c:v>
                </c:pt>
                <c:pt idx="13">
                  <c:v>53.22</c:v>
                </c:pt>
                <c:pt idx="14">
                  <c:v>52.725999999999999</c:v>
                </c:pt>
                <c:pt idx="15">
                  <c:v>52.813000000000002</c:v>
                </c:pt>
                <c:pt idx="16">
                  <c:v>51.113999999999997</c:v>
                </c:pt>
                <c:pt idx="17">
                  <c:v>51.395000000000003</c:v>
                </c:pt>
                <c:pt idx="18">
                  <c:v>53.061999999999998</c:v>
                </c:pt>
                <c:pt idx="19">
                  <c:v>53.6</c:v>
                </c:pt>
                <c:pt idx="20">
                  <c:v>51.527999999999999</c:v>
                </c:pt>
                <c:pt idx="21">
                  <c:v>53.518999999999998</c:v>
                </c:pt>
                <c:pt idx="22">
                  <c:v>52.54</c:v>
                </c:pt>
                <c:pt idx="23">
                  <c:v>52.24</c:v>
                </c:pt>
                <c:pt idx="24">
                  <c:v>49.722000000000001</c:v>
                </c:pt>
                <c:pt idx="25">
                  <c:v>50.994999999999997</c:v>
                </c:pt>
                <c:pt idx="26">
                  <c:v>54.390999999999998</c:v>
                </c:pt>
                <c:pt idx="27">
                  <c:v>50.941000000000003</c:v>
                </c:pt>
                <c:pt idx="28">
                  <c:v>50.713999999999999</c:v>
                </c:pt>
                <c:pt idx="29">
                  <c:v>50.597000000000001</c:v>
                </c:pt>
                <c:pt idx="30">
                  <c:v>52.073999999999998</c:v>
                </c:pt>
                <c:pt idx="31">
                  <c:v>50.024000000000001</c:v>
                </c:pt>
                <c:pt idx="32">
                  <c:v>51.377000000000002</c:v>
                </c:pt>
                <c:pt idx="33">
                  <c:v>50.427</c:v>
                </c:pt>
                <c:pt idx="34">
                  <c:v>50.469000000000001</c:v>
                </c:pt>
                <c:pt idx="35">
                  <c:v>51.052</c:v>
                </c:pt>
                <c:pt idx="36">
                  <c:v>51.351999999999997</c:v>
                </c:pt>
                <c:pt idx="37">
                  <c:v>49.682000000000002</c:v>
                </c:pt>
                <c:pt idx="38">
                  <c:v>47.271000000000001</c:v>
                </c:pt>
                <c:pt idx="39">
                  <c:v>52.222000000000001</c:v>
                </c:pt>
                <c:pt idx="40">
                  <c:v>43.162999999999997</c:v>
                </c:pt>
                <c:pt idx="41">
                  <c:v>48.228999999999999</c:v>
                </c:pt>
                <c:pt idx="42">
                  <c:v>53.42</c:v>
                </c:pt>
                <c:pt idx="43">
                  <c:v>58.741999999999997</c:v>
                </c:pt>
                <c:pt idx="44">
                  <c:v>52.406999999999996</c:v>
                </c:pt>
                <c:pt idx="45">
                  <c:v>52.642000000000003</c:v>
                </c:pt>
                <c:pt idx="46">
                  <c:v>63.445999999999998</c:v>
                </c:pt>
                <c:pt idx="47">
                  <c:v>54.412999999999997</c:v>
                </c:pt>
                <c:pt idx="48">
                  <c:v>53.470999999999997</c:v>
                </c:pt>
                <c:pt idx="49">
                  <c:v>53.313000000000002</c:v>
                </c:pt>
                <c:pt idx="50">
                  <c:v>55.213999999999999</c:v>
                </c:pt>
                <c:pt idx="51">
                  <c:v>55.061</c:v>
                </c:pt>
                <c:pt idx="52">
                  <c:v>59.682000000000002</c:v>
                </c:pt>
                <c:pt idx="53">
                  <c:v>57.389000000000003</c:v>
                </c:pt>
                <c:pt idx="54">
                  <c:v>55.134999999999998</c:v>
                </c:pt>
                <c:pt idx="55">
                  <c:v>58.712000000000003</c:v>
                </c:pt>
                <c:pt idx="56">
                  <c:v>56.067</c:v>
                </c:pt>
                <c:pt idx="57">
                  <c:v>59.384999999999998</c:v>
                </c:pt>
                <c:pt idx="58">
                  <c:v>54.087000000000003</c:v>
                </c:pt>
                <c:pt idx="59">
                  <c:v>55.414000000000001</c:v>
                </c:pt>
                <c:pt idx="60">
                  <c:v>51.021000000000001</c:v>
                </c:pt>
                <c:pt idx="61">
                  <c:v>54.238</c:v>
                </c:pt>
                <c:pt idx="62">
                  <c:v>53.841000000000001</c:v>
                </c:pt>
                <c:pt idx="63">
                  <c:v>49.914999999999999</c:v>
                </c:pt>
                <c:pt idx="64">
                  <c:v>50.011000000000003</c:v>
                </c:pt>
                <c:pt idx="65">
                  <c:v>52.759</c:v>
                </c:pt>
                <c:pt idx="66">
                  <c:v>47.180999999999997</c:v>
                </c:pt>
                <c:pt idx="67">
                  <c:v>49.426000000000002</c:v>
                </c:pt>
                <c:pt idx="68">
                  <c:v>48.683</c:v>
                </c:pt>
                <c:pt idx="69">
                  <c:v>50.920999999999999</c:v>
                </c:pt>
                <c:pt idx="70">
                  <c:v>51.613</c:v>
                </c:pt>
                <c:pt idx="71">
                  <c:v>48.433999999999997</c:v>
                </c:pt>
                <c:pt idx="72">
                  <c:v>50.064</c:v>
                </c:pt>
                <c:pt idx="73">
                  <c:v>51.44</c:v>
                </c:pt>
                <c:pt idx="74">
                  <c:v>54.853999999999999</c:v>
                </c:pt>
                <c:pt idx="75">
                  <c:v>52.856000000000002</c:v>
                </c:pt>
                <c:pt idx="76">
                  <c:v>52.094999999999999</c:v>
                </c:pt>
                <c:pt idx="77">
                  <c:v>52.917999999999999</c:v>
                </c:pt>
                <c:pt idx="78">
                  <c:v>52.012</c:v>
                </c:pt>
                <c:pt idx="79">
                  <c:v>48.93</c:v>
                </c:pt>
                <c:pt idx="80">
                  <c:v>50.984000000000002</c:v>
                </c:pt>
                <c:pt idx="81">
                  <c:v>54.146999999999998</c:v>
                </c:pt>
                <c:pt idx="82">
                  <c:v>51.662999999999997</c:v>
                </c:pt>
                <c:pt idx="83">
                  <c:v>54.046999999999997</c:v>
                </c:pt>
                <c:pt idx="84">
                  <c:v>50.77</c:v>
                </c:pt>
                <c:pt idx="85">
                  <c:v>52.222999999999999</c:v>
                </c:pt>
                <c:pt idx="86">
                  <c:v>51.186</c:v>
                </c:pt>
                <c:pt idx="87">
                  <c:v>49.052</c:v>
                </c:pt>
                <c:pt idx="88">
                  <c:v>50.405000000000001</c:v>
                </c:pt>
                <c:pt idx="89">
                  <c:v>51.988999999999997</c:v>
                </c:pt>
                <c:pt idx="90">
                  <c:v>51.93</c:v>
                </c:pt>
                <c:pt idx="91">
                  <c:v>53.151000000000003</c:v>
                </c:pt>
                <c:pt idx="92">
                  <c:v>54.929000000000002</c:v>
                </c:pt>
                <c:pt idx="93">
                  <c:v>52.67</c:v>
                </c:pt>
                <c:pt idx="94">
                  <c:v>51.642000000000003</c:v>
                </c:pt>
                <c:pt idx="95">
                  <c:v>50.566000000000003</c:v>
                </c:pt>
                <c:pt idx="96">
                  <c:v>51.853999999999999</c:v>
                </c:pt>
                <c:pt idx="97">
                  <c:v>53.174999999999997</c:v>
                </c:pt>
                <c:pt idx="98">
                  <c:v>52.164000000000001</c:v>
                </c:pt>
                <c:pt idx="99">
                  <c:v>51.771999999999998</c:v>
                </c:pt>
                <c:pt idx="100">
                  <c:v>52.237000000000002</c:v>
                </c:pt>
                <c:pt idx="101">
                  <c:v>49.350999999999999</c:v>
                </c:pt>
                <c:pt idx="102">
                  <c:v>51.495000000000005</c:v>
                </c:pt>
                <c:pt idx="103">
                  <c:v>49.343000000000004</c:v>
                </c:pt>
                <c:pt idx="104">
                  <c:v>48.564</c:v>
                </c:pt>
              </c:numCache>
            </c:numRef>
          </c:val>
          <c:smooth val="0"/>
          <c:extLst>
            <c:ext xmlns:c16="http://schemas.microsoft.com/office/drawing/2014/chart" uri="{C3380CC4-5D6E-409C-BE32-E72D297353CC}">
              <c16:uniqueId val="{00000003-9481-43F0-A76D-FEA168B11240}"/>
            </c:ext>
          </c:extLst>
        </c:ser>
        <c:dLbls>
          <c:showLegendKey val="0"/>
          <c:showVal val="0"/>
          <c:showCatName val="0"/>
          <c:showSerName val="0"/>
          <c:showPercent val="0"/>
          <c:showBubbleSize val="0"/>
        </c:dLbls>
        <c:smooth val="0"/>
        <c:axId val="1284596600"/>
        <c:axId val="1"/>
      </c:lineChart>
      <c:dateAx>
        <c:axId val="1284596600"/>
        <c:scaling>
          <c:orientation val="minMax"/>
          <c:min val="43831"/>
        </c:scaling>
        <c:delete val="0"/>
        <c:axPos val="b"/>
        <c:numFmt formatCode="yyyy" sourceLinked="0"/>
        <c:majorTickMark val="none"/>
        <c:minorTickMark val="none"/>
        <c:tickLblPos val="low"/>
        <c:spPr>
          <a:ln>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1"/>
        <c:lblOffset val="100"/>
        <c:baseTimeUnit val="months"/>
        <c:majorUnit val="1"/>
        <c:majorTimeUnit val="years"/>
      </c:dateAx>
      <c:valAx>
        <c:axId val="1"/>
        <c:scaling>
          <c:orientation val="minMax"/>
          <c:max val="62"/>
          <c:min val="25"/>
        </c:scaling>
        <c:delete val="0"/>
        <c:axPos val="l"/>
        <c:majorGridlines>
          <c:spPr>
            <a:ln w="3175">
              <a:solidFill>
                <a:srgbClr val="D9D9D9"/>
              </a:solidFill>
              <a:prstDash val="lgDash"/>
            </a:ln>
          </c:spPr>
        </c:majorGridlines>
        <c:numFmt formatCode="0" sourceLinked="0"/>
        <c:majorTickMark val="none"/>
        <c:minorTickMark val="none"/>
        <c:tickLblPos val="nextTo"/>
        <c:spPr>
          <a:ln>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284596600"/>
        <c:crosses val="autoZero"/>
        <c:crossBetween val="between"/>
        <c:majorUnit val="5"/>
      </c:valAx>
      <c:spPr>
        <a:noFill/>
        <a:ln w="25400">
          <a:noFill/>
        </a:ln>
      </c:spPr>
    </c:plotArea>
    <c:legend>
      <c:legendPos val="r"/>
      <c:layout>
        <c:manualLayout>
          <c:xMode val="edge"/>
          <c:yMode val="edge"/>
          <c:x val="1.6279844110878558E-2"/>
          <c:y val="8.4194524113157948E-2"/>
          <c:w val="0.95196740954671855"/>
          <c:h val="0.12622084012911075"/>
        </c:manualLayout>
      </c:layout>
      <c:overlay val="0"/>
      <c:txPr>
        <a:bodyPr/>
        <a:lstStyle/>
        <a:p>
          <a:pPr>
            <a:defRPr sz="13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70594816565366E-2"/>
          <c:y val="0.22855131744895524"/>
          <c:w val="0.78315061097418071"/>
          <c:h val="0.62557845042097016"/>
        </c:manualLayout>
      </c:layout>
      <c:lineChart>
        <c:grouping val="standard"/>
        <c:varyColors val="0"/>
        <c:ser>
          <c:idx val="0"/>
          <c:order val="1"/>
          <c:tx>
            <c:strRef>
              <c:f>global!$AC$2</c:f>
              <c:strCache>
                <c:ptCount val="1"/>
                <c:pt idx="0">
                  <c:v>Global PMI financial services activity</c:v>
                </c:pt>
              </c:strCache>
            </c:strRef>
          </c:tx>
          <c:spPr>
            <a:ln w="25400">
              <a:solidFill>
                <a:srgbClr val="006D89"/>
              </a:solidFill>
              <a:prstDash val="solid"/>
            </a:ln>
          </c:spPr>
          <c:marker>
            <c:symbol val="none"/>
          </c:marker>
          <c:cat>
            <c:numRef>
              <c:f>global!$A$231:$A$335</c:f>
              <c:numCache>
                <c:formatCode>mmm\-yy</c:formatCode>
                <c:ptCount val="105"/>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pt idx="99">
                  <c:v>45748</c:v>
                </c:pt>
                <c:pt idx="100">
                  <c:v>45778</c:v>
                </c:pt>
                <c:pt idx="101">
                  <c:v>45809</c:v>
                </c:pt>
                <c:pt idx="102">
                  <c:v>45839</c:v>
                </c:pt>
                <c:pt idx="103">
                  <c:v>45870</c:v>
                </c:pt>
                <c:pt idx="104">
                  <c:v>45901</c:v>
                </c:pt>
              </c:numCache>
            </c:numRef>
          </c:cat>
          <c:val>
            <c:numRef>
              <c:f>global!$AC$231:$AC$335</c:f>
              <c:numCache>
                <c:formatCode>General</c:formatCode>
                <c:ptCount val="105"/>
                <c:pt idx="0">
                  <c:v>53.673000000000002</c:v>
                </c:pt>
                <c:pt idx="1">
                  <c:v>52.793999999999997</c:v>
                </c:pt>
                <c:pt idx="2">
                  <c:v>54.866</c:v>
                </c:pt>
                <c:pt idx="3">
                  <c:v>53.676000000000002</c:v>
                </c:pt>
                <c:pt idx="4">
                  <c:v>54.594999999999999</c:v>
                </c:pt>
                <c:pt idx="5">
                  <c:v>55.131999999999998</c:v>
                </c:pt>
                <c:pt idx="6">
                  <c:v>53.441000000000003</c:v>
                </c:pt>
                <c:pt idx="7">
                  <c:v>53.095999999999997</c:v>
                </c:pt>
                <c:pt idx="8">
                  <c:v>55.444000000000003</c:v>
                </c:pt>
                <c:pt idx="9">
                  <c:v>55.552999999999997</c:v>
                </c:pt>
                <c:pt idx="10">
                  <c:v>54.09</c:v>
                </c:pt>
                <c:pt idx="11">
                  <c:v>53.673000000000002</c:v>
                </c:pt>
                <c:pt idx="12">
                  <c:v>53.582000000000001</c:v>
                </c:pt>
                <c:pt idx="13">
                  <c:v>53.496000000000002</c:v>
                </c:pt>
                <c:pt idx="14">
                  <c:v>52.453000000000003</c:v>
                </c:pt>
                <c:pt idx="15">
                  <c:v>53.497999999999998</c:v>
                </c:pt>
                <c:pt idx="16">
                  <c:v>53.33</c:v>
                </c:pt>
                <c:pt idx="17">
                  <c:v>53.856000000000002</c:v>
                </c:pt>
                <c:pt idx="18">
                  <c:v>54.432000000000002</c:v>
                </c:pt>
                <c:pt idx="19">
                  <c:v>54.643000000000001</c:v>
                </c:pt>
                <c:pt idx="20">
                  <c:v>52.744</c:v>
                </c:pt>
                <c:pt idx="21">
                  <c:v>51.905999999999999</c:v>
                </c:pt>
                <c:pt idx="22">
                  <c:v>51.353000000000002</c:v>
                </c:pt>
                <c:pt idx="23">
                  <c:v>51.924999999999997</c:v>
                </c:pt>
                <c:pt idx="24">
                  <c:v>49.886000000000003</c:v>
                </c:pt>
                <c:pt idx="25">
                  <c:v>53.609000000000002</c:v>
                </c:pt>
                <c:pt idx="26">
                  <c:v>53.543999999999997</c:v>
                </c:pt>
                <c:pt idx="27">
                  <c:v>52.716999999999999</c:v>
                </c:pt>
                <c:pt idx="28">
                  <c:v>51.728000000000002</c:v>
                </c:pt>
                <c:pt idx="29">
                  <c:v>51.563000000000002</c:v>
                </c:pt>
                <c:pt idx="30">
                  <c:v>52.881999999999998</c:v>
                </c:pt>
                <c:pt idx="31">
                  <c:v>51.274000000000001</c:v>
                </c:pt>
                <c:pt idx="32">
                  <c:v>51.948</c:v>
                </c:pt>
                <c:pt idx="33">
                  <c:v>52.031999999999996</c:v>
                </c:pt>
                <c:pt idx="34">
                  <c:v>54.220999999999997</c:v>
                </c:pt>
                <c:pt idx="35">
                  <c:v>53.033000000000001</c:v>
                </c:pt>
                <c:pt idx="36">
                  <c:v>53.345999999999997</c:v>
                </c:pt>
                <c:pt idx="37">
                  <c:v>49.652000000000001</c:v>
                </c:pt>
                <c:pt idx="38">
                  <c:v>39.54</c:v>
                </c:pt>
                <c:pt idx="39">
                  <c:v>25.843</c:v>
                </c:pt>
                <c:pt idx="40">
                  <c:v>38.630000000000003</c:v>
                </c:pt>
                <c:pt idx="41">
                  <c:v>49.161999999999999</c:v>
                </c:pt>
                <c:pt idx="42">
                  <c:v>51.585000000000001</c:v>
                </c:pt>
                <c:pt idx="43">
                  <c:v>53.296999999999997</c:v>
                </c:pt>
                <c:pt idx="44">
                  <c:v>52.265000000000001</c:v>
                </c:pt>
                <c:pt idx="45">
                  <c:v>55.438000000000002</c:v>
                </c:pt>
                <c:pt idx="46">
                  <c:v>54.718000000000004</c:v>
                </c:pt>
                <c:pt idx="47">
                  <c:v>54.639000000000003</c:v>
                </c:pt>
                <c:pt idx="48">
                  <c:v>56.154000000000003</c:v>
                </c:pt>
                <c:pt idx="49">
                  <c:v>58.271000000000001</c:v>
                </c:pt>
                <c:pt idx="50">
                  <c:v>56.290999999999997</c:v>
                </c:pt>
                <c:pt idx="51">
                  <c:v>60.085999999999999</c:v>
                </c:pt>
                <c:pt idx="52">
                  <c:v>61.235999999999997</c:v>
                </c:pt>
                <c:pt idx="53">
                  <c:v>55.390999999999998</c:v>
                </c:pt>
                <c:pt idx="54">
                  <c:v>54.045000000000002</c:v>
                </c:pt>
                <c:pt idx="55">
                  <c:v>54.115000000000002</c:v>
                </c:pt>
                <c:pt idx="56">
                  <c:v>52.566000000000003</c:v>
                </c:pt>
                <c:pt idx="57">
                  <c:v>54.762999999999998</c:v>
                </c:pt>
                <c:pt idx="58">
                  <c:v>55.347999999999999</c:v>
                </c:pt>
                <c:pt idx="59">
                  <c:v>56.296999999999997</c:v>
                </c:pt>
                <c:pt idx="60">
                  <c:v>53.715000000000003</c:v>
                </c:pt>
                <c:pt idx="61">
                  <c:v>52.045000000000002</c:v>
                </c:pt>
                <c:pt idx="62">
                  <c:v>53.344999999999999</c:v>
                </c:pt>
                <c:pt idx="63">
                  <c:v>50.167000000000002</c:v>
                </c:pt>
                <c:pt idx="64">
                  <c:v>49.889000000000003</c:v>
                </c:pt>
                <c:pt idx="65">
                  <c:v>51.276000000000003</c:v>
                </c:pt>
                <c:pt idx="66">
                  <c:v>48.682000000000002</c:v>
                </c:pt>
                <c:pt idx="67">
                  <c:v>47.517000000000003</c:v>
                </c:pt>
                <c:pt idx="68">
                  <c:v>47.003999999999998</c:v>
                </c:pt>
                <c:pt idx="69">
                  <c:v>43.170999999999999</c:v>
                </c:pt>
                <c:pt idx="70">
                  <c:v>44.816000000000003</c:v>
                </c:pt>
                <c:pt idx="71">
                  <c:v>42.88</c:v>
                </c:pt>
                <c:pt idx="72">
                  <c:v>45.037999999999997</c:v>
                </c:pt>
                <c:pt idx="73">
                  <c:v>49.170999999999999</c:v>
                </c:pt>
                <c:pt idx="74">
                  <c:v>53.46</c:v>
                </c:pt>
                <c:pt idx="75">
                  <c:v>53.176000000000002</c:v>
                </c:pt>
                <c:pt idx="76">
                  <c:v>55.536000000000001</c:v>
                </c:pt>
                <c:pt idx="77">
                  <c:v>54.017000000000003</c:v>
                </c:pt>
                <c:pt idx="78">
                  <c:v>51.634</c:v>
                </c:pt>
                <c:pt idx="79">
                  <c:v>48.454000000000001</c:v>
                </c:pt>
                <c:pt idx="80">
                  <c:v>50.384999999999998</c:v>
                </c:pt>
                <c:pt idx="81">
                  <c:v>51.180999999999997</c:v>
                </c:pt>
                <c:pt idx="82">
                  <c:v>49.213999999999999</c:v>
                </c:pt>
                <c:pt idx="83">
                  <c:v>52.707999999999998</c:v>
                </c:pt>
                <c:pt idx="84">
                  <c:v>55.048000000000002</c:v>
                </c:pt>
                <c:pt idx="85">
                  <c:v>53.164999999999999</c:v>
                </c:pt>
                <c:pt idx="86">
                  <c:v>54.029000000000003</c:v>
                </c:pt>
                <c:pt idx="87">
                  <c:v>53.792000000000002</c:v>
                </c:pt>
                <c:pt idx="88">
                  <c:v>54.624000000000002</c:v>
                </c:pt>
                <c:pt idx="89">
                  <c:v>56.192999999999998</c:v>
                </c:pt>
                <c:pt idx="90">
                  <c:v>55.145000000000003</c:v>
                </c:pt>
                <c:pt idx="91">
                  <c:v>54.368000000000002</c:v>
                </c:pt>
                <c:pt idx="92">
                  <c:v>52.863999999999997</c:v>
                </c:pt>
                <c:pt idx="93">
                  <c:v>55.344000000000001</c:v>
                </c:pt>
                <c:pt idx="94">
                  <c:v>56.061999999999998</c:v>
                </c:pt>
                <c:pt idx="95">
                  <c:v>56.250999999999998</c:v>
                </c:pt>
                <c:pt idx="96">
                  <c:v>53.334000000000003</c:v>
                </c:pt>
                <c:pt idx="97">
                  <c:v>52.773000000000003</c:v>
                </c:pt>
                <c:pt idx="98">
                  <c:v>52.442999999999998</c:v>
                </c:pt>
                <c:pt idx="99">
                  <c:v>51.755000000000003</c:v>
                </c:pt>
                <c:pt idx="100">
                  <c:v>52.752000000000002</c:v>
                </c:pt>
                <c:pt idx="101">
                  <c:v>52.994999999999997</c:v>
                </c:pt>
                <c:pt idx="102">
                  <c:v>55.140999999999998</c:v>
                </c:pt>
                <c:pt idx="103">
                  <c:v>56.311</c:v>
                </c:pt>
                <c:pt idx="104">
                  <c:v>54.673000000000002</c:v>
                </c:pt>
              </c:numCache>
            </c:numRef>
          </c:val>
          <c:smooth val="0"/>
          <c:extLst>
            <c:ext xmlns:c16="http://schemas.microsoft.com/office/drawing/2014/chart" uri="{C3380CC4-5D6E-409C-BE32-E72D297353CC}">
              <c16:uniqueId val="{00000000-BB39-4361-8CF0-45B43F86956F}"/>
            </c:ext>
          </c:extLst>
        </c:ser>
        <c:dLbls>
          <c:showLegendKey val="0"/>
          <c:showVal val="0"/>
          <c:showCatName val="0"/>
          <c:showSerName val="0"/>
          <c:showPercent val="0"/>
          <c:showBubbleSize val="0"/>
        </c:dLbls>
        <c:marker val="1"/>
        <c:smooth val="0"/>
        <c:axId val="121558679"/>
        <c:axId val="1"/>
      </c:lineChart>
      <c:lineChart>
        <c:grouping val="standard"/>
        <c:varyColors val="0"/>
        <c:ser>
          <c:idx val="1"/>
          <c:order val="0"/>
          <c:tx>
            <c:strRef>
              <c:f>global!$AL$1</c:f>
              <c:strCache>
                <c:ptCount val="1"/>
                <c:pt idx="0">
                  <c:v>US financial conditions YOY % change (inverted right scale)</c:v>
                </c:pt>
              </c:strCache>
            </c:strRef>
          </c:tx>
          <c:spPr>
            <a:ln w="19050">
              <a:solidFill>
                <a:srgbClr val="DC7900"/>
              </a:solidFill>
              <a:prstDash val="solid"/>
            </a:ln>
          </c:spPr>
          <c:marker>
            <c:symbol val="none"/>
          </c:marker>
          <c:val>
            <c:numRef>
              <c:f>global!$AL$231:$AL$335</c:f>
              <c:numCache>
                <c:formatCode>General</c:formatCode>
                <c:ptCount val="105"/>
                <c:pt idx="0">
                  <c:v>-0.12335699999999999</c:v>
                </c:pt>
                <c:pt idx="1">
                  <c:v>-0.18963200000000002</c:v>
                </c:pt>
                <c:pt idx="2">
                  <c:v>-0.17218699999999998</c:v>
                </c:pt>
                <c:pt idx="3">
                  <c:v>-0.10320299999999999</c:v>
                </c:pt>
                <c:pt idx="4">
                  <c:v>-0.12255800000000006</c:v>
                </c:pt>
                <c:pt idx="5">
                  <c:v>-0.17129499999999998</c:v>
                </c:pt>
                <c:pt idx="6">
                  <c:v>-0.22409000000000007</c:v>
                </c:pt>
                <c:pt idx="7">
                  <c:v>-0.21863499999999997</c:v>
                </c:pt>
                <c:pt idx="8">
                  <c:v>-0.20363099999999995</c:v>
                </c:pt>
                <c:pt idx="9">
                  <c:v>-0.23182899999999995</c:v>
                </c:pt>
                <c:pt idx="10">
                  <c:v>-0.21785800000000005</c:v>
                </c:pt>
                <c:pt idx="11">
                  <c:v>-0.17697600000000002</c:v>
                </c:pt>
                <c:pt idx="12">
                  <c:v>-0.15048100000000003</c:v>
                </c:pt>
                <c:pt idx="13">
                  <c:v>-0.12096699999999994</c:v>
                </c:pt>
                <c:pt idx="14">
                  <c:v>-5.7872000000000035E-2</c:v>
                </c:pt>
                <c:pt idx="15">
                  <c:v>-1.7279999999999962E-2</c:v>
                </c:pt>
                <c:pt idx="16">
                  <c:v>-3.1662999999999997E-2</c:v>
                </c:pt>
                <c:pt idx="17">
                  <c:v>-1.4315999999999995E-2</c:v>
                </c:pt>
                <c:pt idx="18">
                  <c:v>3.1156000000000073E-2</c:v>
                </c:pt>
                <c:pt idx="19">
                  <c:v>1.5209999999999946E-2</c:v>
                </c:pt>
                <c:pt idx="20">
                  <c:v>-4.0124000000000049E-2</c:v>
                </c:pt>
                <c:pt idx="21">
                  <c:v>-2.3181000000000007E-2</c:v>
                </c:pt>
                <c:pt idx="22">
                  <c:v>4.4839000000000073E-2</c:v>
                </c:pt>
                <c:pt idx="23">
                  <c:v>0.14683400000000002</c:v>
                </c:pt>
                <c:pt idx="24">
                  <c:v>0.19337200000000004</c:v>
                </c:pt>
                <c:pt idx="25">
                  <c:v>7.8054999999999986E-2</c:v>
                </c:pt>
                <c:pt idx="26">
                  <c:v>-4.4503999999999988E-2</c:v>
                </c:pt>
                <c:pt idx="27">
                  <c:v>-0.10789199999999999</c:v>
                </c:pt>
                <c:pt idx="28">
                  <c:v>-7.5295999999999919E-2</c:v>
                </c:pt>
                <c:pt idx="29">
                  <c:v>-1.991300000000007E-2</c:v>
                </c:pt>
                <c:pt idx="30">
                  <c:v>-3.6321000000000048E-2</c:v>
                </c:pt>
                <c:pt idx="31">
                  <c:v>-1.5013999999999972E-2</c:v>
                </c:pt>
                <c:pt idx="32">
                  <c:v>7.0142000000000038E-2</c:v>
                </c:pt>
                <c:pt idx="33">
                  <c:v>8.3099000000000034E-2</c:v>
                </c:pt>
                <c:pt idx="34">
                  <c:v>-8.7329999999999908E-3</c:v>
                </c:pt>
                <c:pt idx="35">
                  <c:v>-0.11184400000000005</c:v>
                </c:pt>
                <c:pt idx="36">
                  <c:v>-0.13004399999999999</c:v>
                </c:pt>
                <c:pt idx="37">
                  <c:v>-9.1330000000000022E-2</c:v>
                </c:pt>
                <c:pt idx="38">
                  <c:v>0.29433900000000002</c:v>
                </c:pt>
                <c:pt idx="39">
                  <c:v>0.8838379999999999</c:v>
                </c:pt>
                <c:pt idx="40">
                  <c:v>0.68343399999999999</c:v>
                </c:pt>
                <c:pt idx="41">
                  <c:v>0.31272600000000006</c:v>
                </c:pt>
                <c:pt idx="42">
                  <c:v>0.18976000000000004</c:v>
                </c:pt>
                <c:pt idx="43">
                  <c:v>0.10061100000000001</c:v>
                </c:pt>
                <c:pt idx="44">
                  <c:v>1.8782999999999994E-2</c:v>
                </c:pt>
                <c:pt idx="45">
                  <c:v>1.8210999999999977E-2</c:v>
                </c:pt>
                <c:pt idx="46">
                  <c:v>5.4883999999999933E-2</c:v>
                </c:pt>
                <c:pt idx="47">
                  <c:v>4.1250000000000453E-3</c:v>
                </c:pt>
                <c:pt idx="48">
                  <c:v>-5.4891000000000023E-2</c:v>
                </c:pt>
                <c:pt idx="49">
                  <c:v>2.5129999999999875E-3</c:v>
                </c:pt>
                <c:pt idx="50">
                  <c:v>-0.33058399999999999</c:v>
                </c:pt>
                <c:pt idx="51">
                  <c:v>-0.92549799999999993</c:v>
                </c:pt>
                <c:pt idx="52">
                  <c:v>-0.75000800000000001</c:v>
                </c:pt>
                <c:pt idx="53">
                  <c:v>-0.42559800000000003</c:v>
                </c:pt>
                <c:pt idx="54">
                  <c:v>-0.30106200000000005</c:v>
                </c:pt>
                <c:pt idx="55">
                  <c:v>-0.17822899999999997</c:v>
                </c:pt>
                <c:pt idx="56">
                  <c:v>-0.13769600000000004</c:v>
                </c:pt>
                <c:pt idx="57">
                  <c:v>-0.16120699999999999</c:v>
                </c:pt>
                <c:pt idx="58">
                  <c:v>-0.11581299999999994</c:v>
                </c:pt>
                <c:pt idx="59">
                  <c:v>1.6979999999999995E-2</c:v>
                </c:pt>
                <c:pt idx="60">
                  <c:v>5.3916999999999993E-2</c:v>
                </c:pt>
                <c:pt idx="61">
                  <c:v>7.7470000000000039E-2</c:v>
                </c:pt>
                <c:pt idx="62">
                  <c:v>0.18901699999999999</c:v>
                </c:pt>
                <c:pt idx="63">
                  <c:v>0.27855599999999997</c:v>
                </c:pt>
                <c:pt idx="64">
                  <c:v>0.346306</c:v>
                </c:pt>
                <c:pt idx="65">
                  <c:v>0.43433500000000003</c:v>
                </c:pt>
                <c:pt idx="66">
                  <c:v>0.52081900000000003</c:v>
                </c:pt>
                <c:pt idx="67">
                  <c:v>0.43641399999999997</c:v>
                </c:pt>
                <c:pt idx="68">
                  <c:v>0.42237200000000003</c:v>
                </c:pt>
                <c:pt idx="69">
                  <c:v>0.54743699999999995</c:v>
                </c:pt>
                <c:pt idx="70">
                  <c:v>0.49441499999999994</c:v>
                </c:pt>
                <c:pt idx="71">
                  <c:v>0.36742900000000001</c:v>
                </c:pt>
                <c:pt idx="72">
                  <c:v>0.33141100000000001</c:v>
                </c:pt>
                <c:pt idx="73">
                  <c:v>0.23230599999999996</c:v>
                </c:pt>
                <c:pt idx="74">
                  <c:v>0.16494599999999998</c:v>
                </c:pt>
                <c:pt idx="75">
                  <c:v>0.21371800000000002</c:v>
                </c:pt>
                <c:pt idx="76">
                  <c:v>0.14024599999999998</c:v>
                </c:pt>
                <c:pt idx="77">
                  <c:v>4.3190999999999979E-2</c:v>
                </c:pt>
                <c:pt idx="78">
                  <c:v>-6.5045999999999993E-2</c:v>
                </c:pt>
                <c:pt idx="79">
                  <c:v>-6.3848999999999989E-2</c:v>
                </c:pt>
                <c:pt idx="80">
                  <c:v>-0.118531</c:v>
                </c:pt>
                <c:pt idx="81">
                  <c:v>-0.21093800000000001</c:v>
                </c:pt>
                <c:pt idx="82">
                  <c:v>-0.16171499999999997</c:v>
                </c:pt>
                <c:pt idx="83">
                  <c:v>-0.15126499999999998</c:v>
                </c:pt>
                <c:pt idx="84">
                  <c:v>-0.14539000000000002</c:v>
                </c:pt>
                <c:pt idx="85">
                  <c:v>-9.0361000000000025E-2</c:v>
                </c:pt>
                <c:pt idx="86">
                  <c:v>-0.16255199999999997</c:v>
                </c:pt>
                <c:pt idx="87">
                  <c:v>-0.27752700000000002</c:v>
                </c:pt>
                <c:pt idx="88">
                  <c:v>-0.21923999999999999</c:v>
                </c:pt>
                <c:pt idx="89">
                  <c:v>-0.19615100000000002</c:v>
                </c:pt>
                <c:pt idx="90">
                  <c:v>-0.15470299999999998</c:v>
                </c:pt>
                <c:pt idx="91">
                  <c:v>-8.3447000000000049E-2</c:v>
                </c:pt>
                <c:pt idx="92">
                  <c:v>-5.1848999999999978E-2</c:v>
                </c:pt>
                <c:pt idx="93">
                  <c:v>-0.11389199999999999</c:v>
                </c:pt>
                <c:pt idx="94">
                  <c:v>-0.16334000000000004</c:v>
                </c:pt>
                <c:pt idx="95">
                  <c:v>-0.14222400000000002</c:v>
                </c:pt>
                <c:pt idx="96">
                  <c:v>-0.116674</c:v>
                </c:pt>
                <c:pt idx="97">
                  <c:v>-0.11090499999999998</c:v>
                </c:pt>
                <c:pt idx="98">
                  <c:v>-4.6210000000000029E-2</c:v>
                </c:pt>
                <c:pt idx="99">
                  <c:v>2.0696000000000048E-2</c:v>
                </c:pt>
                <c:pt idx="100">
                  <c:v>2.0930000000000004E-2</c:v>
                </c:pt>
                <c:pt idx="101">
                  <c:v>-5.5152999999999952E-2</c:v>
                </c:pt>
                <c:pt idx="102">
                  <c:v>-0.11248900000000001</c:v>
                </c:pt>
                <c:pt idx="103">
                  <c:v>-0.15926099999999993</c:v>
                </c:pt>
                <c:pt idx="104">
                  <c:v>-0.154136</c:v>
                </c:pt>
              </c:numCache>
            </c:numRef>
          </c:val>
          <c:smooth val="0"/>
          <c:extLst>
            <c:ext xmlns:c16="http://schemas.microsoft.com/office/drawing/2014/chart" uri="{C3380CC4-5D6E-409C-BE32-E72D297353CC}">
              <c16:uniqueId val="{00000001-BB39-4361-8CF0-45B43F86956F}"/>
            </c:ext>
          </c:extLst>
        </c:ser>
        <c:dLbls>
          <c:showLegendKey val="0"/>
          <c:showVal val="0"/>
          <c:showCatName val="0"/>
          <c:showSerName val="0"/>
          <c:showPercent val="0"/>
          <c:showBubbleSize val="0"/>
        </c:dLbls>
        <c:marker val="1"/>
        <c:smooth val="0"/>
        <c:axId val="3"/>
        <c:axId val="4"/>
      </c:lineChart>
      <c:catAx>
        <c:axId val="121558679"/>
        <c:scaling>
          <c:orientation val="minMax"/>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50"/>
        <c:auto val="0"/>
        <c:lblAlgn val="ctr"/>
        <c:lblOffset val="100"/>
        <c:tickLblSkip val="24"/>
        <c:tickMarkSkip val="12"/>
        <c:noMultiLvlLbl val="0"/>
      </c:catAx>
      <c:valAx>
        <c:axId val="1"/>
        <c:scaling>
          <c:orientation val="minMax"/>
          <c:max val="62"/>
          <c:min val="40"/>
        </c:scaling>
        <c:delete val="0"/>
        <c:axPos val="l"/>
        <c:majorGridlines>
          <c:spPr>
            <a:ln w="3175">
              <a:solidFill>
                <a:srgbClr val="D9D9D9"/>
              </a:solidFill>
              <a:prstDash val="sysDash"/>
            </a:ln>
          </c:spPr>
        </c:majorGridlines>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21558679"/>
        <c:crosses val="autoZero"/>
        <c:crossBetween val="between"/>
        <c:majorUnit val="5"/>
      </c:valAx>
      <c:catAx>
        <c:axId val="3"/>
        <c:scaling>
          <c:orientation val="minMax"/>
        </c:scaling>
        <c:delete val="1"/>
        <c:axPos val="t"/>
        <c:majorTickMark val="out"/>
        <c:minorTickMark val="none"/>
        <c:tickLblPos val="nextTo"/>
        <c:crossAx val="4"/>
        <c:crosses val="autoZero"/>
        <c:auto val="1"/>
        <c:lblAlgn val="ctr"/>
        <c:lblOffset val="100"/>
        <c:noMultiLvlLbl val="0"/>
      </c:catAx>
      <c:valAx>
        <c:axId val="4"/>
        <c:scaling>
          <c:orientation val="maxMin"/>
          <c:max val="0.8"/>
          <c:min val="-0.60000000000000009"/>
        </c:scaling>
        <c:delete val="0"/>
        <c:axPos val="r"/>
        <c:numFmt formatCode="0.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3"/>
        <c:crosses val="max"/>
        <c:crossBetween val="between"/>
        <c:majorUnit val="0.30000000000000004"/>
      </c:valAx>
      <c:spPr>
        <a:noFill/>
        <a:ln w="25400">
          <a:noFill/>
        </a:ln>
      </c:spPr>
    </c:plotArea>
    <c:legend>
      <c:legendPos val="r"/>
      <c:layout>
        <c:manualLayout>
          <c:xMode val="edge"/>
          <c:yMode val="edge"/>
          <c:x val="0.1516556159080403"/>
          <c:y val="0.10364352183249821"/>
          <c:w val="0.71710394724846316"/>
          <c:h val="0.11135255820295191"/>
        </c:manualLayout>
      </c:layout>
      <c:overlay val="0"/>
      <c:txPr>
        <a:bodyPr/>
        <a:lstStyle/>
        <a:p>
          <a:pPr>
            <a:defRPr sz="1300" b="0">
              <a:solidFill>
                <a:srgbClr val="010000"/>
              </a:solidFill>
              <a:latin typeface="Arial" panose="020B0604020202020204" pitchFamily="34" charset="0"/>
            </a:defRPr>
          </a:pPr>
          <a:endParaRPr lang="en-US"/>
        </a:p>
      </c:txPr>
    </c:legend>
    <c:plotVisOnly val="1"/>
    <c:dispBlanksAs val="gap"/>
    <c:showDLblsOverMax val="0"/>
  </c:chart>
  <c:spPr>
    <a:solidFill>
      <a:schemeClr val="accent3">
        <a:lumMod val="20000"/>
        <a:lumOff val="80000"/>
      </a:schemeClr>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07213545843065E-2"/>
          <c:y val="0.10827531948986183"/>
          <c:w val="0.89161900001385941"/>
          <c:h val="0.71494702040626823"/>
        </c:manualLayout>
      </c:layout>
      <c:lineChart>
        <c:grouping val="standard"/>
        <c:varyColors val="0"/>
        <c:ser>
          <c:idx val="0"/>
          <c:order val="0"/>
          <c:tx>
            <c:strRef>
              <c:f>performance!$B$19</c:f>
              <c:strCache>
                <c:ptCount val="1"/>
                <c:pt idx="0">
                  <c:v>Global Sector PMI Rotation Strategy*</c:v>
                </c:pt>
              </c:strCache>
            </c:strRef>
          </c:tx>
          <c:spPr>
            <a:ln w="28575" cap="rnd">
              <a:solidFill>
                <a:srgbClr val="006D89"/>
              </a:solidFill>
              <a:round/>
            </a:ln>
            <a:effectLst/>
          </c:spPr>
          <c:marker>
            <c:symbol val="none"/>
          </c:marker>
          <c:cat>
            <c:numRef>
              <c:f>performance!$S$4:$S$148</c:f>
              <c:numCache>
                <c:formatCode>mmm\-yy</c:formatCode>
                <c:ptCount val="145"/>
                <c:pt idx="0">
                  <c:v>41402</c:v>
                </c:pt>
                <c:pt idx="1">
                  <c:v>41432</c:v>
                </c:pt>
                <c:pt idx="2">
                  <c:v>41460</c:v>
                </c:pt>
                <c:pt idx="3">
                  <c:v>41493</c:v>
                </c:pt>
                <c:pt idx="4">
                  <c:v>41523</c:v>
                </c:pt>
                <c:pt idx="5">
                  <c:v>41555</c:v>
                </c:pt>
                <c:pt idx="6">
                  <c:v>41585</c:v>
                </c:pt>
                <c:pt idx="7">
                  <c:v>41614</c:v>
                </c:pt>
                <c:pt idx="8">
                  <c:v>41647</c:v>
                </c:pt>
                <c:pt idx="9">
                  <c:v>41677</c:v>
                </c:pt>
                <c:pt idx="10">
                  <c:v>41705</c:v>
                </c:pt>
                <c:pt idx="11">
                  <c:v>41736</c:v>
                </c:pt>
                <c:pt idx="12">
                  <c:v>41767</c:v>
                </c:pt>
                <c:pt idx="13">
                  <c:v>41796</c:v>
                </c:pt>
                <c:pt idx="14">
                  <c:v>41827</c:v>
                </c:pt>
                <c:pt idx="15">
                  <c:v>41858</c:v>
                </c:pt>
                <c:pt idx="16">
                  <c:v>41890</c:v>
                </c:pt>
                <c:pt idx="17">
                  <c:v>41920</c:v>
                </c:pt>
                <c:pt idx="18">
                  <c:v>41950</c:v>
                </c:pt>
                <c:pt idx="19">
                  <c:v>41978</c:v>
                </c:pt>
                <c:pt idx="20">
                  <c:v>42012</c:v>
                </c:pt>
                <c:pt idx="21">
                  <c:v>42041</c:v>
                </c:pt>
                <c:pt idx="22">
                  <c:v>42069</c:v>
                </c:pt>
                <c:pt idx="23">
                  <c:v>42103</c:v>
                </c:pt>
                <c:pt idx="24">
                  <c:v>42132</c:v>
                </c:pt>
                <c:pt idx="25">
                  <c:v>42160</c:v>
                </c:pt>
                <c:pt idx="26">
                  <c:v>42192</c:v>
                </c:pt>
                <c:pt idx="27">
                  <c:v>42223</c:v>
                </c:pt>
                <c:pt idx="28">
                  <c:v>42254</c:v>
                </c:pt>
                <c:pt idx="29">
                  <c:v>42284</c:v>
                </c:pt>
                <c:pt idx="30">
                  <c:v>42314</c:v>
                </c:pt>
                <c:pt idx="31">
                  <c:v>42345</c:v>
                </c:pt>
                <c:pt idx="32">
                  <c:v>42377</c:v>
                </c:pt>
                <c:pt idx="33">
                  <c:v>42405</c:v>
                </c:pt>
                <c:pt idx="34">
                  <c:v>42436</c:v>
                </c:pt>
                <c:pt idx="35">
                  <c:v>42467</c:v>
                </c:pt>
                <c:pt idx="36">
                  <c:v>42500</c:v>
                </c:pt>
                <c:pt idx="37">
                  <c:v>42528</c:v>
                </c:pt>
                <c:pt idx="38">
                  <c:v>42558</c:v>
                </c:pt>
                <c:pt idx="39">
                  <c:v>42587</c:v>
                </c:pt>
                <c:pt idx="40">
                  <c:v>42620</c:v>
                </c:pt>
                <c:pt idx="41">
                  <c:v>42650</c:v>
                </c:pt>
                <c:pt idx="42">
                  <c:v>42682</c:v>
                </c:pt>
                <c:pt idx="43">
                  <c:v>42711</c:v>
                </c:pt>
                <c:pt idx="44">
                  <c:v>42744</c:v>
                </c:pt>
                <c:pt idx="45">
                  <c:v>42773</c:v>
                </c:pt>
                <c:pt idx="46">
                  <c:v>42801</c:v>
                </c:pt>
                <c:pt idx="47">
                  <c:v>42832</c:v>
                </c:pt>
                <c:pt idx="48">
                  <c:v>42863</c:v>
                </c:pt>
                <c:pt idx="49">
                  <c:v>42893</c:v>
                </c:pt>
                <c:pt idx="50">
                  <c:v>42926</c:v>
                </c:pt>
                <c:pt idx="51">
                  <c:v>42954</c:v>
                </c:pt>
                <c:pt idx="52">
                  <c:v>42986</c:v>
                </c:pt>
                <c:pt idx="53">
                  <c:v>43014</c:v>
                </c:pt>
                <c:pt idx="54">
                  <c:v>43047</c:v>
                </c:pt>
                <c:pt idx="55">
                  <c:v>43076</c:v>
                </c:pt>
                <c:pt idx="56">
                  <c:v>43108</c:v>
                </c:pt>
                <c:pt idx="57">
                  <c:v>43138</c:v>
                </c:pt>
                <c:pt idx="58">
                  <c:v>43166</c:v>
                </c:pt>
                <c:pt idx="59">
                  <c:v>43199</c:v>
                </c:pt>
                <c:pt idx="60">
                  <c:v>43228</c:v>
                </c:pt>
                <c:pt idx="61">
                  <c:v>43258</c:v>
                </c:pt>
                <c:pt idx="62">
                  <c:v>43290</c:v>
                </c:pt>
                <c:pt idx="63">
                  <c:v>43319</c:v>
                </c:pt>
                <c:pt idx="64">
                  <c:v>43353</c:v>
                </c:pt>
                <c:pt idx="65">
                  <c:v>43378</c:v>
                </c:pt>
                <c:pt idx="66">
                  <c:v>43412</c:v>
                </c:pt>
                <c:pt idx="67">
                  <c:v>43441</c:v>
                </c:pt>
                <c:pt idx="68">
                  <c:v>43473</c:v>
                </c:pt>
                <c:pt idx="69">
                  <c:v>43503</c:v>
                </c:pt>
                <c:pt idx="70">
                  <c:v>43531</c:v>
                </c:pt>
                <c:pt idx="71">
                  <c:v>43560</c:v>
                </c:pt>
                <c:pt idx="72">
                  <c:v>43593</c:v>
                </c:pt>
                <c:pt idx="73">
                  <c:v>43623</c:v>
                </c:pt>
                <c:pt idx="74">
                  <c:v>43651</c:v>
                </c:pt>
                <c:pt idx="75">
                  <c:v>43684</c:v>
                </c:pt>
                <c:pt idx="76">
                  <c:v>43717</c:v>
                </c:pt>
                <c:pt idx="77">
                  <c:v>43745</c:v>
                </c:pt>
                <c:pt idx="78">
                  <c:v>43777</c:v>
                </c:pt>
                <c:pt idx="79">
                  <c:v>43805</c:v>
                </c:pt>
                <c:pt idx="80">
                  <c:v>43838</c:v>
                </c:pt>
                <c:pt idx="81">
                  <c:v>43868</c:v>
                </c:pt>
                <c:pt idx="82">
                  <c:v>43896</c:v>
                </c:pt>
                <c:pt idx="83">
                  <c:v>43928</c:v>
                </c:pt>
                <c:pt idx="84">
                  <c:v>43959</c:v>
                </c:pt>
                <c:pt idx="85">
                  <c:v>43987</c:v>
                </c:pt>
                <c:pt idx="86">
                  <c:v>44019</c:v>
                </c:pt>
                <c:pt idx="87">
                  <c:v>44049</c:v>
                </c:pt>
                <c:pt idx="88">
                  <c:v>44078</c:v>
                </c:pt>
                <c:pt idx="89">
                  <c:v>44110</c:v>
                </c:pt>
                <c:pt idx="90">
                  <c:v>44140</c:v>
                </c:pt>
                <c:pt idx="91">
                  <c:v>44169</c:v>
                </c:pt>
                <c:pt idx="92">
                  <c:v>44203</c:v>
                </c:pt>
                <c:pt idx="93">
                  <c:v>44231</c:v>
                </c:pt>
                <c:pt idx="94">
                  <c:v>44259</c:v>
                </c:pt>
                <c:pt idx="95">
                  <c:v>44294</c:v>
                </c:pt>
                <c:pt idx="96">
                  <c:v>44323</c:v>
                </c:pt>
                <c:pt idx="97">
                  <c:v>44351</c:v>
                </c:pt>
                <c:pt idx="98">
                  <c:v>44384</c:v>
                </c:pt>
                <c:pt idx="99">
                  <c:v>44413</c:v>
                </c:pt>
                <c:pt idx="100">
                  <c:v>44445</c:v>
                </c:pt>
                <c:pt idx="101">
                  <c:v>44475</c:v>
                </c:pt>
                <c:pt idx="102">
                  <c:v>44505</c:v>
                </c:pt>
                <c:pt idx="103">
                  <c:v>44536</c:v>
                </c:pt>
                <c:pt idx="104">
                  <c:v>44568</c:v>
                </c:pt>
                <c:pt idx="105">
                  <c:v>44596</c:v>
                </c:pt>
                <c:pt idx="106">
                  <c:v>44624</c:v>
                </c:pt>
                <c:pt idx="107">
                  <c:v>44658</c:v>
                </c:pt>
                <c:pt idx="108">
                  <c:v>44687</c:v>
                </c:pt>
                <c:pt idx="109">
                  <c:v>44719</c:v>
                </c:pt>
                <c:pt idx="110">
                  <c:v>44749</c:v>
                </c:pt>
                <c:pt idx="111">
                  <c:v>44777</c:v>
                </c:pt>
                <c:pt idx="112">
                  <c:v>44811</c:v>
                </c:pt>
                <c:pt idx="113">
                  <c:v>44840</c:v>
                </c:pt>
                <c:pt idx="114">
                  <c:v>44872</c:v>
                </c:pt>
                <c:pt idx="115">
                  <c:v>44901</c:v>
                </c:pt>
                <c:pt idx="116">
                  <c:v>44932</c:v>
                </c:pt>
                <c:pt idx="117">
                  <c:v>44963</c:v>
                </c:pt>
                <c:pt idx="118">
                  <c:v>44991</c:v>
                </c:pt>
                <c:pt idx="119">
                  <c:v>45023</c:v>
                </c:pt>
                <c:pt idx="120">
                  <c:v>45054</c:v>
                </c:pt>
                <c:pt idx="121">
                  <c:v>45083</c:v>
                </c:pt>
                <c:pt idx="122">
                  <c:v>45114</c:v>
                </c:pt>
                <c:pt idx="123">
                  <c:v>45142</c:v>
                </c:pt>
                <c:pt idx="124">
                  <c:v>45176</c:v>
                </c:pt>
                <c:pt idx="125">
                  <c:v>45204</c:v>
                </c:pt>
                <c:pt idx="126">
                  <c:v>45237</c:v>
                </c:pt>
                <c:pt idx="127">
                  <c:v>45266</c:v>
                </c:pt>
                <c:pt idx="128">
                  <c:v>45296</c:v>
                </c:pt>
                <c:pt idx="129">
                  <c:v>45328</c:v>
                </c:pt>
                <c:pt idx="130">
                  <c:v>45357</c:v>
                </c:pt>
                <c:pt idx="131">
                  <c:v>45387</c:v>
                </c:pt>
                <c:pt idx="132">
                  <c:v>45419</c:v>
                </c:pt>
                <c:pt idx="133">
                  <c:v>45449</c:v>
                </c:pt>
                <c:pt idx="134">
                  <c:v>45477</c:v>
                </c:pt>
                <c:pt idx="135">
                  <c:v>45510</c:v>
                </c:pt>
                <c:pt idx="136">
                  <c:v>45540</c:v>
                </c:pt>
                <c:pt idx="137">
                  <c:v>45568</c:v>
                </c:pt>
                <c:pt idx="138">
                  <c:v>45602</c:v>
                </c:pt>
                <c:pt idx="139">
                  <c:v>45631</c:v>
                </c:pt>
                <c:pt idx="140">
                  <c:v>45663</c:v>
                </c:pt>
                <c:pt idx="141">
                  <c:v>45693</c:v>
                </c:pt>
                <c:pt idx="142">
                  <c:v>45721</c:v>
                </c:pt>
                <c:pt idx="143">
                  <c:v>45750</c:v>
                </c:pt>
                <c:pt idx="144">
                  <c:v>45783</c:v>
                </c:pt>
              </c:numCache>
            </c:numRef>
          </c:cat>
          <c:val>
            <c:numRef>
              <c:f>performance!$W$4:$W$148</c:f>
              <c:numCache>
                <c:formatCode>0.00</c:formatCode>
                <c:ptCount val="145"/>
                <c:pt idx="0">
                  <c:v>100</c:v>
                </c:pt>
                <c:pt idx="1">
                  <c:v>100.00246824477857</c:v>
                </c:pt>
                <c:pt idx="2">
                  <c:v>98.826027644723624</c:v>
                </c:pt>
                <c:pt idx="3">
                  <c:v>101.52643822063087</c:v>
                </c:pt>
                <c:pt idx="4">
                  <c:v>101.07474721956399</c:v>
                </c:pt>
                <c:pt idx="5">
                  <c:v>103.54817558188977</c:v>
                </c:pt>
                <c:pt idx="6">
                  <c:v>111.8219328197785</c:v>
                </c:pt>
                <c:pt idx="7">
                  <c:v>114.01572037103911</c:v>
                </c:pt>
                <c:pt idx="8">
                  <c:v>116.13755665721379</c:v>
                </c:pt>
                <c:pt idx="9">
                  <c:v>115.06978404703716</c:v>
                </c:pt>
                <c:pt idx="10">
                  <c:v>121.74352607835931</c:v>
                </c:pt>
                <c:pt idx="11">
                  <c:v>122.92549251922686</c:v>
                </c:pt>
                <c:pt idx="12">
                  <c:v>124.19261775973106</c:v>
                </c:pt>
                <c:pt idx="13">
                  <c:v>128.28971350565908</c:v>
                </c:pt>
                <c:pt idx="14">
                  <c:v>130.7365816101659</c:v>
                </c:pt>
                <c:pt idx="15">
                  <c:v>130.08464437755239</c:v>
                </c:pt>
                <c:pt idx="16">
                  <c:v>134.55478980492288</c:v>
                </c:pt>
                <c:pt idx="17">
                  <c:v>129.08245924833048</c:v>
                </c:pt>
                <c:pt idx="18">
                  <c:v>131.76532368632061</c:v>
                </c:pt>
                <c:pt idx="19">
                  <c:v>134.32982373838377</c:v>
                </c:pt>
                <c:pt idx="20">
                  <c:v>131.52672125459765</c:v>
                </c:pt>
                <c:pt idx="21">
                  <c:v>134.91490907197459</c:v>
                </c:pt>
                <c:pt idx="22">
                  <c:v>138.89695266800294</c:v>
                </c:pt>
                <c:pt idx="23">
                  <c:v>144.03747211664788</c:v>
                </c:pt>
                <c:pt idx="24">
                  <c:v>146.38374017955991</c:v>
                </c:pt>
                <c:pt idx="25">
                  <c:v>142.34583241983745</c:v>
                </c:pt>
                <c:pt idx="26">
                  <c:v>142.34583241983745</c:v>
                </c:pt>
                <c:pt idx="27">
                  <c:v>150.62196151403822</c:v>
                </c:pt>
                <c:pt idx="28">
                  <c:v>139.67203894599712</c:v>
                </c:pt>
                <c:pt idx="29">
                  <c:v>139.67203894599712</c:v>
                </c:pt>
                <c:pt idx="30">
                  <c:v>145.05368775322842</c:v>
                </c:pt>
                <c:pt idx="31">
                  <c:v>144.65561947314438</c:v>
                </c:pt>
                <c:pt idx="32">
                  <c:v>133.87221646186072</c:v>
                </c:pt>
                <c:pt idx="33">
                  <c:v>129.13536226589432</c:v>
                </c:pt>
                <c:pt idx="34">
                  <c:v>134.64245811519925</c:v>
                </c:pt>
                <c:pt idx="35">
                  <c:v>134.64245811519925</c:v>
                </c:pt>
                <c:pt idx="36">
                  <c:v>138.68240894788818</c:v>
                </c:pt>
                <c:pt idx="37">
                  <c:v>141.85593261199762</c:v>
                </c:pt>
                <c:pt idx="38">
                  <c:v>141.41379975670949</c:v>
                </c:pt>
                <c:pt idx="39">
                  <c:v>150.42901698769913</c:v>
                </c:pt>
                <c:pt idx="40">
                  <c:v>151.87511094167343</c:v>
                </c:pt>
                <c:pt idx="41">
                  <c:v>150.06721660251065</c:v>
                </c:pt>
                <c:pt idx="42">
                  <c:v>151.85407666022283</c:v>
                </c:pt>
                <c:pt idx="43">
                  <c:v>152.79922242245505</c:v>
                </c:pt>
                <c:pt idx="44">
                  <c:v>151.92196164910615</c:v>
                </c:pt>
                <c:pt idx="45">
                  <c:v>162.82928926158354</c:v>
                </c:pt>
                <c:pt idx="46">
                  <c:v>165.9260736964354</c:v>
                </c:pt>
                <c:pt idx="47">
                  <c:v>167.68607457092838</c:v>
                </c:pt>
                <c:pt idx="48">
                  <c:v>174.06418378449658</c:v>
                </c:pt>
                <c:pt idx="49">
                  <c:v>176.14028622148038</c:v>
                </c:pt>
                <c:pt idx="50">
                  <c:v>180.18771655908137</c:v>
                </c:pt>
                <c:pt idx="51">
                  <c:v>184.32231506805175</c:v>
                </c:pt>
                <c:pt idx="52">
                  <c:v>184.8597210993149</c:v>
                </c:pt>
                <c:pt idx="53">
                  <c:v>189.75976032815393</c:v>
                </c:pt>
                <c:pt idx="54">
                  <c:v>196.50743896897606</c:v>
                </c:pt>
                <c:pt idx="55">
                  <c:v>197.98961333500375</c:v>
                </c:pt>
                <c:pt idx="56">
                  <c:v>215.62399604356696</c:v>
                </c:pt>
                <c:pt idx="57">
                  <c:v>213.41852055745719</c:v>
                </c:pt>
                <c:pt idx="58">
                  <c:v>211.94565781987725</c:v>
                </c:pt>
                <c:pt idx="59">
                  <c:v>209.47894343790776</c:v>
                </c:pt>
                <c:pt idx="60">
                  <c:v>206.08904589149193</c:v>
                </c:pt>
                <c:pt idx="61">
                  <c:v>209.53778597537917</c:v>
                </c:pt>
                <c:pt idx="62">
                  <c:v>197.23024862702204</c:v>
                </c:pt>
                <c:pt idx="63">
                  <c:v>207.30791956081208</c:v>
                </c:pt>
                <c:pt idx="64">
                  <c:v>207.03222046239233</c:v>
                </c:pt>
                <c:pt idx="65">
                  <c:v>209.42832259983018</c:v>
                </c:pt>
                <c:pt idx="66">
                  <c:v>207.08338494822291</c:v>
                </c:pt>
                <c:pt idx="67">
                  <c:v>207.08338494822291</c:v>
                </c:pt>
                <c:pt idx="68">
                  <c:v>207.08338494822291</c:v>
                </c:pt>
                <c:pt idx="69">
                  <c:v>207.83993108249331</c:v>
                </c:pt>
                <c:pt idx="70">
                  <c:v>214.68039455620658</c:v>
                </c:pt>
                <c:pt idx="71">
                  <c:v>223.26740082812208</c:v>
                </c:pt>
                <c:pt idx="72">
                  <c:v>222.34089742195192</c:v>
                </c:pt>
                <c:pt idx="73">
                  <c:v>230.38762628575407</c:v>
                </c:pt>
                <c:pt idx="74">
                  <c:v>242.5906128809234</c:v>
                </c:pt>
                <c:pt idx="75">
                  <c:v>233.58858956846504</c:v>
                </c:pt>
                <c:pt idx="76">
                  <c:v>238.48902811125009</c:v>
                </c:pt>
                <c:pt idx="77">
                  <c:v>237.27149134299376</c:v>
                </c:pt>
                <c:pt idx="78">
                  <c:v>249.33779745974994</c:v>
                </c:pt>
                <c:pt idx="79">
                  <c:v>257.74572193856028</c:v>
                </c:pt>
                <c:pt idx="80">
                  <c:v>263.45043555836412</c:v>
                </c:pt>
                <c:pt idx="81">
                  <c:v>263.45043555836412</c:v>
                </c:pt>
                <c:pt idx="82">
                  <c:v>250.80160526752465</c:v>
                </c:pt>
                <c:pt idx="83">
                  <c:v>240.04383230118978</c:v>
                </c:pt>
                <c:pt idx="84">
                  <c:v>253.01896613171439</c:v>
                </c:pt>
                <c:pt idx="85">
                  <c:v>267.54821380686076</c:v>
                </c:pt>
                <c:pt idx="86">
                  <c:v>238.39419553988213</c:v>
                </c:pt>
                <c:pt idx="87">
                  <c:v>242.83045239095316</c:v>
                </c:pt>
                <c:pt idx="88">
                  <c:v>278.64013160665399</c:v>
                </c:pt>
                <c:pt idx="89">
                  <c:v>282.12507156965057</c:v>
                </c:pt>
                <c:pt idx="90">
                  <c:v>294.82896208619462</c:v>
                </c:pt>
                <c:pt idx="91">
                  <c:v>357.88889659295427</c:v>
                </c:pt>
                <c:pt idx="92">
                  <c:v>374.76387507896601</c:v>
                </c:pt>
                <c:pt idx="93">
                  <c:v>391.15286081652783</c:v>
                </c:pt>
                <c:pt idx="94">
                  <c:v>409.24787361035192</c:v>
                </c:pt>
                <c:pt idx="95">
                  <c:v>424.63610308163709</c:v>
                </c:pt>
                <c:pt idx="96">
                  <c:v>419.87915689721279</c:v>
                </c:pt>
                <c:pt idx="97">
                  <c:v>419.87915689721279</c:v>
                </c:pt>
                <c:pt idx="98">
                  <c:v>425.96594534504032</c:v>
                </c:pt>
                <c:pt idx="99">
                  <c:v>429.54373003744075</c:v>
                </c:pt>
                <c:pt idx="100">
                  <c:v>437.01566718614254</c:v>
                </c:pt>
                <c:pt idx="101">
                  <c:v>403.43260298748879</c:v>
                </c:pt>
                <c:pt idx="102">
                  <c:v>403.43260298748879</c:v>
                </c:pt>
                <c:pt idx="103">
                  <c:v>388.67080497670713</c:v>
                </c:pt>
                <c:pt idx="104">
                  <c:v>399.72510993909555</c:v>
                </c:pt>
                <c:pt idx="105">
                  <c:v>384.14080356265362</c:v>
                </c:pt>
                <c:pt idx="106">
                  <c:v>384.14080356265362</c:v>
                </c:pt>
                <c:pt idx="107">
                  <c:v>412.42048220680567</c:v>
                </c:pt>
                <c:pt idx="108">
                  <c:v>364.79530682108708</c:v>
                </c:pt>
                <c:pt idx="109">
                  <c:v>367.90814614472907</c:v>
                </c:pt>
                <c:pt idx="110">
                  <c:v>334.03551915642515</c:v>
                </c:pt>
                <c:pt idx="111">
                  <c:v>334.57251183114499</c:v>
                </c:pt>
                <c:pt idx="112">
                  <c:v>311.68138049299642</c:v>
                </c:pt>
                <c:pt idx="113">
                  <c:v>295.98506899183809</c:v>
                </c:pt>
                <c:pt idx="114">
                  <c:v>297.30568597548813</c:v>
                </c:pt>
                <c:pt idx="115">
                  <c:v>315.32586655672208</c:v>
                </c:pt>
                <c:pt idx="116">
                  <c:v>313.52679935454802</c:v>
                </c:pt>
                <c:pt idx="117">
                  <c:v>355.10972762456521</c:v>
                </c:pt>
                <c:pt idx="118">
                  <c:v>346.23527306389428</c:v>
                </c:pt>
                <c:pt idx="119">
                  <c:v>347.92544884505992</c:v>
                </c:pt>
                <c:pt idx="120">
                  <c:v>365.38292691754981</c:v>
                </c:pt>
                <c:pt idx="121">
                  <c:v>362.96424249300975</c:v>
                </c:pt>
                <c:pt idx="122">
                  <c:v>373.82463904069033</c:v>
                </c:pt>
                <c:pt idx="123">
                  <c:v>373.32506054115993</c:v>
                </c:pt>
                <c:pt idx="124">
                  <c:v>375.8275214874775</c:v>
                </c:pt>
                <c:pt idx="125">
                  <c:v>370.39069138531067</c:v>
                </c:pt>
                <c:pt idx="126">
                  <c:v>377.55394910560165</c:v>
                </c:pt>
                <c:pt idx="127">
                  <c:v>390.19148603405961</c:v>
                </c:pt>
                <c:pt idx="128">
                  <c:v>407.01789100442028</c:v>
                </c:pt>
                <c:pt idx="129">
                  <c:v>421.41562790346813</c:v>
                </c:pt>
                <c:pt idx="130">
                  <c:v>435.83596552588921</c:v>
                </c:pt>
                <c:pt idx="131">
                  <c:v>434.56715979336053</c:v>
                </c:pt>
                <c:pt idx="132">
                  <c:v>439.89644986482199</c:v>
                </c:pt>
                <c:pt idx="133">
                  <c:v>457.35373525548084</c:v>
                </c:pt>
                <c:pt idx="134">
                  <c:v>494.96369564380353</c:v>
                </c:pt>
                <c:pt idx="135">
                  <c:v>528.90459341299072</c:v>
                </c:pt>
                <c:pt idx="136">
                  <c:v>570.77640907648572</c:v>
                </c:pt>
                <c:pt idx="137">
                  <c:v>572.20959611975047</c:v>
                </c:pt>
                <c:pt idx="138">
                  <c:v>558.28446727226412</c:v>
                </c:pt>
                <c:pt idx="139">
                  <c:v>569.41362230315735</c:v>
                </c:pt>
                <c:pt idx="140">
                  <c:v>558.93289480981093</c:v>
                </c:pt>
                <c:pt idx="141">
                  <c:v>584.75006330495046</c:v>
                </c:pt>
                <c:pt idx="142">
                  <c:v>592.38207637768971</c:v>
                </c:pt>
                <c:pt idx="143">
                  <c:v>567.51716265632172</c:v>
                </c:pt>
                <c:pt idx="144">
                  <c:v>643.77378056720113</c:v>
                </c:pt>
              </c:numCache>
            </c:numRef>
          </c:val>
          <c:smooth val="0"/>
          <c:extLst>
            <c:ext xmlns:c16="http://schemas.microsoft.com/office/drawing/2014/chart" uri="{C3380CC4-5D6E-409C-BE32-E72D297353CC}">
              <c16:uniqueId val="{00000000-8570-4A78-8DD2-05B1C25E3D52}"/>
            </c:ext>
          </c:extLst>
        </c:ser>
        <c:ser>
          <c:idx val="1"/>
          <c:order val="1"/>
          <c:tx>
            <c:strRef>
              <c:f>performance!$H$19</c:f>
              <c:strCache>
                <c:ptCount val="1"/>
                <c:pt idx="0">
                  <c:v>MSCI World</c:v>
                </c:pt>
              </c:strCache>
            </c:strRef>
          </c:tx>
          <c:spPr>
            <a:ln w="28575" cap="rnd">
              <a:solidFill>
                <a:srgbClr val="F1A649"/>
              </a:solidFill>
              <a:round/>
            </a:ln>
            <a:effectLst/>
          </c:spPr>
          <c:marker>
            <c:symbol val="none"/>
          </c:marker>
          <c:cat>
            <c:numRef>
              <c:f>performance!$S$4:$S$148</c:f>
              <c:numCache>
                <c:formatCode>mmm\-yy</c:formatCode>
                <c:ptCount val="145"/>
                <c:pt idx="0">
                  <c:v>41402</c:v>
                </c:pt>
                <c:pt idx="1">
                  <c:v>41432</c:v>
                </c:pt>
                <c:pt idx="2">
                  <c:v>41460</c:v>
                </c:pt>
                <c:pt idx="3">
                  <c:v>41493</c:v>
                </c:pt>
                <c:pt idx="4">
                  <c:v>41523</c:v>
                </c:pt>
                <c:pt idx="5">
                  <c:v>41555</c:v>
                </c:pt>
                <c:pt idx="6">
                  <c:v>41585</c:v>
                </c:pt>
                <c:pt idx="7">
                  <c:v>41614</c:v>
                </c:pt>
                <c:pt idx="8">
                  <c:v>41647</c:v>
                </c:pt>
                <c:pt idx="9">
                  <c:v>41677</c:v>
                </c:pt>
                <c:pt idx="10">
                  <c:v>41705</c:v>
                </c:pt>
                <c:pt idx="11">
                  <c:v>41736</c:v>
                </c:pt>
                <c:pt idx="12">
                  <c:v>41767</c:v>
                </c:pt>
                <c:pt idx="13">
                  <c:v>41796</c:v>
                </c:pt>
                <c:pt idx="14">
                  <c:v>41827</c:v>
                </c:pt>
                <c:pt idx="15">
                  <c:v>41858</c:v>
                </c:pt>
                <c:pt idx="16">
                  <c:v>41890</c:v>
                </c:pt>
                <c:pt idx="17">
                  <c:v>41920</c:v>
                </c:pt>
                <c:pt idx="18">
                  <c:v>41950</c:v>
                </c:pt>
                <c:pt idx="19">
                  <c:v>41978</c:v>
                </c:pt>
                <c:pt idx="20">
                  <c:v>42012</c:v>
                </c:pt>
                <c:pt idx="21">
                  <c:v>42041</c:v>
                </c:pt>
                <c:pt idx="22">
                  <c:v>42069</c:v>
                </c:pt>
                <c:pt idx="23">
                  <c:v>42103</c:v>
                </c:pt>
                <c:pt idx="24">
                  <c:v>42132</c:v>
                </c:pt>
                <c:pt idx="25">
                  <c:v>42160</c:v>
                </c:pt>
                <c:pt idx="26">
                  <c:v>42192</c:v>
                </c:pt>
                <c:pt idx="27">
                  <c:v>42223</c:v>
                </c:pt>
                <c:pt idx="28">
                  <c:v>42254</c:v>
                </c:pt>
                <c:pt idx="29">
                  <c:v>42284</c:v>
                </c:pt>
                <c:pt idx="30">
                  <c:v>42314</c:v>
                </c:pt>
                <c:pt idx="31">
                  <c:v>42345</c:v>
                </c:pt>
                <c:pt idx="32">
                  <c:v>42377</c:v>
                </c:pt>
                <c:pt idx="33">
                  <c:v>42405</c:v>
                </c:pt>
                <c:pt idx="34">
                  <c:v>42436</c:v>
                </c:pt>
                <c:pt idx="35">
                  <c:v>42467</c:v>
                </c:pt>
                <c:pt idx="36">
                  <c:v>42500</c:v>
                </c:pt>
                <c:pt idx="37">
                  <c:v>42528</c:v>
                </c:pt>
                <c:pt idx="38">
                  <c:v>42558</c:v>
                </c:pt>
                <c:pt idx="39">
                  <c:v>42587</c:v>
                </c:pt>
                <c:pt idx="40">
                  <c:v>42620</c:v>
                </c:pt>
                <c:pt idx="41">
                  <c:v>42650</c:v>
                </c:pt>
                <c:pt idx="42">
                  <c:v>42682</c:v>
                </c:pt>
                <c:pt idx="43">
                  <c:v>42711</c:v>
                </c:pt>
                <c:pt idx="44">
                  <c:v>42744</c:v>
                </c:pt>
                <c:pt idx="45">
                  <c:v>42773</c:v>
                </c:pt>
                <c:pt idx="46">
                  <c:v>42801</c:v>
                </c:pt>
                <c:pt idx="47">
                  <c:v>42832</c:v>
                </c:pt>
                <c:pt idx="48">
                  <c:v>42863</c:v>
                </c:pt>
                <c:pt idx="49">
                  <c:v>42893</c:v>
                </c:pt>
                <c:pt idx="50">
                  <c:v>42926</c:v>
                </c:pt>
                <c:pt idx="51">
                  <c:v>42954</c:v>
                </c:pt>
                <c:pt idx="52">
                  <c:v>42986</c:v>
                </c:pt>
                <c:pt idx="53">
                  <c:v>43014</c:v>
                </c:pt>
                <c:pt idx="54">
                  <c:v>43047</c:v>
                </c:pt>
                <c:pt idx="55">
                  <c:v>43076</c:v>
                </c:pt>
                <c:pt idx="56">
                  <c:v>43108</c:v>
                </c:pt>
                <c:pt idx="57">
                  <c:v>43138</c:v>
                </c:pt>
                <c:pt idx="58">
                  <c:v>43166</c:v>
                </c:pt>
                <c:pt idx="59">
                  <c:v>43199</c:v>
                </c:pt>
                <c:pt idx="60">
                  <c:v>43228</c:v>
                </c:pt>
                <c:pt idx="61">
                  <c:v>43258</c:v>
                </c:pt>
                <c:pt idx="62">
                  <c:v>43290</c:v>
                </c:pt>
                <c:pt idx="63">
                  <c:v>43319</c:v>
                </c:pt>
                <c:pt idx="64">
                  <c:v>43353</c:v>
                </c:pt>
                <c:pt idx="65">
                  <c:v>43378</c:v>
                </c:pt>
                <c:pt idx="66">
                  <c:v>43412</c:v>
                </c:pt>
                <c:pt idx="67">
                  <c:v>43441</c:v>
                </c:pt>
                <c:pt idx="68">
                  <c:v>43473</c:v>
                </c:pt>
                <c:pt idx="69">
                  <c:v>43503</c:v>
                </c:pt>
                <c:pt idx="70">
                  <c:v>43531</c:v>
                </c:pt>
                <c:pt idx="71">
                  <c:v>43560</c:v>
                </c:pt>
                <c:pt idx="72">
                  <c:v>43593</c:v>
                </c:pt>
                <c:pt idx="73">
                  <c:v>43623</c:v>
                </c:pt>
                <c:pt idx="74">
                  <c:v>43651</c:v>
                </c:pt>
                <c:pt idx="75">
                  <c:v>43684</c:v>
                </c:pt>
                <c:pt idx="76">
                  <c:v>43717</c:v>
                </c:pt>
                <c:pt idx="77">
                  <c:v>43745</c:v>
                </c:pt>
                <c:pt idx="78">
                  <c:v>43777</c:v>
                </c:pt>
                <c:pt idx="79">
                  <c:v>43805</c:v>
                </c:pt>
                <c:pt idx="80">
                  <c:v>43838</c:v>
                </c:pt>
                <c:pt idx="81">
                  <c:v>43868</c:v>
                </c:pt>
                <c:pt idx="82">
                  <c:v>43896</c:v>
                </c:pt>
                <c:pt idx="83">
                  <c:v>43928</c:v>
                </c:pt>
                <c:pt idx="84">
                  <c:v>43959</c:v>
                </c:pt>
                <c:pt idx="85">
                  <c:v>43987</c:v>
                </c:pt>
                <c:pt idx="86">
                  <c:v>44019</c:v>
                </c:pt>
                <c:pt idx="87">
                  <c:v>44049</c:v>
                </c:pt>
                <c:pt idx="88">
                  <c:v>44078</c:v>
                </c:pt>
                <c:pt idx="89">
                  <c:v>44110</c:v>
                </c:pt>
                <c:pt idx="90">
                  <c:v>44140</c:v>
                </c:pt>
                <c:pt idx="91">
                  <c:v>44169</c:v>
                </c:pt>
                <c:pt idx="92">
                  <c:v>44203</c:v>
                </c:pt>
                <c:pt idx="93">
                  <c:v>44231</c:v>
                </c:pt>
                <c:pt idx="94">
                  <c:v>44259</c:v>
                </c:pt>
                <c:pt idx="95">
                  <c:v>44294</c:v>
                </c:pt>
                <c:pt idx="96">
                  <c:v>44323</c:v>
                </c:pt>
                <c:pt idx="97">
                  <c:v>44351</c:v>
                </c:pt>
                <c:pt idx="98">
                  <c:v>44384</c:v>
                </c:pt>
                <c:pt idx="99">
                  <c:v>44413</c:v>
                </c:pt>
                <c:pt idx="100">
                  <c:v>44445</c:v>
                </c:pt>
                <c:pt idx="101">
                  <c:v>44475</c:v>
                </c:pt>
                <c:pt idx="102">
                  <c:v>44505</c:v>
                </c:pt>
                <c:pt idx="103">
                  <c:v>44536</c:v>
                </c:pt>
                <c:pt idx="104">
                  <c:v>44568</c:v>
                </c:pt>
                <c:pt idx="105">
                  <c:v>44596</c:v>
                </c:pt>
                <c:pt idx="106">
                  <c:v>44624</c:v>
                </c:pt>
                <c:pt idx="107">
                  <c:v>44658</c:v>
                </c:pt>
                <c:pt idx="108">
                  <c:v>44687</c:v>
                </c:pt>
                <c:pt idx="109">
                  <c:v>44719</c:v>
                </c:pt>
                <c:pt idx="110">
                  <c:v>44749</c:v>
                </c:pt>
                <c:pt idx="111">
                  <c:v>44777</c:v>
                </c:pt>
                <c:pt idx="112">
                  <c:v>44811</c:v>
                </c:pt>
                <c:pt idx="113">
                  <c:v>44840</c:v>
                </c:pt>
                <c:pt idx="114">
                  <c:v>44872</c:v>
                </c:pt>
                <c:pt idx="115">
                  <c:v>44901</c:v>
                </c:pt>
                <c:pt idx="116">
                  <c:v>44932</c:v>
                </c:pt>
                <c:pt idx="117">
                  <c:v>44963</c:v>
                </c:pt>
                <c:pt idx="118">
                  <c:v>44991</c:v>
                </c:pt>
                <c:pt idx="119">
                  <c:v>45023</c:v>
                </c:pt>
                <c:pt idx="120">
                  <c:v>45054</c:v>
                </c:pt>
                <c:pt idx="121">
                  <c:v>45083</c:v>
                </c:pt>
                <c:pt idx="122">
                  <c:v>45114</c:v>
                </c:pt>
                <c:pt idx="123">
                  <c:v>45142</c:v>
                </c:pt>
                <c:pt idx="124">
                  <c:v>45176</c:v>
                </c:pt>
                <c:pt idx="125">
                  <c:v>45204</c:v>
                </c:pt>
                <c:pt idx="126">
                  <c:v>45237</c:v>
                </c:pt>
                <c:pt idx="127">
                  <c:v>45266</c:v>
                </c:pt>
                <c:pt idx="128">
                  <c:v>45296</c:v>
                </c:pt>
                <c:pt idx="129">
                  <c:v>45328</c:v>
                </c:pt>
                <c:pt idx="130">
                  <c:v>45357</c:v>
                </c:pt>
                <c:pt idx="131">
                  <c:v>45387</c:v>
                </c:pt>
                <c:pt idx="132">
                  <c:v>45419</c:v>
                </c:pt>
                <c:pt idx="133">
                  <c:v>45449</c:v>
                </c:pt>
                <c:pt idx="134">
                  <c:v>45477</c:v>
                </c:pt>
                <c:pt idx="135">
                  <c:v>45510</c:v>
                </c:pt>
                <c:pt idx="136">
                  <c:v>45540</c:v>
                </c:pt>
                <c:pt idx="137">
                  <c:v>45568</c:v>
                </c:pt>
                <c:pt idx="138">
                  <c:v>45602</c:v>
                </c:pt>
                <c:pt idx="139">
                  <c:v>45631</c:v>
                </c:pt>
                <c:pt idx="140">
                  <c:v>45663</c:v>
                </c:pt>
                <c:pt idx="141">
                  <c:v>45693</c:v>
                </c:pt>
                <c:pt idx="142">
                  <c:v>45721</c:v>
                </c:pt>
                <c:pt idx="143">
                  <c:v>45750</c:v>
                </c:pt>
                <c:pt idx="144">
                  <c:v>45783</c:v>
                </c:pt>
              </c:numCache>
            </c:numRef>
          </c:cat>
          <c:val>
            <c:numRef>
              <c:f>performance!$AL$4:$AL$148</c:f>
              <c:numCache>
                <c:formatCode>0.00</c:formatCode>
                <c:ptCount val="145"/>
                <c:pt idx="0">
                  <c:v>100</c:v>
                </c:pt>
                <c:pt idx="1">
                  <c:v>98.042973517809813</c:v>
                </c:pt>
                <c:pt idx="2">
                  <c:v>96.755062945788097</c:v>
                </c:pt>
                <c:pt idx="3">
                  <c:v>101.54811411570614</c:v>
                </c:pt>
                <c:pt idx="4">
                  <c:v>100.62149910213121</c:v>
                </c:pt>
                <c:pt idx="5">
                  <c:v>102.17371949485393</c:v>
                </c:pt>
                <c:pt idx="6">
                  <c:v>106.68069598825538</c:v>
                </c:pt>
                <c:pt idx="7">
                  <c:v>108.45997097632858</c:v>
                </c:pt>
                <c:pt idx="8">
                  <c:v>111.09724054944694</c:v>
                </c:pt>
                <c:pt idx="9">
                  <c:v>108.60249375533984</c:v>
                </c:pt>
                <c:pt idx="10">
                  <c:v>113.50949664879946</c:v>
                </c:pt>
                <c:pt idx="11">
                  <c:v>112.27332359246583</c:v>
                </c:pt>
                <c:pt idx="12">
                  <c:v>114.43309235546477</c:v>
                </c:pt>
                <c:pt idx="13">
                  <c:v>117.9920846731488</c:v>
                </c:pt>
                <c:pt idx="14">
                  <c:v>119.51160710712973</c:v>
                </c:pt>
                <c:pt idx="15">
                  <c:v>114.85584801140638</c:v>
                </c:pt>
                <c:pt idx="16">
                  <c:v>119.14689515408547</c:v>
                </c:pt>
                <c:pt idx="17">
                  <c:v>114.47998884509383</c:v>
                </c:pt>
                <c:pt idx="18">
                  <c:v>116.90591021305517</c:v>
                </c:pt>
                <c:pt idx="19">
                  <c:v>119.20760008280291</c:v>
                </c:pt>
                <c:pt idx="20">
                  <c:v>116.29269006136408</c:v>
                </c:pt>
                <c:pt idx="21">
                  <c:v>118.20052504094735</c:v>
                </c:pt>
                <c:pt idx="22">
                  <c:v>119.90401599093958</c:v>
                </c:pt>
                <c:pt idx="23">
                  <c:v>122.24641733913155</c:v>
                </c:pt>
                <c:pt idx="24">
                  <c:v>124.09778953182344</c:v>
                </c:pt>
                <c:pt idx="25">
                  <c:v>122.00975573612456</c:v>
                </c:pt>
                <c:pt idx="26">
                  <c:v>119.6870773477109</c:v>
                </c:pt>
                <c:pt idx="27">
                  <c:v>121.36270589222174</c:v>
                </c:pt>
                <c:pt idx="28">
                  <c:v>111.23364597861971</c:v>
                </c:pt>
                <c:pt idx="29">
                  <c:v>115.26046247547359</c:v>
                </c:pt>
                <c:pt idx="30">
                  <c:v>118.93446749101221</c:v>
                </c:pt>
                <c:pt idx="31">
                  <c:v>117.86309927479905</c:v>
                </c:pt>
                <c:pt idx="32">
                  <c:v>109.24724634035208</c:v>
                </c:pt>
                <c:pt idx="33">
                  <c:v>106.70548810202783</c:v>
                </c:pt>
                <c:pt idx="34">
                  <c:v>112.82607737267021</c:v>
                </c:pt>
                <c:pt idx="35">
                  <c:v>114.11185647029831</c:v>
                </c:pt>
                <c:pt idx="36">
                  <c:v>117.2561984760122</c:v>
                </c:pt>
                <c:pt idx="37">
                  <c:v>119.82930934556779</c:v>
                </c:pt>
                <c:pt idx="38">
                  <c:v>116.44988239336334</c:v>
                </c:pt>
                <c:pt idx="39">
                  <c:v>121.70092578211555</c:v>
                </c:pt>
                <c:pt idx="40">
                  <c:v>124.12894965994153</c:v>
                </c:pt>
                <c:pt idx="41">
                  <c:v>121.85820787317674</c:v>
                </c:pt>
                <c:pt idx="42">
                  <c:v>120.50904173660462</c:v>
                </c:pt>
                <c:pt idx="43">
                  <c:v>124.79720887059045</c:v>
                </c:pt>
                <c:pt idx="44">
                  <c:v>126.90710817513416</c:v>
                </c:pt>
                <c:pt idx="45">
                  <c:v>128.43917723250371</c:v>
                </c:pt>
                <c:pt idx="46">
                  <c:v>131.79633043605736</c:v>
                </c:pt>
                <c:pt idx="47">
                  <c:v>132.4840969730522</c:v>
                </c:pt>
                <c:pt idx="48">
                  <c:v>136.46274806542792</c:v>
                </c:pt>
                <c:pt idx="49">
                  <c:v>138.99432253539345</c:v>
                </c:pt>
                <c:pt idx="50">
                  <c:v>138.45330377801736</c:v>
                </c:pt>
                <c:pt idx="51">
                  <c:v>142.49836772164898</c:v>
                </c:pt>
                <c:pt idx="52">
                  <c:v>142.27265525273791</c:v>
                </c:pt>
                <c:pt idx="53">
                  <c:v>146.08518712977363</c:v>
                </c:pt>
                <c:pt idx="54">
                  <c:v>148.84149877461519</c:v>
                </c:pt>
                <c:pt idx="55">
                  <c:v>150.03056536139175</c:v>
                </c:pt>
                <c:pt idx="56">
                  <c:v>157.03211824350259</c:v>
                </c:pt>
                <c:pt idx="57">
                  <c:v>152.99898910566748</c:v>
                </c:pt>
                <c:pt idx="58">
                  <c:v>154.37151128846631</c:v>
                </c:pt>
                <c:pt idx="59">
                  <c:v>150.7638426857072</c:v>
                </c:pt>
                <c:pt idx="60">
                  <c:v>153.55051129964039</c:v>
                </c:pt>
                <c:pt idx="61">
                  <c:v>157.11716630997722</c:v>
                </c:pt>
                <c:pt idx="62">
                  <c:v>156.83294293670122</c:v>
                </c:pt>
                <c:pt idx="63">
                  <c:v>159.55502756930741</c:v>
                </c:pt>
                <c:pt idx="64">
                  <c:v>158.11162724780348</c:v>
                </c:pt>
                <c:pt idx="65">
                  <c:v>158.98602938665479</c:v>
                </c:pt>
                <c:pt idx="66">
                  <c:v>154.06095218821449</c:v>
                </c:pt>
                <c:pt idx="67">
                  <c:v>145.61870776181237</c:v>
                </c:pt>
                <c:pt idx="68">
                  <c:v>143.58136671936398</c:v>
                </c:pt>
                <c:pt idx="69">
                  <c:v>150.49692061040852</c:v>
                </c:pt>
                <c:pt idx="70">
                  <c:v>153.40779369415793</c:v>
                </c:pt>
                <c:pt idx="71">
                  <c:v>160.35124902309735</c:v>
                </c:pt>
                <c:pt idx="72">
                  <c:v>159.33285088977709</c:v>
                </c:pt>
                <c:pt idx="73">
                  <c:v>159.4321151704745</c:v>
                </c:pt>
                <c:pt idx="74">
                  <c:v>165.51288993372989</c:v>
                </c:pt>
                <c:pt idx="75">
                  <c:v>158.75894174799129</c:v>
                </c:pt>
                <c:pt idx="76">
                  <c:v>163.96590682867128</c:v>
                </c:pt>
                <c:pt idx="77">
                  <c:v>162.21788056609913</c:v>
                </c:pt>
                <c:pt idx="78">
                  <c:v>171.23288502726263</c:v>
                </c:pt>
                <c:pt idx="79">
                  <c:v>173.54547038735282</c:v>
                </c:pt>
                <c:pt idx="80">
                  <c:v>179.050624829881</c:v>
                </c:pt>
                <c:pt idx="81">
                  <c:v>182.04291229990949</c:v>
                </c:pt>
                <c:pt idx="82">
                  <c:v>163.01267163166278</c:v>
                </c:pt>
                <c:pt idx="83">
                  <c:v>144.05877273647926</c:v>
                </c:pt>
                <c:pt idx="84">
                  <c:v>156.99869581012351</c:v>
                </c:pt>
                <c:pt idx="85">
                  <c:v>172.86283955564969</c:v>
                </c:pt>
                <c:pt idx="86">
                  <c:v>171.29259770143202</c:v>
                </c:pt>
                <c:pt idx="87">
                  <c:v>180.35178063321021</c:v>
                </c:pt>
                <c:pt idx="88">
                  <c:v>183.66463511946799</c:v>
                </c:pt>
                <c:pt idx="89">
                  <c:v>182.62316513822779</c:v>
                </c:pt>
                <c:pt idx="90">
                  <c:v>189.18957352282803</c:v>
                </c:pt>
                <c:pt idx="91">
                  <c:v>202.72562013802099</c:v>
                </c:pt>
                <c:pt idx="92">
                  <c:v>210.18285527905203</c:v>
                </c:pt>
                <c:pt idx="93">
                  <c:v>212.08579427225328</c:v>
                </c:pt>
                <c:pt idx="94">
                  <c:v>208.46606493769707</c:v>
                </c:pt>
                <c:pt idx="95">
                  <c:v>223.46986562215241</c:v>
                </c:pt>
                <c:pt idx="96">
                  <c:v>230.27036571772177</c:v>
                </c:pt>
                <c:pt idx="97">
                  <c:v>232.00720271424689</c:v>
                </c:pt>
                <c:pt idx="98">
                  <c:v>236.26181596442413</c:v>
                </c:pt>
                <c:pt idx="99">
                  <c:v>240.47988047077175</c:v>
                </c:pt>
                <c:pt idx="100">
                  <c:v>246.11905877150377</c:v>
                </c:pt>
                <c:pt idx="101">
                  <c:v>234.46287527443843</c:v>
                </c:pt>
                <c:pt idx="102">
                  <c:v>251.45211922558599</c:v>
                </c:pt>
                <c:pt idx="103">
                  <c:v>242.7748492532115</c:v>
                </c:pt>
                <c:pt idx="104">
                  <c:v>247.68036194488539</c:v>
                </c:pt>
                <c:pt idx="105">
                  <c:v>238.73570447698569</c:v>
                </c:pt>
                <c:pt idx="106">
                  <c:v>226.17317951032638</c:v>
                </c:pt>
                <c:pt idx="107">
                  <c:v>235.88618074400239</c:v>
                </c:pt>
                <c:pt idx="108">
                  <c:v>216.53446888605959</c:v>
                </c:pt>
                <c:pt idx="109">
                  <c:v>220.38755443390485</c:v>
                </c:pt>
                <c:pt idx="110">
                  <c:v>204.64976547760298</c:v>
                </c:pt>
                <c:pt idx="111">
                  <c:v>217.33272988671382</c:v>
                </c:pt>
                <c:pt idx="112">
                  <c:v>206.12551435062886</c:v>
                </c:pt>
                <c:pt idx="113">
                  <c:v>195.74256371502932</c:v>
                </c:pt>
                <c:pt idx="114">
                  <c:v>200.24157225235908</c:v>
                </c:pt>
                <c:pt idx="115">
                  <c:v>210.69536005811864</c:v>
                </c:pt>
                <c:pt idx="116">
                  <c:v>209.92405339140058</c:v>
                </c:pt>
                <c:pt idx="117">
                  <c:v>221.44505899255586</c:v>
                </c:pt>
                <c:pt idx="118">
                  <c:v>219.48365308390007</c:v>
                </c:pt>
                <c:pt idx="119">
                  <c:v>222.0987006676196</c:v>
                </c:pt>
                <c:pt idx="120">
                  <c:v>225.42828139494827</c:v>
                </c:pt>
                <c:pt idx="121">
                  <c:v>229.96955214889007</c:v>
                </c:pt>
                <c:pt idx="122">
                  <c:v>233.92654905473361</c:v>
                </c:pt>
                <c:pt idx="123">
                  <c:v>239.05184753572203</c:v>
                </c:pt>
                <c:pt idx="124">
                  <c:v>236.31822792140662</c:v>
                </c:pt>
                <c:pt idx="125">
                  <c:v>226.12841464998152</c:v>
                </c:pt>
                <c:pt idx="126">
                  <c:v>231.97081861905033</c:v>
                </c:pt>
                <c:pt idx="127">
                  <c:v>243.06910573799107</c:v>
                </c:pt>
                <c:pt idx="128">
                  <c:v>251.31329879490508</c:v>
                </c:pt>
                <c:pt idx="129">
                  <c:v>261.43516595372125</c:v>
                </c:pt>
                <c:pt idx="130">
                  <c:v>270.84618672494531</c:v>
                </c:pt>
                <c:pt idx="131">
                  <c:v>275.03914649680144</c:v>
                </c:pt>
                <c:pt idx="132">
                  <c:v>275.42980682142206</c:v>
                </c:pt>
                <c:pt idx="133">
                  <c:v>283.1719661379305</c:v>
                </c:pt>
                <c:pt idx="134">
                  <c:v>289.86930803070214</c:v>
                </c:pt>
                <c:pt idx="135">
                  <c:v>274.7357411705521</c:v>
                </c:pt>
                <c:pt idx="136">
                  <c:v>290.29897797407227</c:v>
                </c:pt>
                <c:pt idx="137">
                  <c:v>299.50093729228894</c:v>
                </c:pt>
                <c:pt idx="138">
                  <c:v>305.88507736840683</c:v>
                </c:pt>
                <c:pt idx="139">
                  <c:v>314.12199748887082</c:v>
                </c:pt>
                <c:pt idx="140">
                  <c:v>307.39625334549186</c:v>
                </c:pt>
                <c:pt idx="141">
                  <c:v>314.52692356686862</c:v>
                </c:pt>
                <c:pt idx="142">
                  <c:v>309.04485901700707</c:v>
                </c:pt>
                <c:pt idx="143">
                  <c:v>289.58737251962452</c:v>
                </c:pt>
                <c:pt idx="144">
                  <c:v>302.74527837937296</c:v>
                </c:pt>
              </c:numCache>
            </c:numRef>
          </c:val>
          <c:smooth val="0"/>
          <c:extLst>
            <c:ext xmlns:c16="http://schemas.microsoft.com/office/drawing/2014/chart" uri="{C3380CC4-5D6E-409C-BE32-E72D297353CC}">
              <c16:uniqueId val="{00000001-8570-4A78-8DD2-05B1C25E3D52}"/>
            </c:ext>
          </c:extLst>
        </c:ser>
        <c:dLbls>
          <c:showLegendKey val="0"/>
          <c:showVal val="0"/>
          <c:showCatName val="0"/>
          <c:showSerName val="0"/>
          <c:showPercent val="0"/>
          <c:showBubbleSize val="0"/>
        </c:dLbls>
        <c:smooth val="0"/>
        <c:axId val="2086595608"/>
        <c:axId val="2086590928"/>
      </c:lineChart>
      <c:dateAx>
        <c:axId val="2086595608"/>
        <c:scaling>
          <c:orientation val="minMax"/>
          <c:min val="41282"/>
        </c:scaling>
        <c:delete val="0"/>
        <c:axPos val="b"/>
        <c:numFmt formatCode="mmm\-yy" sourceLinked="1"/>
        <c:majorTickMark val="none"/>
        <c:minorTickMark val="none"/>
        <c:tickLblPos val="nextTo"/>
        <c:spPr>
          <a:noFill/>
          <a:ln w="9525" cap="flat" cmpd="sng" algn="ctr">
            <a:solidFill>
              <a:srgbClr val="A6A6A6"/>
            </a:solidFill>
            <a:prstDash val="solid"/>
            <a:round/>
          </a:ln>
          <a:effectLst/>
        </c:spPr>
        <c:txPr>
          <a:bodyPr rot="-60000000" spcFirstLastPara="1" vertOverflow="ellipsis" vert="horz" wrap="square" anchor="ctr" anchorCtr="1"/>
          <a:lstStyle/>
          <a:p>
            <a:pPr>
              <a:defRPr sz="1200" b="0" i="0" u="none" strike="noStrike" kern="1200" baseline="0">
                <a:solidFill>
                  <a:srgbClr val="010000"/>
                </a:solidFill>
                <a:latin typeface="Arial"/>
                <a:ea typeface="Arial"/>
                <a:cs typeface="Arial"/>
              </a:defRPr>
            </a:pPr>
            <a:endParaRPr lang="en-US"/>
          </a:p>
        </c:txPr>
        <c:crossAx val="2086590928"/>
        <c:crosses val="autoZero"/>
        <c:auto val="1"/>
        <c:lblOffset val="100"/>
        <c:baseTimeUnit val="days"/>
        <c:majorUnit val="2"/>
        <c:majorTimeUnit val="years"/>
      </c:dateAx>
      <c:valAx>
        <c:axId val="2086590928"/>
        <c:scaling>
          <c:orientation val="minMax"/>
        </c:scaling>
        <c:delete val="0"/>
        <c:axPos val="l"/>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200" b="0" i="0" u="none" strike="noStrike" kern="1200" baseline="0">
                <a:solidFill>
                  <a:srgbClr val="010000"/>
                </a:solidFill>
                <a:latin typeface="Arial"/>
                <a:ea typeface="Arial"/>
                <a:cs typeface="Arial"/>
              </a:defRPr>
            </a:pPr>
            <a:endParaRPr lang="en-US"/>
          </a:p>
        </c:txPr>
        <c:crossAx val="2086595608"/>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7.3689583194191374E-2"/>
          <c:y val="7.0829201795709465E-2"/>
          <c:w val="0.63530011296223787"/>
          <c:h val="0.1507477204115425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c:spPr>
  <c:txPr>
    <a:bodyPr/>
    <a:lstStyle/>
    <a:p>
      <a:pPr>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9657208342389"/>
          <c:y val="0.23242707597347473"/>
          <c:w val="0.74041129969482133"/>
          <c:h val="0.58772396863955378"/>
        </c:manualLayout>
      </c:layout>
      <c:lineChart>
        <c:grouping val="standard"/>
        <c:varyColors val="0"/>
        <c:ser>
          <c:idx val="0"/>
          <c:order val="0"/>
          <c:tx>
            <c:strRef>
              <c:f>Analysis!$B$1</c:f>
              <c:strCache>
                <c:ptCount val="1"/>
                <c:pt idx="0">
                  <c:v>UK consumer price inflation, YOY % change (left)</c:v>
                </c:pt>
              </c:strCache>
            </c:strRef>
          </c:tx>
          <c:spPr>
            <a:ln w="25400">
              <a:solidFill>
                <a:srgbClr val="006D89"/>
              </a:solidFill>
              <a:prstDash val="solid"/>
            </a:ln>
          </c:spPr>
          <c:marker>
            <c:symbol val="none"/>
          </c:marker>
          <c:cat>
            <c:numRef>
              <c:f>Analysis!$A$147:$A$451</c:f>
              <c:numCache>
                <c:formatCode>m/d/yyyy</c:formatCode>
                <c:ptCount val="305"/>
                <c:pt idx="0">
                  <c:v>36906</c:v>
                </c:pt>
                <c:pt idx="1">
                  <c:v>36937</c:v>
                </c:pt>
                <c:pt idx="2">
                  <c:v>36965</c:v>
                </c:pt>
                <c:pt idx="3">
                  <c:v>36996</c:v>
                </c:pt>
                <c:pt idx="4">
                  <c:v>37026</c:v>
                </c:pt>
                <c:pt idx="5">
                  <c:v>37057</c:v>
                </c:pt>
                <c:pt idx="6">
                  <c:v>37087</c:v>
                </c:pt>
                <c:pt idx="7">
                  <c:v>37118</c:v>
                </c:pt>
                <c:pt idx="8">
                  <c:v>37149</c:v>
                </c:pt>
                <c:pt idx="9">
                  <c:v>37179</c:v>
                </c:pt>
                <c:pt idx="10">
                  <c:v>37210</c:v>
                </c:pt>
                <c:pt idx="11">
                  <c:v>37240</c:v>
                </c:pt>
                <c:pt idx="12">
                  <c:v>37271</c:v>
                </c:pt>
                <c:pt idx="13">
                  <c:v>37302</c:v>
                </c:pt>
                <c:pt idx="14">
                  <c:v>37330</c:v>
                </c:pt>
                <c:pt idx="15">
                  <c:v>37361</c:v>
                </c:pt>
                <c:pt idx="16">
                  <c:v>37391</c:v>
                </c:pt>
                <c:pt idx="17">
                  <c:v>37422</c:v>
                </c:pt>
                <c:pt idx="18">
                  <c:v>37452</c:v>
                </c:pt>
                <c:pt idx="19">
                  <c:v>37483</c:v>
                </c:pt>
                <c:pt idx="20">
                  <c:v>37514</c:v>
                </c:pt>
                <c:pt idx="21">
                  <c:v>37544</c:v>
                </c:pt>
                <c:pt idx="22">
                  <c:v>37575</c:v>
                </c:pt>
                <c:pt idx="23">
                  <c:v>37605</c:v>
                </c:pt>
                <c:pt idx="24">
                  <c:v>37636</c:v>
                </c:pt>
                <c:pt idx="25">
                  <c:v>37667</c:v>
                </c:pt>
                <c:pt idx="26">
                  <c:v>37695</c:v>
                </c:pt>
                <c:pt idx="27">
                  <c:v>37726</c:v>
                </c:pt>
                <c:pt idx="28">
                  <c:v>37756</c:v>
                </c:pt>
                <c:pt idx="29">
                  <c:v>37787</c:v>
                </c:pt>
                <c:pt idx="30">
                  <c:v>37817</c:v>
                </c:pt>
                <c:pt idx="31">
                  <c:v>37848</c:v>
                </c:pt>
                <c:pt idx="32">
                  <c:v>37879</c:v>
                </c:pt>
                <c:pt idx="33">
                  <c:v>37909</c:v>
                </c:pt>
                <c:pt idx="34">
                  <c:v>37940</c:v>
                </c:pt>
                <c:pt idx="35">
                  <c:v>37970</c:v>
                </c:pt>
                <c:pt idx="36">
                  <c:v>38001</c:v>
                </c:pt>
                <c:pt idx="37">
                  <c:v>38032</c:v>
                </c:pt>
                <c:pt idx="38">
                  <c:v>38061</c:v>
                </c:pt>
                <c:pt idx="39">
                  <c:v>38092</c:v>
                </c:pt>
                <c:pt idx="40">
                  <c:v>38122</c:v>
                </c:pt>
                <c:pt idx="41">
                  <c:v>38153</c:v>
                </c:pt>
                <c:pt idx="42">
                  <c:v>38183</c:v>
                </c:pt>
                <c:pt idx="43">
                  <c:v>38214</c:v>
                </c:pt>
                <c:pt idx="44">
                  <c:v>38245</c:v>
                </c:pt>
                <c:pt idx="45">
                  <c:v>38275</c:v>
                </c:pt>
                <c:pt idx="46">
                  <c:v>38306</c:v>
                </c:pt>
                <c:pt idx="47">
                  <c:v>38336</c:v>
                </c:pt>
                <c:pt idx="48">
                  <c:v>38367</c:v>
                </c:pt>
                <c:pt idx="49">
                  <c:v>38398</c:v>
                </c:pt>
                <c:pt idx="50">
                  <c:v>38426</c:v>
                </c:pt>
                <c:pt idx="51">
                  <c:v>38457</c:v>
                </c:pt>
                <c:pt idx="52">
                  <c:v>38487</c:v>
                </c:pt>
                <c:pt idx="53">
                  <c:v>38518</c:v>
                </c:pt>
                <c:pt idx="54">
                  <c:v>38548</c:v>
                </c:pt>
                <c:pt idx="55">
                  <c:v>38579</c:v>
                </c:pt>
                <c:pt idx="56">
                  <c:v>38610</c:v>
                </c:pt>
                <c:pt idx="57">
                  <c:v>38640</c:v>
                </c:pt>
                <c:pt idx="58">
                  <c:v>38671</c:v>
                </c:pt>
                <c:pt idx="59">
                  <c:v>38701</c:v>
                </c:pt>
                <c:pt idx="60">
                  <c:v>38732</c:v>
                </c:pt>
                <c:pt idx="61">
                  <c:v>38763</c:v>
                </c:pt>
                <c:pt idx="62">
                  <c:v>38791</c:v>
                </c:pt>
                <c:pt idx="63">
                  <c:v>38822</c:v>
                </c:pt>
                <c:pt idx="64">
                  <c:v>38852</c:v>
                </c:pt>
                <c:pt idx="65">
                  <c:v>38883</c:v>
                </c:pt>
                <c:pt idx="66">
                  <c:v>38913</c:v>
                </c:pt>
                <c:pt idx="67">
                  <c:v>38944</c:v>
                </c:pt>
                <c:pt idx="68">
                  <c:v>38975</c:v>
                </c:pt>
                <c:pt idx="69">
                  <c:v>39005</c:v>
                </c:pt>
                <c:pt idx="70">
                  <c:v>39036</c:v>
                </c:pt>
                <c:pt idx="71">
                  <c:v>39066</c:v>
                </c:pt>
                <c:pt idx="72">
                  <c:v>39097</c:v>
                </c:pt>
                <c:pt idx="73">
                  <c:v>39128</c:v>
                </c:pt>
                <c:pt idx="74">
                  <c:v>39156</c:v>
                </c:pt>
                <c:pt idx="75">
                  <c:v>39187</c:v>
                </c:pt>
                <c:pt idx="76">
                  <c:v>39217</c:v>
                </c:pt>
                <c:pt idx="77">
                  <c:v>39248</c:v>
                </c:pt>
                <c:pt idx="78">
                  <c:v>39278</c:v>
                </c:pt>
                <c:pt idx="79">
                  <c:v>39309</c:v>
                </c:pt>
                <c:pt idx="80">
                  <c:v>39340</c:v>
                </c:pt>
                <c:pt idx="81">
                  <c:v>39370</c:v>
                </c:pt>
                <c:pt idx="82">
                  <c:v>39401</c:v>
                </c:pt>
                <c:pt idx="83">
                  <c:v>39431</c:v>
                </c:pt>
                <c:pt idx="84">
                  <c:v>39462</c:v>
                </c:pt>
                <c:pt idx="85">
                  <c:v>39493</c:v>
                </c:pt>
                <c:pt idx="86">
                  <c:v>39522</c:v>
                </c:pt>
                <c:pt idx="87">
                  <c:v>39553</c:v>
                </c:pt>
                <c:pt idx="88">
                  <c:v>39583</c:v>
                </c:pt>
                <c:pt idx="89">
                  <c:v>39614</c:v>
                </c:pt>
                <c:pt idx="90">
                  <c:v>39644</c:v>
                </c:pt>
                <c:pt idx="91">
                  <c:v>39675</c:v>
                </c:pt>
                <c:pt idx="92">
                  <c:v>39706</c:v>
                </c:pt>
                <c:pt idx="93">
                  <c:v>39736</c:v>
                </c:pt>
                <c:pt idx="94">
                  <c:v>39767</c:v>
                </c:pt>
                <c:pt idx="95">
                  <c:v>39797</c:v>
                </c:pt>
                <c:pt idx="96">
                  <c:v>39828</c:v>
                </c:pt>
                <c:pt idx="97">
                  <c:v>39859</c:v>
                </c:pt>
                <c:pt idx="98">
                  <c:v>39887</c:v>
                </c:pt>
                <c:pt idx="99">
                  <c:v>39918</c:v>
                </c:pt>
                <c:pt idx="100">
                  <c:v>39948</c:v>
                </c:pt>
                <c:pt idx="101">
                  <c:v>39979</c:v>
                </c:pt>
                <c:pt idx="102">
                  <c:v>40009</c:v>
                </c:pt>
                <c:pt idx="103">
                  <c:v>40040</c:v>
                </c:pt>
                <c:pt idx="104">
                  <c:v>40071</c:v>
                </c:pt>
                <c:pt idx="105">
                  <c:v>40101</c:v>
                </c:pt>
                <c:pt idx="106">
                  <c:v>40132</c:v>
                </c:pt>
                <c:pt idx="107">
                  <c:v>40162</c:v>
                </c:pt>
                <c:pt idx="108">
                  <c:v>40193</c:v>
                </c:pt>
                <c:pt idx="109">
                  <c:v>40224</c:v>
                </c:pt>
                <c:pt idx="110">
                  <c:v>40252</c:v>
                </c:pt>
                <c:pt idx="111">
                  <c:v>40283</c:v>
                </c:pt>
                <c:pt idx="112">
                  <c:v>40313</c:v>
                </c:pt>
                <c:pt idx="113">
                  <c:v>40344</c:v>
                </c:pt>
                <c:pt idx="114">
                  <c:v>40374</c:v>
                </c:pt>
                <c:pt idx="115">
                  <c:v>40405</c:v>
                </c:pt>
                <c:pt idx="116">
                  <c:v>40436</c:v>
                </c:pt>
                <c:pt idx="117">
                  <c:v>40466</c:v>
                </c:pt>
                <c:pt idx="118">
                  <c:v>40497</c:v>
                </c:pt>
                <c:pt idx="119">
                  <c:v>40527</c:v>
                </c:pt>
                <c:pt idx="120">
                  <c:v>40558</c:v>
                </c:pt>
                <c:pt idx="121">
                  <c:v>40589</c:v>
                </c:pt>
                <c:pt idx="122">
                  <c:v>40617</c:v>
                </c:pt>
                <c:pt idx="123">
                  <c:v>40648</c:v>
                </c:pt>
                <c:pt idx="124">
                  <c:v>40678</c:v>
                </c:pt>
                <c:pt idx="125">
                  <c:v>40709</c:v>
                </c:pt>
                <c:pt idx="126">
                  <c:v>40739</c:v>
                </c:pt>
                <c:pt idx="127">
                  <c:v>40770</c:v>
                </c:pt>
                <c:pt idx="128">
                  <c:v>40801</c:v>
                </c:pt>
                <c:pt idx="129">
                  <c:v>40831</c:v>
                </c:pt>
                <c:pt idx="130">
                  <c:v>40862</c:v>
                </c:pt>
                <c:pt idx="131">
                  <c:v>40892</c:v>
                </c:pt>
                <c:pt idx="132">
                  <c:v>40923</c:v>
                </c:pt>
                <c:pt idx="133">
                  <c:v>40954</c:v>
                </c:pt>
                <c:pt idx="134">
                  <c:v>40983</c:v>
                </c:pt>
                <c:pt idx="135">
                  <c:v>41014</c:v>
                </c:pt>
                <c:pt idx="136">
                  <c:v>41044</c:v>
                </c:pt>
                <c:pt idx="137">
                  <c:v>41075</c:v>
                </c:pt>
                <c:pt idx="138">
                  <c:v>41105</c:v>
                </c:pt>
                <c:pt idx="139">
                  <c:v>41136</c:v>
                </c:pt>
                <c:pt idx="140">
                  <c:v>41167</c:v>
                </c:pt>
                <c:pt idx="141">
                  <c:v>41197</c:v>
                </c:pt>
                <c:pt idx="142">
                  <c:v>41228</c:v>
                </c:pt>
                <c:pt idx="143">
                  <c:v>41258</c:v>
                </c:pt>
                <c:pt idx="144">
                  <c:v>41289</c:v>
                </c:pt>
                <c:pt idx="145">
                  <c:v>41320</c:v>
                </c:pt>
                <c:pt idx="146">
                  <c:v>41348</c:v>
                </c:pt>
                <c:pt idx="147">
                  <c:v>41379</c:v>
                </c:pt>
                <c:pt idx="148">
                  <c:v>41409</c:v>
                </c:pt>
                <c:pt idx="149">
                  <c:v>41440</c:v>
                </c:pt>
                <c:pt idx="150">
                  <c:v>41470</c:v>
                </c:pt>
                <c:pt idx="151">
                  <c:v>41501</c:v>
                </c:pt>
                <c:pt idx="152">
                  <c:v>41532</c:v>
                </c:pt>
                <c:pt idx="153">
                  <c:v>41562</c:v>
                </c:pt>
                <c:pt idx="154">
                  <c:v>41593</c:v>
                </c:pt>
                <c:pt idx="155">
                  <c:v>41623</c:v>
                </c:pt>
                <c:pt idx="156">
                  <c:v>41669</c:v>
                </c:pt>
                <c:pt idx="157">
                  <c:v>41698</c:v>
                </c:pt>
                <c:pt idx="158">
                  <c:v>41728</c:v>
                </c:pt>
                <c:pt idx="159">
                  <c:v>41759</c:v>
                </c:pt>
                <c:pt idx="160">
                  <c:v>41789</c:v>
                </c:pt>
                <c:pt idx="161">
                  <c:v>41820</c:v>
                </c:pt>
                <c:pt idx="162">
                  <c:v>41850</c:v>
                </c:pt>
                <c:pt idx="163">
                  <c:v>41881</c:v>
                </c:pt>
                <c:pt idx="164">
                  <c:v>41912</c:v>
                </c:pt>
                <c:pt idx="165">
                  <c:v>41942</c:v>
                </c:pt>
                <c:pt idx="166">
                  <c:v>41973</c:v>
                </c:pt>
                <c:pt idx="167">
                  <c:v>42003</c:v>
                </c:pt>
                <c:pt idx="168">
                  <c:v>42019</c:v>
                </c:pt>
                <c:pt idx="169">
                  <c:v>42050</c:v>
                </c:pt>
                <c:pt idx="170">
                  <c:v>42078</c:v>
                </c:pt>
                <c:pt idx="171">
                  <c:v>42124</c:v>
                </c:pt>
                <c:pt idx="172">
                  <c:v>42154</c:v>
                </c:pt>
                <c:pt idx="173">
                  <c:v>42185</c:v>
                </c:pt>
                <c:pt idx="174">
                  <c:v>42215</c:v>
                </c:pt>
                <c:pt idx="175">
                  <c:v>42246</c:v>
                </c:pt>
                <c:pt idx="176">
                  <c:v>42277</c:v>
                </c:pt>
                <c:pt idx="177">
                  <c:v>42307</c:v>
                </c:pt>
                <c:pt idx="178">
                  <c:v>42338</c:v>
                </c:pt>
                <c:pt idx="179">
                  <c:v>42353</c:v>
                </c:pt>
                <c:pt idx="180">
                  <c:v>42384</c:v>
                </c:pt>
                <c:pt idx="181">
                  <c:v>42415</c:v>
                </c:pt>
                <c:pt idx="182">
                  <c:v>42444</c:v>
                </c:pt>
                <c:pt idx="183">
                  <c:v>42475</c:v>
                </c:pt>
                <c:pt idx="184">
                  <c:v>42505</c:v>
                </c:pt>
                <c:pt idx="185">
                  <c:v>42536</c:v>
                </c:pt>
                <c:pt idx="186">
                  <c:v>42566</c:v>
                </c:pt>
                <c:pt idx="187">
                  <c:v>42597</c:v>
                </c:pt>
                <c:pt idx="188">
                  <c:v>42628</c:v>
                </c:pt>
                <c:pt idx="189">
                  <c:v>42658</c:v>
                </c:pt>
                <c:pt idx="190">
                  <c:v>42689</c:v>
                </c:pt>
                <c:pt idx="191">
                  <c:v>42719</c:v>
                </c:pt>
                <c:pt idx="192">
                  <c:v>42750</c:v>
                </c:pt>
                <c:pt idx="193">
                  <c:v>42781</c:v>
                </c:pt>
                <c:pt idx="194">
                  <c:v>42809</c:v>
                </c:pt>
                <c:pt idx="195">
                  <c:v>42840</c:v>
                </c:pt>
                <c:pt idx="196">
                  <c:v>42870</c:v>
                </c:pt>
                <c:pt idx="197">
                  <c:v>42901</c:v>
                </c:pt>
                <c:pt idx="198">
                  <c:v>42931</c:v>
                </c:pt>
                <c:pt idx="199">
                  <c:v>42962</c:v>
                </c:pt>
                <c:pt idx="200">
                  <c:v>42993</c:v>
                </c:pt>
                <c:pt idx="201">
                  <c:v>43023</c:v>
                </c:pt>
                <c:pt idx="202">
                  <c:v>43054</c:v>
                </c:pt>
                <c:pt idx="203">
                  <c:v>43084</c:v>
                </c:pt>
                <c:pt idx="204">
                  <c:v>43115</c:v>
                </c:pt>
                <c:pt idx="205">
                  <c:v>43146</c:v>
                </c:pt>
                <c:pt idx="206">
                  <c:v>43174</c:v>
                </c:pt>
                <c:pt idx="207">
                  <c:v>43205</c:v>
                </c:pt>
                <c:pt idx="208">
                  <c:v>43235</c:v>
                </c:pt>
                <c:pt idx="209">
                  <c:v>43266</c:v>
                </c:pt>
                <c:pt idx="210">
                  <c:v>43296</c:v>
                </c:pt>
                <c:pt idx="211">
                  <c:v>43327</c:v>
                </c:pt>
                <c:pt idx="212">
                  <c:v>43358</c:v>
                </c:pt>
                <c:pt idx="213">
                  <c:v>43388</c:v>
                </c:pt>
                <c:pt idx="214">
                  <c:v>43419</c:v>
                </c:pt>
                <c:pt idx="215">
                  <c:v>43449</c:v>
                </c:pt>
                <c:pt idx="216">
                  <c:v>43480</c:v>
                </c:pt>
                <c:pt idx="217">
                  <c:v>43511</c:v>
                </c:pt>
                <c:pt idx="218">
                  <c:v>43539</c:v>
                </c:pt>
                <c:pt idx="219">
                  <c:v>43570</c:v>
                </c:pt>
                <c:pt idx="220">
                  <c:v>43600</c:v>
                </c:pt>
                <c:pt idx="221">
                  <c:v>43631</c:v>
                </c:pt>
                <c:pt idx="222">
                  <c:v>43661</c:v>
                </c:pt>
                <c:pt idx="223">
                  <c:v>43692</c:v>
                </c:pt>
                <c:pt idx="224">
                  <c:v>43723</c:v>
                </c:pt>
                <c:pt idx="225">
                  <c:v>43753</c:v>
                </c:pt>
                <c:pt idx="226">
                  <c:v>43784</c:v>
                </c:pt>
                <c:pt idx="227">
                  <c:v>43814</c:v>
                </c:pt>
                <c:pt idx="228">
                  <c:v>43845</c:v>
                </c:pt>
                <c:pt idx="229">
                  <c:v>43876</c:v>
                </c:pt>
                <c:pt idx="230">
                  <c:v>43905</c:v>
                </c:pt>
                <c:pt idx="231">
                  <c:v>43936</c:v>
                </c:pt>
                <c:pt idx="232">
                  <c:v>43966</c:v>
                </c:pt>
                <c:pt idx="233">
                  <c:v>43997</c:v>
                </c:pt>
                <c:pt idx="234">
                  <c:v>44027</c:v>
                </c:pt>
                <c:pt idx="235">
                  <c:v>44058</c:v>
                </c:pt>
                <c:pt idx="236">
                  <c:v>44089</c:v>
                </c:pt>
                <c:pt idx="237">
                  <c:v>44119</c:v>
                </c:pt>
                <c:pt idx="238">
                  <c:v>44150</c:v>
                </c:pt>
                <c:pt idx="239">
                  <c:v>44180</c:v>
                </c:pt>
                <c:pt idx="240">
                  <c:v>44211</c:v>
                </c:pt>
                <c:pt idx="241">
                  <c:v>44242</c:v>
                </c:pt>
                <c:pt idx="242">
                  <c:v>44270</c:v>
                </c:pt>
                <c:pt idx="243">
                  <c:v>44301</c:v>
                </c:pt>
                <c:pt idx="244">
                  <c:v>44331</c:v>
                </c:pt>
                <c:pt idx="245">
                  <c:v>44362</c:v>
                </c:pt>
                <c:pt idx="246">
                  <c:v>44392</c:v>
                </c:pt>
                <c:pt idx="247">
                  <c:v>44423</c:v>
                </c:pt>
                <c:pt idx="248">
                  <c:v>44454</c:v>
                </c:pt>
                <c:pt idx="249">
                  <c:v>44484</c:v>
                </c:pt>
                <c:pt idx="250">
                  <c:v>44515</c:v>
                </c:pt>
                <c:pt idx="251">
                  <c:v>44545</c:v>
                </c:pt>
                <c:pt idx="252">
                  <c:v>44576</c:v>
                </c:pt>
                <c:pt idx="253">
                  <c:v>44607</c:v>
                </c:pt>
                <c:pt idx="254">
                  <c:v>44635</c:v>
                </c:pt>
                <c:pt idx="255">
                  <c:v>44666</c:v>
                </c:pt>
                <c:pt idx="256">
                  <c:v>44696</c:v>
                </c:pt>
                <c:pt idx="257">
                  <c:v>44727</c:v>
                </c:pt>
                <c:pt idx="258">
                  <c:v>44757</c:v>
                </c:pt>
                <c:pt idx="259">
                  <c:v>44788</c:v>
                </c:pt>
                <c:pt idx="260">
                  <c:v>44819</c:v>
                </c:pt>
                <c:pt idx="261">
                  <c:v>44849</c:v>
                </c:pt>
                <c:pt idx="262">
                  <c:v>44880</c:v>
                </c:pt>
                <c:pt idx="263">
                  <c:v>44910</c:v>
                </c:pt>
                <c:pt idx="264">
                  <c:v>44941</c:v>
                </c:pt>
                <c:pt idx="265">
                  <c:v>44972</c:v>
                </c:pt>
                <c:pt idx="266">
                  <c:v>45000</c:v>
                </c:pt>
                <c:pt idx="267">
                  <c:v>45031</c:v>
                </c:pt>
                <c:pt idx="268">
                  <c:v>45061</c:v>
                </c:pt>
                <c:pt idx="269">
                  <c:v>45092</c:v>
                </c:pt>
                <c:pt idx="270">
                  <c:v>45122</c:v>
                </c:pt>
                <c:pt idx="271">
                  <c:v>45153</c:v>
                </c:pt>
                <c:pt idx="272">
                  <c:v>45184</c:v>
                </c:pt>
                <c:pt idx="273">
                  <c:v>45214</c:v>
                </c:pt>
                <c:pt idx="274">
                  <c:v>45245</c:v>
                </c:pt>
                <c:pt idx="275">
                  <c:v>45275</c:v>
                </c:pt>
                <c:pt idx="276">
                  <c:v>45306</c:v>
                </c:pt>
                <c:pt idx="277">
                  <c:v>45337</c:v>
                </c:pt>
                <c:pt idx="278">
                  <c:v>45366</c:v>
                </c:pt>
                <c:pt idx="279">
                  <c:v>45397</c:v>
                </c:pt>
                <c:pt idx="280">
                  <c:v>45427</c:v>
                </c:pt>
                <c:pt idx="281">
                  <c:v>45458</c:v>
                </c:pt>
                <c:pt idx="282">
                  <c:v>45488</c:v>
                </c:pt>
                <c:pt idx="283">
                  <c:v>45519</c:v>
                </c:pt>
                <c:pt idx="284">
                  <c:v>45550</c:v>
                </c:pt>
                <c:pt idx="285">
                  <c:v>45580</c:v>
                </c:pt>
                <c:pt idx="286">
                  <c:v>45611</c:v>
                </c:pt>
                <c:pt idx="287">
                  <c:v>45641</c:v>
                </c:pt>
                <c:pt idx="288">
                  <c:v>45658</c:v>
                </c:pt>
                <c:pt idx="289">
                  <c:v>45689</c:v>
                </c:pt>
                <c:pt idx="290">
                  <c:v>45717</c:v>
                </c:pt>
                <c:pt idx="291">
                  <c:v>45748</c:v>
                </c:pt>
                <c:pt idx="292">
                  <c:v>45778</c:v>
                </c:pt>
                <c:pt idx="293">
                  <c:v>45809</c:v>
                </c:pt>
                <c:pt idx="294">
                  <c:v>45839</c:v>
                </c:pt>
                <c:pt idx="295">
                  <c:v>45870</c:v>
                </c:pt>
                <c:pt idx="296">
                  <c:v>45901</c:v>
                </c:pt>
                <c:pt idx="297">
                  <c:v>45931</c:v>
                </c:pt>
                <c:pt idx="298">
                  <c:v>45962</c:v>
                </c:pt>
                <c:pt idx="299">
                  <c:v>45992</c:v>
                </c:pt>
                <c:pt idx="300">
                  <c:v>46023</c:v>
                </c:pt>
                <c:pt idx="301">
                  <c:v>46054</c:v>
                </c:pt>
                <c:pt idx="302">
                  <c:v>46082</c:v>
                </c:pt>
                <c:pt idx="303">
                  <c:v>46113</c:v>
                </c:pt>
                <c:pt idx="304">
                  <c:v>46143</c:v>
                </c:pt>
              </c:numCache>
            </c:numRef>
          </c:cat>
          <c:val>
            <c:numRef>
              <c:f>Analysis!$K$147:$K$448</c:f>
              <c:numCache>
                <c:formatCode>General</c:formatCode>
                <c:ptCount val="302"/>
                <c:pt idx="0">
                  <c:v>0.9</c:v>
                </c:pt>
                <c:pt idx="1">
                  <c:v>0.8</c:v>
                </c:pt>
                <c:pt idx="2">
                  <c:v>0.9</c:v>
                </c:pt>
                <c:pt idx="3">
                  <c:v>1.2</c:v>
                </c:pt>
                <c:pt idx="4">
                  <c:v>1.7</c:v>
                </c:pt>
                <c:pt idx="5">
                  <c:v>1.7</c:v>
                </c:pt>
                <c:pt idx="6">
                  <c:v>1.4</c:v>
                </c:pt>
                <c:pt idx="7">
                  <c:v>1.8</c:v>
                </c:pt>
                <c:pt idx="8">
                  <c:v>1.3</c:v>
                </c:pt>
                <c:pt idx="9">
                  <c:v>1.2</c:v>
                </c:pt>
                <c:pt idx="10">
                  <c:v>0.8</c:v>
                </c:pt>
                <c:pt idx="11">
                  <c:v>1.1000000000000001</c:v>
                </c:pt>
                <c:pt idx="12">
                  <c:v>1.6</c:v>
                </c:pt>
                <c:pt idx="13">
                  <c:v>1.5</c:v>
                </c:pt>
                <c:pt idx="14">
                  <c:v>1.5</c:v>
                </c:pt>
                <c:pt idx="15">
                  <c:v>1.4</c:v>
                </c:pt>
                <c:pt idx="16">
                  <c:v>0.8</c:v>
                </c:pt>
                <c:pt idx="17">
                  <c:v>0.6</c:v>
                </c:pt>
                <c:pt idx="18">
                  <c:v>1.1000000000000001</c:v>
                </c:pt>
                <c:pt idx="19">
                  <c:v>1</c:v>
                </c:pt>
                <c:pt idx="20">
                  <c:v>1</c:v>
                </c:pt>
                <c:pt idx="21">
                  <c:v>1.4</c:v>
                </c:pt>
                <c:pt idx="22">
                  <c:v>1.5</c:v>
                </c:pt>
                <c:pt idx="23">
                  <c:v>1.7</c:v>
                </c:pt>
                <c:pt idx="24">
                  <c:v>1.3</c:v>
                </c:pt>
                <c:pt idx="25">
                  <c:v>1.6</c:v>
                </c:pt>
                <c:pt idx="26">
                  <c:v>1.5</c:v>
                </c:pt>
                <c:pt idx="27">
                  <c:v>1.4</c:v>
                </c:pt>
                <c:pt idx="28">
                  <c:v>1.3</c:v>
                </c:pt>
                <c:pt idx="29">
                  <c:v>1.1000000000000001</c:v>
                </c:pt>
                <c:pt idx="30">
                  <c:v>1.3</c:v>
                </c:pt>
                <c:pt idx="31">
                  <c:v>1.4</c:v>
                </c:pt>
                <c:pt idx="32">
                  <c:v>1.4</c:v>
                </c:pt>
                <c:pt idx="33">
                  <c:v>1.4</c:v>
                </c:pt>
                <c:pt idx="34">
                  <c:v>1.3</c:v>
                </c:pt>
                <c:pt idx="35">
                  <c:v>1.3</c:v>
                </c:pt>
                <c:pt idx="36">
                  <c:v>1.4</c:v>
                </c:pt>
                <c:pt idx="37">
                  <c:v>1.3</c:v>
                </c:pt>
                <c:pt idx="38">
                  <c:v>1.1000000000000001</c:v>
                </c:pt>
                <c:pt idx="39">
                  <c:v>1.1000000000000001</c:v>
                </c:pt>
                <c:pt idx="40">
                  <c:v>1.5</c:v>
                </c:pt>
                <c:pt idx="41">
                  <c:v>1.6</c:v>
                </c:pt>
                <c:pt idx="42">
                  <c:v>1.4</c:v>
                </c:pt>
                <c:pt idx="43">
                  <c:v>1.3</c:v>
                </c:pt>
                <c:pt idx="44">
                  <c:v>1.1000000000000001</c:v>
                </c:pt>
                <c:pt idx="45">
                  <c:v>1.2</c:v>
                </c:pt>
                <c:pt idx="46">
                  <c:v>1.5</c:v>
                </c:pt>
                <c:pt idx="47">
                  <c:v>1.7</c:v>
                </c:pt>
                <c:pt idx="48">
                  <c:v>1.6</c:v>
                </c:pt>
                <c:pt idx="49">
                  <c:v>1.7</c:v>
                </c:pt>
                <c:pt idx="50">
                  <c:v>1.9</c:v>
                </c:pt>
                <c:pt idx="51">
                  <c:v>1.9</c:v>
                </c:pt>
                <c:pt idx="52">
                  <c:v>1.9</c:v>
                </c:pt>
                <c:pt idx="53">
                  <c:v>2</c:v>
                </c:pt>
                <c:pt idx="54">
                  <c:v>2.2999999999999998</c:v>
                </c:pt>
                <c:pt idx="55">
                  <c:v>2.4</c:v>
                </c:pt>
                <c:pt idx="56">
                  <c:v>2.5</c:v>
                </c:pt>
                <c:pt idx="57">
                  <c:v>2.2999999999999998</c:v>
                </c:pt>
                <c:pt idx="58">
                  <c:v>2.1</c:v>
                </c:pt>
                <c:pt idx="59">
                  <c:v>1.9</c:v>
                </c:pt>
                <c:pt idx="60">
                  <c:v>1.9</c:v>
                </c:pt>
                <c:pt idx="61">
                  <c:v>2</c:v>
                </c:pt>
                <c:pt idx="62">
                  <c:v>1.8</c:v>
                </c:pt>
                <c:pt idx="63">
                  <c:v>2</c:v>
                </c:pt>
                <c:pt idx="64">
                  <c:v>2.2000000000000002</c:v>
                </c:pt>
                <c:pt idx="65">
                  <c:v>2.5</c:v>
                </c:pt>
                <c:pt idx="66">
                  <c:v>2.4</c:v>
                </c:pt>
                <c:pt idx="67">
                  <c:v>2.5</c:v>
                </c:pt>
                <c:pt idx="68">
                  <c:v>2.4</c:v>
                </c:pt>
                <c:pt idx="69">
                  <c:v>2.4</c:v>
                </c:pt>
                <c:pt idx="70">
                  <c:v>2.7</c:v>
                </c:pt>
                <c:pt idx="71">
                  <c:v>3</c:v>
                </c:pt>
                <c:pt idx="72">
                  <c:v>2.7</c:v>
                </c:pt>
                <c:pt idx="73">
                  <c:v>2.8</c:v>
                </c:pt>
                <c:pt idx="74">
                  <c:v>3.1</c:v>
                </c:pt>
                <c:pt idx="75">
                  <c:v>2.8</c:v>
                </c:pt>
                <c:pt idx="76">
                  <c:v>2.5</c:v>
                </c:pt>
                <c:pt idx="77">
                  <c:v>2.4</c:v>
                </c:pt>
                <c:pt idx="78">
                  <c:v>1.9</c:v>
                </c:pt>
                <c:pt idx="79">
                  <c:v>1.8</c:v>
                </c:pt>
                <c:pt idx="80">
                  <c:v>1.8</c:v>
                </c:pt>
                <c:pt idx="81">
                  <c:v>2.1</c:v>
                </c:pt>
                <c:pt idx="82">
                  <c:v>2.1</c:v>
                </c:pt>
                <c:pt idx="83">
                  <c:v>2.1</c:v>
                </c:pt>
                <c:pt idx="84">
                  <c:v>2.2000000000000002</c:v>
                </c:pt>
                <c:pt idx="85">
                  <c:v>2.5</c:v>
                </c:pt>
                <c:pt idx="86">
                  <c:v>2.5</c:v>
                </c:pt>
                <c:pt idx="87">
                  <c:v>3</c:v>
                </c:pt>
                <c:pt idx="88">
                  <c:v>3.3</c:v>
                </c:pt>
                <c:pt idx="89">
                  <c:v>3.8</c:v>
                </c:pt>
                <c:pt idx="90">
                  <c:v>4.4000000000000004</c:v>
                </c:pt>
                <c:pt idx="91">
                  <c:v>4.7</c:v>
                </c:pt>
                <c:pt idx="92">
                  <c:v>5.2</c:v>
                </c:pt>
                <c:pt idx="93">
                  <c:v>4.5</c:v>
                </c:pt>
                <c:pt idx="94">
                  <c:v>4.0999999999999996</c:v>
                </c:pt>
                <c:pt idx="95">
                  <c:v>3.1</c:v>
                </c:pt>
                <c:pt idx="96">
                  <c:v>3</c:v>
                </c:pt>
                <c:pt idx="97">
                  <c:v>3.2</c:v>
                </c:pt>
                <c:pt idx="98">
                  <c:v>2.9</c:v>
                </c:pt>
                <c:pt idx="99">
                  <c:v>2.2999999999999998</c:v>
                </c:pt>
                <c:pt idx="100">
                  <c:v>2.2000000000000002</c:v>
                </c:pt>
                <c:pt idx="101">
                  <c:v>1.8</c:v>
                </c:pt>
                <c:pt idx="102">
                  <c:v>1.8</c:v>
                </c:pt>
                <c:pt idx="103">
                  <c:v>1.6</c:v>
                </c:pt>
                <c:pt idx="104">
                  <c:v>1.1000000000000001</c:v>
                </c:pt>
                <c:pt idx="105">
                  <c:v>1.5</c:v>
                </c:pt>
                <c:pt idx="106">
                  <c:v>1.9</c:v>
                </c:pt>
                <c:pt idx="107">
                  <c:v>2.9</c:v>
                </c:pt>
                <c:pt idx="108">
                  <c:v>3.5</c:v>
                </c:pt>
                <c:pt idx="109">
                  <c:v>3</c:v>
                </c:pt>
                <c:pt idx="110">
                  <c:v>3.4</c:v>
                </c:pt>
                <c:pt idx="111">
                  <c:v>3.7</c:v>
                </c:pt>
                <c:pt idx="112">
                  <c:v>3.4</c:v>
                </c:pt>
                <c:pt idx="113">
                  <c:v>3.2</c:v>
                </c:pt>
                <c:pt idx="114">
                  <c:v>3.1</c:v>
                </c:pt>
                <c:pt idx="115">
                  <c:v>3.1</c:v>
                </c:pt>
                <c:pt idx="116">
                  <c:v>3.1</c:v>
                </c:pt>
                <c:pt idx="117">
                  <c:v>3.2</c:v>
                </c:pt>
                <c:pt idx="118">
                  <c:v>3.3</c:v>
                </c:pt>
                <c:pt idx="119">
                  <c:v>3.7</c:v>
                </c:pt>
                <c:pt idx="120">
                  <c:v>4</c:v>
                </c:pt>
                <c:pt idx="121">
                  <c:v>4.4000000000000004</c:v>
                </c:pt>
                <c:pt idx="122">
                  <c:v>4</c:v>
                </c:pt>
                <c:pt idx="123">
                  <c:v>4.5</c:v>
                </c:pt>
                <c:pt idx="124">
                  <c:v>4.5</c:v>
                </c:pt>
                <c:pt idx="125">
                  <c:v>4.2</c:v>
                </c:pt>
                <c:pt idx="126">
                  <c:v>4.4000000000000004</c:v>
                </c:pt>
                <c:pt idx="127">
                  <c:v>4.5</c:v>
                </c:pt>
                <c:pt idx="128">
                  <c:v>5.2</c:v>
                </c:pt>
                <c:pt idx="129">
                  <c:v>5</c:v>
                </c:pt>
                <c:pt idx="130">
                  <c:v>4.8</c:v>
                </c:pt>
                <c:pt idx="131">
                  <c:v>4.2</c:v>
                </c:pt>
                <c:pt idx="132">
                  <c:v>3.6</c:v>
                </c:pt>
                <c:pt idx="133">
                  <c:v>3.4</c:v>
                </c:pt>
                <c:pt idx="134">
                  <c:v>3.5</c:v>
                </c:pt>
                <c:pt idx="135">
                  <c:v>3</c:v>
                </c:pt>
                <c:pt idx="136">
                  <c:v>2.8</c:v>
                </c:pt>
                <c:pt idx="137">
                  <c:v>2.4</c:v>
                </c:pt>
                <c:pt idx="138">
                  <c:v>2.6</c:v>
                </c:pt>
                <c:pt idx="139">
                  <c:v>2.5</c:v>
                </c:pt>
                <c:pt idx="140">
                  <c:v>2.2000000000000002</c:v>
                </c:pt>
                <c:pt idx="141">
                  <c:v>2.7</c:v>
                </c:pt>
                <c:pt idx="142">
                  <c:v>2.7</c:v>
                </c:pt>
                <c:pt idx="143">
                  <c:v>2.7</c:v>
                </c:pt>
                <c:pt idx="144">
                  <c:v>2.7</c:v>
                </c:pt>
                <c:pt idx="145">
                  <c:v>2.8</c:v>
                </c:pt>
                <c:pt idx="146">
                  <c:v>2.8</c:v>
                </c:pt>
                <c:pt idx="147">
                  <c:v>2.4</c:v>
                </c:pt>
                <c:pt idx="148">
                  <c:v>2.7</c:v>
                </c:pt>
                <c:pt idx="149">
                  <c:v>2.9</c:v>
                </c:pt>
                <c:pt idx="150">
                  <c:v>2.8</c:v>
                </c:pt>
                <c:pt idx="151">
                  <c:v>2.7</c:v>
                </c:pt>
                <c:pt idx="152">
                  <c:v>2.7</c:v>
                </c:pt>
                <c:pt idx="153">
                  <c:v>2.2000000000000002</c:v>
                </c:pt>
                <c:pt idx="154">
                  <c:v>2.1</c:v>
                </c:pt>
                <c:pt idx="155">
                  <c:v>2</c:v>
                </c:pt>
                <c:pt idx="156">
                  <c:v>1.9</c:v>
                </c:pt>
                <c:pt idx="157">
                  <c:v>1.7</c:v>
                </c:pt>
                <c:pt idx="158">
                  <c:v>1.6</c:v>
                </c:pt>
                <c:pt idx="159">
                  <c:v>1.8</c:v>
                </c:pt>
                <c:pt idx="160">
                  <c:v>1.5</c:v>
                </c:pt>
                <c:pt idx="161">
                  <c:v>1.9</c:v>
                </c:pt>
                <c:pt idx="162">
                  <c:v>1.6</c:v>
                </c:pt>
                <c:pt idx="163">
                  <c:v>1.5</c:v>
                </c:pt>
                <c:pt idx="164">
                  <c:v>1.2</c:v>
                </c:pt>
                <c:pt idx="165">
                  <c:v>1.3</c:v>
                </c:pt>
                <c:pt idx="166">
                  <c:v>1</c:v>
                </c:pt>
                <c:pt idx="167">
                  <c:v>0.5</c:v>
                </c:pt>
                <c:pt idx="168">
                  <c:v>0.3</c:v>
                </c:pt>
                <c:pt idx="169">
                  <c:v>0</c:v>
                </c:pt>
                <c:pt idx="170">
                  <c:v>0</c:v>
                </c:pt>
                <c:pt idx="171">
                  <c:v>-0.1</c:v>
                </c:pt>
                <c:pt idx="172">
                  <c:v>0.1</c:v>
                </c:pt>
                <c:pt idx="173">
                  <c:v>0</c:v>
                </c:pt>
                <c:pt idx="174">
                  <c:v>0.1</c:v>
                </c:pt>
                <c:pt idx="175">
                  <c:v>0</c:v>
                </c:pt>
                <c:pt idx="176">
                  <c:v>-0.1</c:v>
                </c:pt>
                <c:pt idx="177">
                  <c:v>-0.1</c:v>
                </c:pt>
                <c:pt idx="178">
                  <c:v>0.1</c:v>
                </c:pt>
                <c:pt idx="179">
                  <c:v>0.2</c:v>
                </c:pt>
                <c:pt idx="180">
                  <c:v>0.3</c:v>
                </c:pt>
                <c:pt idx="181">
                  <c:v>0.3</c:v>
                </c:pt>
                <c:pt idx="182">
                  <c:v>0.5</c:v>
                </c:pt>
                <c:pt idx="183">
                  <c:v>0.3</c:v>
                </c:pt>
                <c:pt idx="184">
                  <c:v>0.3</c:v>
                </c:pt>
                <c:pt idx="185">
                  <c:v>0.5</c:v>
                </c:pt>
                <c:pt idx="186">
                  <c:v>0.6</c:v>
                </c:pt>
                <c:pt idx="187">
                  <c:v>0.6</c:v>
                </c:pt>
                <c:pt idx="188">
                  <c:v>1</c:v>
                </c:pt>
                <c:pt idx="189">
                  <c:v>0.9</c:v>
                </c:pt>
                <c:pt idx="190">
                  <c:v>1.2</c:v>
                </c:pt>
                <c:pt idx="191">
                  <c:v>1.6</c:v>
                </c:pt>
                <c:pt idx="192">
                  <c:v>1.8</c:v>
                </c:pt>
                <c:pt idx="193">
                  <c:v>2.2999999999999998</c:v>
                </c:pt>
                <c:pt idx="194">
                  <c:v>2.2999999999999998</c:v>
                </c:pt>
                <c:pt idx="195">
                  <c:v>2.7</c:v>
                </c:pt>
                <c:pt idx="196">
                  <c:v>2.9</c:v>
                </c:pt>
                <c:pt idx="197">
                  <c:v>2.6</c:v>
                </c:pt>
                <c:pt idx="198">
                  <c:v>2.6</c:v>
                </c:pt>
                <c:pt idx="199">
                  <c:v>2.9</c:v>
                </c:pt>
                <c:pt idx="200">
                  <c:v>3</c:v>
                </c:pt>
                <c:pt idx="201">
                  <c:v>3</c:v>
                </c:pt>
                <c:pt idx="202">
                  <c:v>3.1</c:v>
                </c:pt>
                <c:pt idx="203">
                  <c:v>3</c:v>
                </c:pt>
                <c:pt idx="204">
                  <c:v>3</c:v>
                </c:pt>
                <c:pt idx="205">
                  <c:v>2.7</c:v>
                </c:pt>
                <c:pt idx="206">
                  <c:v>2.5</c:v>
                </c:pt>
                <c:pt idx="207">
                  <c:v>2.4</c:v>
                </c:pt>
                <c:pt idx="208">
                  <c:v>2.4</c:v>
                </c:pt>
                <c:pt idx="209">
                  <c:v>2.4</c:v>
                </c:pt>
                <c:pt idx="210">
                  <c:v>2.5</c:v>
                </c:pt>
                <c:pt idx="211">
                  <c:v>2.7</c:v>
                </c:pt>
                <c:pt idx="212">
                  <c:v>2.4</c:v>
                </c:pt>
                <c:pt idx="213">
                  <c:v>2.4</c:v>
                </c:pt>
                <c:pt idx="214">
                  <c:v>2.2999999999999998</c:v>
                </c:pt>
                <c:pt idx="215">
                  <c:v>2.1</c:v>
                </c:pt>
                <c:pt idx="216">
                  <c:v>1.8</c:v>
                </c:pt>
                <c:pt idx="217">
                  <c:v>1.9</c:v>
                </c:pt>
                <c:pt idx="218">
                  <c:v>1.9</c:v>
                </c:pt>
                <c:pt idx="219">
                  <c:v>2.1</c:v>
                </c:pt>
                <c:pt idx="220">
                  <c:v>2</c:v>
                </c:pt>
                <c:pt idx="221">
                  <c:v>2</c:v>
                </c:pt>
                <c:pt idx="222">
                  <c:v>2.1</c:v>
                </c:pt>
                <c:pt idx="223">
                  <c:v>1.7</c:v>
                </c:pt>
                <c:pt idx="224">
                  <c:v>1.7</c:v>
                </c:pt>
                <c:pt idx="225">
                  <c:v>1.5</c:v>
                </c:pt>
                <c:pt idx="226">
                  <c:v>1.5</c:v>
                </c:pt>
                <c:pt idx="227">
                  <c:v>1.3</c:v>
                </c:pt>
                <c:pt idx="228">
                  <c:v>1.8</c:v>
                </c:pt>
                <c:pt idx="229">
                  <c:v>1.7</c:v>
                </c:pt>
                <c:pt idx="230">
                  <c:v>1.5</c:v>
                </c:pt>
                <c:pt idx="231">
                  <c:v>0.8</c:v>
                </c:pt>
                <c:pt idx="232">
                  <c:v>0.5</c:v>
                </c:pt>
                <c:pt idx="233">
                  <c:v>0.6</c:v>
                </c:pt>
                <c:pt idx="234">
                  <c:v>1</c:v>
                </c:pt>
                <c:pt idx="235">
                  <c:v>0.2</c:v>
                </c:pt>
                <c:pt idx="236">
                  <c:v>0.5</c:v>
                </c:pt>
                <c:pt idx="237">
                  <c:v>0.7</c:v>
                </c:pt>
                <c:pt idx="238">
                  <c:v>0.3</c:v>
                </c:pt>
                <c:pt idx="239">
                  <c:v>0.6</c:v>
                </c:pt>
                <c:pt idx="240">
                  <c:v>0.7</c:v>
                </c:pt>
                <c:pt idx="241">
                  <c:v>0.4</c:v>
                </c:pt>
                <c:pt idx="242">
                  <c:v>0.7</c:v>
                </c:pt>
                <c:pt idx="243">
                  <c:v>1.5</c:v>
                </c:pt>
                <c:pt idx="244">
                  <c:v>2.1</c:v>
                </c:pt>
                <c:pt idx="245">
                  <c:v>2.5</c:v>
                </c:pt>
                <c:pt idx="246">
                  <c:v>2</c:v>
                </c:pt>
                <c:pt idx="247">
                  <c:v>3.2</c:v>
                </c:pt>
                <c:pt idx="248">
                  <c:v>3.1</c:v>
                </c:pt>
                <c:pt idx="249">
                  <c:v>4.2</c:v>
                </c:pt>
                <c:pt idx="250">
                  <c:v>5.0999999999999996</c:v>
                </c:pt>
                <c:pt idx="251">
                  <c:v>5.4</c:v>
                </c:pt>
                <c:pt idx="252">
                  <c:v>5.5</c:v>
                </c:pt>
                <c:pt idx="253">
                  <c:v>6.2</c:v>
                </c:pt>
                <c:pt idx="254">
                  <c:v>7</c:v>
                </c:pt>
                <c:pt idx="255">
                  <c:v>9</c:v>
                </c:pt>
                <c:pt idx="256">
                  <c:v>9.1</c:v>
                </c:pt>
                <c:pt idx="257">
                  <c:v>9.4</c:v>
                </c:pt>
                <c:pt idx="258">
                  <c:v>10.1</c:v>
                </c:pt>
                <c:pt idx="259">
                  <c:v>9.9</c:v>
                </c:pt>
                <c:pt idx="260">
                  <c:v>10.1</c:v>
                </c:pt>
                <c:pt idx="261">
                  <c:v>11.1</c:v>
                </c:pt>
                <c:pt idx="262">
                  <c:v>10.7</c:v>
                </c:pt>
                <c:pt idx="263">
                  <c:v>10.5</c:v>
                </c:pt>
                <c:pt idx="264">
                  <c:v>10.1</c:v>
                </c:pt>
                <c:pt idx="265">
                  <c:v>10.4</c:v>
                </c:pt>
                <c:pt idx="266">
                  <c:v>10.1</c:v>
                </c:pt>
                <c:pt idx="267">
                  <c:v>8.6999999999999993</c:v>
                </c:pt>
                <c:pt idx="268">
                  <c:v>8.6999999999999993</c:v>
                </c:pt>
                <c:pt idx="269">
                  <c:v>7.9</c:v>
                </c:pt>
                <c:pt idx="270">
                  <c:v>6.8</c:v>
                </c:pt>
                <c:pt idx="271">
                  <c:v>6.7</c:v>
                </c:pt>
                <c:pt idx="272">
                  <c:v>6.7</c:v>
                </c:pt>
                <c:pt idx="273">
                  <c:v>4.5999999999999996</c:v>
                </c:pt>
                <c:pt idx="274">
                  <c:v>3.9</c:v>
                </c:pt>
                <c:pt idx="275">
                  <c:v>4</c:v>
                </c:pt>
                <c:pt idx="276">
                  <c:v>4</c:v>
                </c:pt>
                <c:pt idx="277">
                  <c:v>3.4</c:v>
                </c:pt>
                <c:pt idx="278">
                  <c:v>3.2</c:v>
                </c:pt>
                <c:pt idx="279">
                  <c:v>2.2999999999999998</c:v>
                </c:pt>
                <c:pt idx="280">
                  <c:v>2</c:v>
                </c:pt>
                <c:pt idx="281">
                  <c:v>2</c:v>
                </c:pt>
                <c:pt idx="282">
                  <c:v>2.2000000000000002</c:v>
                </c:pt>
                <c:pt idx="283">
                  <c:v>2.2000000000000002</c:v>
                </c:pt>
                <c:pt idx="284">
                  <c:v>1.7</c:v>
                </c:pt>
                <c:pt idx="285">
                  <c:v>2.2999999999999998</c:v>
                </c:pt>
                <c:pt idx="286">
                  <c:v>2.6</c:v>
                </c:pt>
                <c:pt idx="287">
                  <c:v>2.5</c:v>
                </c:pt>
                <c:pt idx="288">
                  <c:v>3</c:v>
                </c:pt>
                <c:pt idx="289">
                  <c:v>2.8</c:v>
                </c:pt>
                <c:pt idx="290">
                  <c:v>2.6</c:v>
                </c:pt>
                <c:pt idx="291">
                  <c:v>3.5</c:v>
                </c:pt>
                <c:pt idx="292">
                  <c:v>3.4</c:v>
                </c:pt>
                <c:pt idx="293">
                  <c:v>3.6</c:v>
                </c:pt>
                <c:pt idx="294">
                  <c:v>3.8</c:v>
                </c:pt>
              </c:numCache>
            </c:numRef>
          </c:val>
          <c:smooth val="0"/>
          <c:extLst>
            <c:ext xmlns:c16="http://schemas.microsoft.com/office/drawing/2014/chart" uri="{C3380CC4-5D6E-409C-BE32-E72D297353CC}">
              <c16:uniqueId val="{00000000-F28A-4943-A584-0F3E38BA3568}"/>
            </c:ext>
          </c:extLst>
        </c:ser>
        <c:dLbls>
          <c:showLegendKey val="0"/>
          <c:showVal val="0"/>
          <c:showCatName val="0"/>
          <c:showSerName val="0"/>
          <c:showPercent val="0"/>
          <c:showBubbleSize val="0"/>
        </c:dLbls>
        <c:marker val="1"/>
        <c:smooth val="0"/>
        <c:axId val="71946159"/>
        <c:axId val="1"/>
      </c:lineChart>
      <c:lineChart>
        <c:grouping val="standard"/>
        <c:varyColors val="0"/>
        <c:ser>
          <c:idx val="1"/>
          <c:order val="1"/>
          <c:tx>
            <c:strRef>
              <c:f>Analysis!$AA$1</c:f>
              <c:strCache>
                <c:ptCount val="1"/>
                <c:pt idx="0">
                  <c:v>UK PMI output prices (right scale)</c:v>
                </c:pt>
              </c:strCache>
            </c:strRef>
          </c:tx>
          <c:spPr>
            <a:ln w="19050">
              <a:solidFill>
                <a:srgbClr val="DC7900"/>
              </a:solidFill>
              <a:prstDash val="solid"/>
            </a:ln>
          </c:spPr>
          <c:marker>
            <c:symbol val="none"/>
          </c:marker>
          <c:cat>
            <c:numRef>
              <c:f>Analysis!$A$147:$A$451</c:f>
              <c:numCache>
                <c:formatCode>m/d/yyyy</c:formatCode>
                <c:ptCount val="305"/>
                <c:pt idx="0">
                  <c:v>36906</c:v>
                </c:pt>
                <c:pt idx="1">
                  <c:v>36937</c:v>
                </c:pt>
                <c:pt idx="2">
                  <c:v>36965</c:v>
                </c:pt>
                <c:pt idx="3">
                  <c:v>36996</c:v>
                </c:pt>
                <c:pt idx="4">
                  <c:v>37026</c:v>
                </c:pt>
                <c:pt idx="5">
                  <c:v>37057</c:v>
                </c:pt>
                <c:pt idx="6">
                  <c:v>37087</c:v>
                </c:pt>
                <c:pt idx="7">
                  <c:v>37118</c:v>
                </c:pt>
                <c:pt idx="8">
                  <c:v>37149</c:v>
                </c:pt>
                <c:pt idx="9">
                  <c:v>37179</c:v>
                </c:pt>
                <c:pt idx="10">
                  <c:v>37210</c:v>
                </c:pt>
                <c:pt idx="11">
                  <c:v>37240</c:v>
                </c:pt>
                <c:pt idx="12">
                  <c:v>37271</c:v>
                </c:pt>
                <c:pt idx="13">
                  <c:v>37302</c:v>
                </c:pt>
                <c:pt idx="14">
                  <c:v>37330</c:v>
                </c:pt>
                <c:pt idx="15">
                  <c:v>37361</c:v>
                </c:pt>
                <c:pt idx="16">
                  <c:v>37391</c:v>
                </c:pt>
                <c:pt idx="17">
                  <c:v>37422</c:v>
                </c:pt>
                <c:pt idx="18">
                  <c:v>37452</c:v>
                </c:pt>
                <c:pt idx="19">
                  <c:v>37483</c:v>
                </c:pt>
                <c:pt idx="20">
                  <c:v>37514</c:v>
                </c:pt>
                <c:pt idx="21">
                  <c:v>37544</c:v>
                </c:pt>
                <c:pt idx="22">
                  <c:v>37575</c:v>
                </c:pt>
                <c:pt idx="23">
                  <c:v>37605</c:v>
                </c:pt>
                <c:pt idx="24">
                  <c:v>37636</c:v>
                </c:pt>
                <c:pt idx="25">
                  <c:v>37667</c:v>
                </c:pt>
                <c:pt idx="26">
                  <c:v>37695</c:v>
                </c:pt>
                <c:pt idx="27">
                  <c:v>37726</c:v>
                </c:pt>
                <c:pt idx="28">
                  <c:v>37756</c:v>
                </c:pt>
                <c:pt idx="29">
                  <c:v>37787</c:v>
                </c:pt>
                <c:pt idx="30">
                  <c:v>37817</c:v>
                </c:pt>
                <c:pt idx="31">
                  <c:v>37848</c:v>
                </c:pt>
                <c:pt idx="32">
                  <c:v>37879</c:v>
                </c:pt>
                <c:pt idx="33">
                  <c:v>37909</c:v>
                </c:pt>
                <c:pt idx="34">
                  <c:v>37940</c:v>
                </c:pt>
                <c:pt idx="35">
                  <c:v>37970</c:v>
                </c:pt>
                <c:pt idx="36">
                  <c:v>38001</c:v>
                </c:pt>
                <c:pt idx="37">
                  <c:v>38032</c:v>
                </c:pt>
                <c:pt idx="38">
                  <c:v>38061</c:v>
                </c:pt>
                <c:pt idx="39">
                  <c:v>38092</c:v>
                </c:pt>
                <c:pt idx="40">
                  <c:v>38122</c:v>
                </c:pt>
                <c:pt idx="41">
                  <c:v>38153</c:v>
                </c:pt>
                <c:pt idx="42">
                  <c:v>38183</c:v>
                </c:pt>
                <c:pt idx="43">
                  <c:v>38214</c:v>
                </c:pt>
                <c:pt idx="44">
                  <c:v>38245</c:v>
                </c:pt>
                <c:pt idx="45">
                  <c:v>38275</c:v>
                </c:pt>
                <c:pt idx="46">
                  <c:v>38306</c:v>
                </c:pt>
                <c:pt idx="47">
                  <c:v>38336</c:v>
                </c:pt>
                <c:pt idx="48">
                  <c:v>38367</c:v>
                </c:pt>
                <c:pt idx="49">
                  <c:v>38398</c:v>
                </c:pt>
                <c:pt idx="50">
                  <c:v>38426</c:v>
                </c:pt>
                <c:pt idx="51">
                  <c:v>38457</c:v>
                </c:pt>
                <c:pt idx="52">
                  <c:v>38487</c:v>
                </c:pt>
                <c:pt idx="53">
                  <c:v>38518</c:v>
                </c:pt>
                <c:pt idx="54">
                  <c:v>38548</c:v>
                </c:pt>
                <c:pt idx="55">
                  <c:v>38579</c:v>
                </c:pt>
                <c:pt idx="56">
                  <c:v>38610</c:v>
                </c:pt>
                <c:pt idx="57">
                  <c:v>38640</c:v>
                </c:pt>
                <c:pt idx="58">
                  <c:v>38671</c:v>
                </c:pt>
                <c:pt idx="59">
                  <c:v>38701</c:v>
                </c:pt>
                <c:pt idx="60">
                  <c:v>38732</c:v>
                </c:pt>
                <c:pt idx="61">
                  <c:v>38763</c:v>
                </c:pt>
                <c:pt idx="62">
                  <c:v>38791</c:v>
                </c:pt>
                <c:pt idx="63">
                  <c:v>38822</c:v>
                </c:pt>
                <c:pt idx="64">
                  <c:v>38852</c:v>
                </c:pt>
                <c:pt idx="65">
                  <c:v>38883</c:v>
                </c:pt>
                <c:pt idx="66">
                  <c:v>38913</c:v>
                </c:pt>
                <c:pt idx="67">
                  <c:v>38944</c:v>
                </c:pt>
                <c:pt idx="68">
                  <c:v>38975</c:v>
                </c:pt>
                <c:pt idx="69">
                  <c:v>39005</c:v>
                </c:pt>
                <c:pt idx="70">
                  <c:v>39036</c:v>
                </c:pt>
                <c:pt idx="71">
                  <c:v>39066</c:v>
                </c:pt>
                <c:pt idx="72">
                  <c:v>39097</c:v>
                </c:pt>
                <c:pt idx="73">
                  <c:v>39128</c:v>
                </c:pt>
                <c:pt idx="74">
                  <c:v>39156</c:v>
                </c:pt>
                <c:pt idx="75">
                  <c:v>39187</c:v>
                </c:pt>
                <c:pt idx="76">
                  <c:v>39217</c:v>
                </c:pt>
                <c:pt idx="77">
                  <c:v>39248</c:v>
                </c:pt>
                <c:pt idx="78">
                  <c:v>39278</c:v>
                </c:pt>
                <c:pt idx="79">
                  <c:v>39309</c:v>
                </c:pt>
                <c:pt idx="80">
                  <c:v>39340</c:v>
                </c:pt>
                <c:pt idx="81">
                  <c:v>39370</c:v>
                </c:pt>
                <c:pt idx="82">
                  <c:v>39401</c:v>
                </c:pt>
                <c:pt idx="83">
                  <c:v>39431</c:v>
                </c:pt>
                <c:pt idx="84">
                  <c:v>39462</c:v>
                </c:pt>
                <c:pt idx="85">
                  <c:v>39493</c:v>
                </c:pt>
                <c:pt idx="86">
                  <c:v>39522</c:v>
                </c:pt>
                <c:pt idx="87">
                  <c:v>39553</c:v>
                </c:pt>
                <c:pt idx="88">
                  <c:v>39583</c:v>
                </c:pt>
                <c:pt idx="89">
                  <c:v>39614</c:v>
                </c:pt>
                <c:pt idx="90">
                  <c:v>39644</c:v>
                </c:pt>
                <c:pt idx="91">
                  <c:v>39675</c:v>
                </c:pt>
                <c:pt idx="92">
                  <c:v>39706</c:v>
                </c:pt>
                <c:pt idx="93">
                  <c:v>39736</c:v>
                </c:pt>
                <c:pt idx="94">
                  <c:v>39767</c:v>
                </c:pt>
                <c:pt idx="95">
                  <c:v>39797</c:v>
                </c:pt>
                <c:pt idx="96">
                  <c:v>39828</c:v>
                </c:pt>
                <c:pt idx="97">
                  <c:v>39859</c:v>
                </c:pt>
                <c:pt idx="98">
                  <c:v>39887</c:v>
                </c:pt>
                <c:pt idx="99">
                  <c:v>39918</c:v>
                </c:pt>
                <c:pt idx="100">
                  <c:v>39948</c:v>
                </c:pt>
                <c:pt idx="101">
                  <c:v>39979</c:v>
                </c:pt>
                <c:pt idx="102">
                  <c:v>40009</c:v>
                </c:pt>
                <c:pt idx="103">
                  <c:v>40040</c:v>
                </c:pt>
                <c:pt idx="104">
                  <c:v>40071</c:v>
                </c:pt>
                <c:pt idx="105">
                  <c:v>40101</c:v>
                </c:pt>
                <c:pt idx="106">
                  <c:v>40132</c:v>
                </c:pt>
                <c:pt idx="107">
                  <c:v>40162</c:v>
                </c:pt>
                <c:pt idx="108">
                  <c:v>40193</c:v>
                </c:pt>
                <c:pt idx="109">
                  <c:v>40224</c:v>
                </c:pt>
                <c:pt idx="110">
                  <c:v>40252</c:v>
                </c:pt>
                <c:pt idx="111">
                  <c:v>40283</c:v>
                </c:pt>
                <c:pt idx="112">
                  <c:v>40313</c:v>
                </c:pt>
                <c:pt idx="113">
                  <c:v>40344</c:v>
                </c:pt>
                <c:pt idx="114">
                  <c:v>40374</c:v>
                </c:pt>
                <c:pt idx="115">
                  <c:v>40405</c:v>
                </c:pt>
                <c:pt idx="116">
                  <c:v>40436</c:v>
                </c:pt>
                <c:pt idx="117">
                  <c:v>40466</c:v>
                </c:pt>
                <c:pt idx="118">
                  <c:v>40497</c:v>
                </c:pt>
                <c:pt idx="119">
                  <c:v>40527</c:v>
                </c:pt>
                <c:pt idx="120">
                  <c:v>40558</c:v>
                </c:pt>
                <c:pt idx="121">
                  <c:v>40589</c:v>
                </c:pt>
                <c:pt idx="122">
                  <c:v>40617</c:v>
                </c:pt>
                <c:pt idx="123">
                  <c:v>40648</c:v>
                </c:pt>
                <c:pt idx="124">
                  <c:v>40678</c:v>
                </c:pt>
                <c:pt idx="125">
                  <c:v>40709</c:v>
                </c:pt>
                <c:pt idx="126">
                  <c:v>40739</c:v>
                </c:pt>
                <c:pt idx="127">
                  <c:v>40770</c:v>
                </c:pt>
                <c:pt idx="128">
                  <c:v>40801</c:v>
                </c:pt>
                <c:pt idx="129">
                  <c:v>40831</c:v>
                </c:pt>
                <c:pt idx="130">
                  <c:v>40862</c:v>
                </c:pt>
                <c:pt idx="131">
                  <c:v>40892</c:v>
                </c:pt>
                <c:pt idx="132">
                  <c:v>40923</c:v>
                </c:pt>
                <c:pt idx="133">
                  <c:v>40954</c:v>
                </c:pt>
                <c:pt idx="134">
                  <c:v>40983</c:v>
                </c:pt>
                <c:pt idx="135">
                  <c:v>41014</c:v>
                </c:pt>
                <c:pt idx="136">
                  <c:v>41044</c:v>
                </c:pt>
                <c:pt idx="137">
                  <c:v>41075</c:v>
                </c:pt>
                <c:pt idx="138">
                  <c:v>41105</c:v>
                </c:pt>
                <c:pt idx="139">
                  <c:v>41136</c:v>
                </c:pt>
                <c:pt idx="140">
                  <c:v>41167</c:v>
                </c:pt>
                <c:pt idx="141">
                  <c:v>41197</c:v>
                </c:pt>
                <c:pt idx="142">
                  <c:v>41228</c:v>
                </c:pt>
                <c:pt idx="143">
                  <c:v>41258</c:v>
                </c:pt>
                <c:pt idx="144">
                  <c:v>41289</c:v>
                </c:pt>
                <c:pt idx="145">
                  <c:v>41320</c:v>
                </c:pt>
                <c:pt idx="146">
                  <c:v>41348</c:v>
                </c:pt>
                <c:pt idx="147">
                  <c:v>41379</c:v>
                </c:pt>
                <c:pt idx="148">
                  <c:v>41409</c:v>
                </c:pt>
                <c:pt idx="149">
                  <c:v>41440</c:v>
                </c:pt>
                <c:pt idx="150">
                  <c:v>41470</c:v>
                </c:pt>
                <c:pt idx="151">
                  <c:v>41501</c:v>
                </c:pt>
                <c:pt idx="152">
                  <c:v>41532</c:v>
                </c:pt>
                <c:pt idx="153">
                  <c:v>41562</c:v>
                </c:pt>
                <c:pt idx="154">
                  <c:v>41593</c:v>
                </c:pt>
                <c:pt idx="155">
                  <c:v>41623</c:v>
                </c:pt>
                <c:pt idx="156">
                  <c:v>41669</c:v>
                </c:pt>
                <c:pt idx="157">
                  <c:v>41698</c:v>
                </c:pt>
                <c:pt idx="158">
                  <c:v>41728</c:v>
                </c:pt>
                <c:pt idx="159">
                  <c:v>41759</c:v>
                </c:pt>
                <c:pt idx="160">
                  <c:v>41789</c:v>
                </c:pt>
                <c:pt idx="161">
                  <c:v>41820</c:v>
                </c:pt>
                <c:pt idx="162">
                  <c:v>41850</c:v>
                </c:pt>
                <c:pt idx="163">
                  <c:v>41881</c:v>
                </c:pt>
                <c:pt idx="164">
                  <c:v>41912</c:v>
                </c:pt>
                <c:pt idx="165">
                  <c:v>41942</c:v>
                </c:pt>
                <c:pt idx="166">
                  <c:v>41973</c:v>
                </c:pt>
                <c:pt idx="167">
                  <c:v>42003</c:v>
                </c:pt>
                <c:pt idx="168">
                  <c:v>42019</c:v>
                </c:pt>
                <c:pt idx="169">
                  <c:v>42050</c:v>
                </c:pt>
                <c:pt idx="170">
                  <c:v>42078</c:v>
                </c:pt>
                <c:pt idx="171">
                  <c:v>42124</c:v>
                </c:pt>
                <c:pt idx="172">
                  <c:v>42154</c:v>
                </c:pt>
                <c:pt idx="173">
                  <c:v>42185</c:v>
                </c:pt>
                <c:pt idx="174">
                  <c:v>42215</c:v>
                </c:pt>
                <c:pt idx="175">
                  <c:v>42246</c:v>
                </c:pt>
                <c:pt idx="176">
                  <c:v>42277</c:v>
                </c:pt>
                <c:pt idx="177">
                  <c:v>42307</c:v>
                </c:pt>
                <c:pt idx="178">
                  <c:v>42338</c:v>
                </c:pt>
                <c:pt idx="179">
                  <c:v>42353</c:v>
                </c:pt>
                <c:pt idx="180">
                  <c:v>42384</c:v>
                </c:pt>
                <c:pt idx="181">
                  <c:v>42415</c:v>
                </c:pt>
                <c:pt idx="182">
                  <c:v>42444</c:v>
                </c:pt>
                <c:pt idx="183">
                  <c:v>42475</c:v>
                </c:pt>
                <c:pt idx="184">
                  <c:v>42505</c:v>
                </c:pt>
                <c:pt idx="185">
                  <c:v>42536</c:v>
                </c:pt>
                <c:pt idx="186">
                  <c:v>42566</c:v>
                </c:pt>
                <c:pt idx="187">
                  <c:v>42597</c:v>
                </c:pt>
                <c:pt idx="188">
                  <c:v>42628</c:v>
                </c:pt>
                <c:pt idx="189">
                  <c:v>42658</c:v>
                </c:pt>
                <c:pt idx="190">
                  <c:v>42689</c:v>
                </c:pt>
                <c:pt idx="191">
                  <c:v>42719</c:v>
                </c:pt>
                <c:pt idx="192">
                  <c:v>42750</c:v>
                </c:pt>
                <c:pt idx="193">
                  <c:v>42781</c:v>
                </c:pt>
                <c:pt idx="194">
                  <c:v>42809</c:v>
                </c:pt>
                <c:pt idx="195">
                  <c:v>42840</c:v>
                </c:pt>
                <c:pt idx="196">
                  <c:v>42870</c:v>
                </c:pt>
                <c:pt idx="197">
                  <c:v>42901</c:v>
                </c:pt>
                <c:pt idx="198">
                  <c:v>42931</c:v>
                </c:pt>
                <c:pt idx="199">
                  <c:v>42962</c:v>
                </c:pt>
                <c:pt idx="200">
                  <c:v>42993</c:v>
                </c:pt>
                <c:pt idx="201">
                  <c:v>43023</c:v>
                </c:pt>
                <c:pt idx="202">
                  <c:v>43054</c:v>
                </c:pt>
                <c:pt idx="203">
                  <c:v>43084</c:v>
                </c:pt>
                <c:pt idx="204">
                  <c:v>43115</c:v>
                </c:pt>
                <c:pt idx="205">
                  <c:v>43146</c:v>
                </c:pt>
                <c:pt idx="206">
                  <c:v>43174</c:v>
                </c:pt>
                <c:pt idx="207">
                  <c:v>43205</c:v>
                </c:pt>
                <c:pt idx="208">
                  <c:v>43235</c:v>
                </c:pt>
                <c:pt idx="209">
                  <c:v>43266</c:v>
                </c:pt>
                <c:pt idx="210">
                  <c:v>43296</c:v>
                </c:pt>
                <c:pt idx="211">
                  <c:v>43327</c:v>
                </c:pt>
                <c:pt idx="212">
                  <c:v>43358</c:v>
                </c:pt>
                <c:pt idx="213">
                  <c:v>43388</c:v>
                </c:pt>
                <c:pt idx="214">
                  <c:v>43419</c:v>
                </c:pt>
                <c:pt idx="215">
                  <c:v>43449</c:v>
                </c:pt>
                <c:pt idx="216">
                  <c:v>43480</c:v>
                </c:pt>
                <c:pt idx="217">
                  <c:v>43511</c:v>
                </c:pt>
                <c:pt idx="218">
                  <c:v>43539</c:v>
                </c:pt>
                <c:pt idx="219">
                  <c:v>43570</c:v>
                </c:pt>
                <c:pt idx="220">
                  <c:v>43600</c:v>
                </c:pt>
                <c:pt idx="221">
                  <c:v>43631</c:v>
                </c:pt>
                <c:pt idx="222">
                  <c:v>43661</c:v>
                </c:pt>
                <c:pt idx="223">
                  <c:v>43692</c:v>
                </c:pt>
                <c:pt idx="224">
                  <c:v>43723</c:v>
                </c:pt>
                <c:pt idx="225">
                  <c:v>43753</c:v>
                </c:pt>
                <c:pt idx="226">
                  <c:v>43784</c:v>
                </c:pt>
                <c:pt idx="227">
                  <c:v>43814</c:v>
                </c:pt>
                <c:pt idx="228">
                  <c:v>43845</c:v>
                </c:pt>
                <c:pt idx="229">
                  <c:v>43876</c:v>
                </c:pt>
                <c:pt idx="230">
                  <c:v>43905</c:v>
                </c:pt>
                <c:pt idx="231">
                  <c:v>43936</c:v>
                </c:pt>
                <c:pt idx="232">
                  <c:v>43966</c:v>
                </c:pt>
                <c:pt idx="233">
                  <c:v>43997</c:v>
                </c:pt>
                <c:pt idx="234">
                  <c:v>44027</c:v>
                </c:pt>
                <c:pt idx="235">
                  <c:v>44058</c:v>
                </c:pt>
                <c:pt idx="236">
                  <c:v>44089</c:v>
                </c:pt>
                <c:pt idx="237">
                  <c:v>44119</c:v>
                </c:pt>
                <c:pt idx="238">
                  <c:v>44150</c:v>
                </c:pt>
                <c:pt idx="239">
                  <c:v>44180</c:v>
                </c:pt>
                <c:pt idx="240">
                  <c:v>44211</c:v>
                </c:pt>
                <c:pt idx="241">
                  <c:v>44242</c:v>
                </c:pt>
                <c:pt idx="242">
                  <c:v>44270</c:v>
                </c:pt>
                <c:pt idx="243">
                  <c:v>44301</c:v>
                </c:pt>
                <c:pt idx="244">
                  <c:v>44331</c:v>
                </c:pt>
                <c:pt idx="245">
                  <c:v>44362</c:v>
                </c:pt>
                <c:pt idx="246">
                  <c:v>44392</c:v>
                </c:pt>
                <c:pt idx="247">
                  <c:v>44423</c:v>
                </c:pt>
                <c:pt idx="248">
                  <c:v>44454</c:v>
                </c:pt>
                <c:pt idx="249">
                  <c:v>44484</c:v>
                </c:pt>
                <c:pt idx="250">
                  <c:v>44515</c:v>
                </c:pt>
                <c:pt idx="251">
                  <c:v>44545</c:v>
                </c:pt>
                <c:pt idx="252">
                  <c:v>44576</c:v>
                </c:pt>
                <c:pt idx="253">
                  <c:v>44607</c:v>
                </c:pt>
                <c:pt idx="254">
                  <c:v>44635</c:v>
                </c:pt>
                <c:pt idx="255">
                  <c:v>44666</c:v>
                </c:pt>
                <c:pt idx="256">
                  <c:v>44696</c:v>
                </c:pt>
                <c:pt idx="257">
                  <c:v>44727</c:v>
                </c:pt>
                <c:pt idx="258">
                  <c:v>44757</c:v>
                </c:pt>
                <c:pt idx="259">
                  <c:v>44788</c:v>
                </c:pt>
                <c:pt idx="260">
                  <c:v>44819</c:v>
                </c:pt>
                <c:pt idx="261">
                  <c:v>44849</c:v>
                </c:pt>
                <c:pt idx="262">
                  <c:v>44880</c:v>
                </c:pt>
                <c:pt idx="263">
                  <c:v>44910</c:v>
                </c:pt>
                <c:pt idx="264">
                  <c:v>44941</c:v>
                </c:pt>
                <c:pt idx="265">
                  <c:v>44972</c:v>
                </c:pt>
                <c:pt idx="266">
                  <c:v>45000</c:v>
                </c:pt>
                <c:pt idx="267">
                  <c:v>45031</c:v>
                </c:pt>
                <c:pt idx="268">
                  <c:v>45061</c:v>
                </c:pt>
                <c:pt idx="269">
                  <c:v>45092</c:v>
                </c:pt>
                <c:pt idx="270">
                  <c:v>45122</c:v>
                </c:pt>
                <c:pt idx="271">
                  <c:v>45153</c:v>
                </c:pt>
                <c:pt idx="272">
                  <c:v>45184</c:v>
                </c:pt>
                <c:pt idx="273">
                  <c:v>45214</c:v>
                </c:pt>
                <c:pt idx="274">
                  <c:v>45245</c:v>
                </c:pt>
                <c:pt idx="275">
                  <c:v>45275</c:v>
                </c:pt>
                <c:pt idx="276">
                  <c:v>45306</c:v>
                </c:pt>
                <c:pt idx="277">
                  <c:v>45337</c:v>
                </c:pt>
                <c:pt idx="278">
                  <c:v>45366</c:v>
                </c:pt>
                <c:pt idx="279">
                  <c:v>45397</c:v>
                </c:pt>
                <c:pt idx="280">
                  <c:v>45427</c:v>
                </c:pt>
                <c:pt idx="281">
                  <c:v>45458</c:v>
                </c:pt>
                <c:pt idx="282">
                  <c:v>45488</c:v>
                </c:pt>
                <c:pt idx="283">
                  <c:v>45519</c:v>
                </c:pt>
                <c:pt idx="284">
                  <c:v>45550</c:v>
                </c:pt>
                <c:pt idx="285">
                  <c:v>45580</c:v>
                </c:pt>
                <c:pt idx="286">
                  <c:v>45611</c:v>
                </c:pt>
                <c:pt idx="287">
                  <c:v>45641</c:v>
                </c:pt>
                <c:pt idx="288">
                  <c:v>45658</c:v>
                </c:pt>
                <c:pt idx="289">
                  <c:v>45689</c:v>
                </c:pt>
                <c:pt idx="290">
                  <c:v>45717</c:v>
                </c:pt>
                <c:pt idx="291">
                  <c:v>45748</c:v>
                </c:pt>
                <c:pt idx="292">
                  <c:v>45778</c:v>
                </c:pt>
                <c:pt idx="293">
                  <c:v>45809</c:v>
                </c:pt>
                <c:pt idx="294">
                  <c:v>45839</c:v>
                </c:pt>
                <c:pt idx="295">
                  <c:v>45870</c:v>
                </c:pt>
                <c:pt idx="296">
                  <c:v>45901</c:v>
                </c:pt>
                <c:pt idx="297">
                  <c:v>45931</c:v>
                </c:pt>
                <c:pt idx="298">
                  <c:v>45962</c:v>
                </c:pt>
                <c:pt idx="299">
                  <c:v>45992</c:v>
                </c:pt>
                <c:pt idx="300">
                  <c:v>46023</c:v>
                </c:pt>
                <c:pt idx="301">
                  <c:v>46054</c:v>
                </c:pt>
                <c:pt idx="302">
                  <c:v>46082</c:v>
                </c:pt>
                <c:pt idx="303">
                  <c:v>46113</c:v>
                </c:pt>
                <c:pt idx="304">
                  <c:v>46143</c:v>
                </c:pt>
              </c:numCache>
            </c:numRef>
          </c:cat>
          <c:val>
            <c:numRef>
              <c:f>Analysis!$AA$142:$AA$443</c:f>
              <c:numCache>
                <c:formatCode>0.0</c:formatCode>
                <c:ptCount val="302"/>
                <c:pt idx="0">
                  <c:v>51.766242853441852</c:v>
                </c:pt>
                <c:pt idx="1">
                  <c:v>53.62862936248775</c:v>
                </c:pt>
                <c:pt idx="2">
                  <c:v>54.182915125768425</c:v>
                </c:pt>
                <c:pt idx="3">
                  <c:v>53.458934098193041</c:v>
                </c:pt>
                <c:pt idx="4">
                  <c:v>52.600261152402958</c:v>
                </c:pt>
                <c:pt idx="5">
                  <c:v>52.537344066561332</c:v>
                </c:pt>
                <c:pt idx="6">
                  <c:v>51.993393636879176</c:v>
                </c:pt>
                <c:pt idx="7">
                  <c:v>50.928629430117404</c:v>
                </c:pt>
                <c:pt idx="8">
                  <c:v>51.338292275778876</c:v>
                </c:pt>
                <c:pt idx="9">
                  <c:v>50.753715920832981</c:v>
                </c:pt>
                <c:pt idx="10">
                  <c:v>50.091480738542685</c:v>
                </c:pt>
                <c:pt idx="11">
                  <c:v>50.114825256664275</c:v>
                </c:pt>
                <c:pt idx="12">
                  <c:v>49.736947561868853</c:v>
                </c:pt>
                <c:pt idx="13">
                  <c:v>50.343009547136823</c:v>
                </c:pt>
                <c:pt idx="14">
                  <c:v>49.112009661254874</c:v>
                </c:pt>
                <c:pt idx="15">
                  <c:v>48.644428338222269</c:v>
                </c:pt>
                <c:pt idx="16">
                  <c:v>48.657681971774039</c:v>
                </c:pt>
                <c:pt idx="17">
                  <c:v>49.685234142906566</c:v>
                </c:pt>
                <c:pt idx="18">
                  <c:v>49.173131912400727</c:v>
                </c:pt>
                <c:pt idx="19">
                  <c:v>50.159921889917889</c:v>
                </c:pt>
                <c:pt idx="20">
                  <c:v>49.983747245614794</c:v>
                </c:pt>
                <c:pt idx="21">
                  <c:v>51.110710587781846</c:v>
                </c:pt>
                <c:pt idx="22">
                  <c:v>50.69381288223731</c:v>
                </c:pt>
                <c:pt idx="23">
                  <c:v>51.228828291199953</c:v>
                </c:pt>
                <c:pt idx="24">
                  <c:v>51.189933355423449</c:v>
                </c:pt>
                <c:pt idx="25">
                  <c:v>51.07218727707717</c:v>
                </c:pt>
                <c:pt idx="26">
                  <c:v>51.099793154227598</c:v>
                </c:pt>
                <c:pt idx="27">
                  <c:v>50.960866583319614</c:v>
                </c:pt>
                <c:pt idx="28">
                  <c:v>51.578048691527322</c:v>
                </c:pt>
                <c:pt idx="29">
                  <c:v>51.402130987031235</c:v>
                </c:pt>
                <c:pt idx="30">
                  <c:v>50.341244011651341</c:v>
                </c:pt>
                <c:pt idx="31">
                  <c:v>50.859731414335862</c:v>
                </c:pt>
                <c:pt idx="32">
                  <c:v>50.583891279038895</c:v>
                </c:pt>
                <c:pt idx="33">
                  <c:v>51.338076118346045</c:v>
                </c:pt>
                <c:pt idx="34">
                  <c:v>51.256086630752584</c:v>
                </c:pt>
                <c:pt idx="35">
                  <c:v>50.884660473506699</c:v>
                </c:pt>
                <c:pt idx="36">
                  <c:v>50.592465991987645</c:v>
                </c:pt>
                <c:pt idx="37">
                  <c:v>49.659120994375641</c:v>
                </c:pt>
                <c:pt idx="38">
                  <c:v>51.034362801329003</c:v>
                </c:pt>
                <c:pt idx="39">
                  <c:v>51.865544494391521</c:v>
                </c:pt>
                <c:pt idx="40">
                  <c:v>50.872213232190703</c:v>
                </c:pt>
                <c:pt idx="41">
                  <c:v>51.054406307980187</c:v>
                </c:pt>
                <c:pt idx="42">
                  <c:v>52.47457592471477</c:v>
                </c:pt>
                <c:pt idx="43">
                  <c:v>53.177283678065841</c:v>
                </c:pt>
                <c:pt idx="44">
                  <c:v>53.780679098239709</c:v>
                </c:pt>
                <c:pt idx="45">
                  <c:v>54.961613258483055</c:v>
                </c:pt>
                <c:pt idx="46">
                  <c:v>55.349941700889339</c:v>
                </c:pt>
                <c:pt idx="47">
                  <c:v>54.018527967219015</c:v>
                </c:pt>
                <c:pt idx="48">
                  <c:v>54.76712952253159</c:v>
                </c:pt>
                <c:pt idx="49">
                  <c:v>54.410006352030337</c:v>
                </c:pt>
                <c:pt idx="50">
                  <c:v>54.54847934906303</c:v>
                </c:pt>
                <c:pt idx="51">
                  <c:v>54.735036284730867</c:v>
                </c:pt>
                <c:pt idx="52">
                  <c:v>53.798937275186539</c:v>
                </c:pt>
                <c:pt idx="53">
                  <c:v>53.09254694165719</c:v>
                </c:pt>
                <c:pt idx="54">
                  <c:v>53.642697639551606</c:v>
                </c:pt>
                <c:pt idx="55">
                  <c:v>51.625135656778916</c:v>
                </c:pt>
                <c:pt idx="56">
                  <c:v>52.238070592305249</c:v>
                </c:pt>
                <c:pt idx="57">
                  <c:v>51.029062222025004</c:v>
                </c:pt>
                <c:pt idx="58">
                  <c:v>51.572263423775347</c:v>
                </c:pt>
                <c:pt idx="59">
                  <c:v>50.408077861047353</c:v>
                </c:pt>
                <c:pt idx="60">
                  <c:v>51.287029355919657</c:v>
                </c:pt>
                <c:pt idx="61">
                  <c:v>52.319762992742845</c:v>
                </c:pt>
                <c:pt idx="62">
                  <c:v>52.0454137631517</c:v>
                </c:pt>
                <c:pt idx="63">
                  <c:v>52.099156218160871</c:v>
                </c:pt>
                <c:pt idx="64">
                  <c:v>53.169645855511163</c:v>
                </c:pt>
                <c:pt idx="65">
                  <c:v>52.896865617949175</c:v>
                </c:pt>
                <c:pt idx="66">
                  <c:v>52.271357521993316</c:v>
                </c:pt>
                <c:pt idx="67">
                  <c:v>53.688345063454143</c:v>
                </c:pt>
                <c:pt idx="68">
                  <c:v>53.931791451671756</c:v>
                </c:pt>
                <c:pt idx="69">
                  <c:v>54.340701575293139</c:v>
                </c:pt>
                <c:pt idx="70">
                  <c:v>54.335157333044826</c:v>
                </c:pt>
                <c:pt idx="71">
                  <c:v>53.993134333214634</c:v>
                </c:pt>
                <c:pt idx="72">
                  <c:v>55.401162035690582</c:v>
                </c:pt>
                <c:pt idx="73">
                  <c:v>54.8467987035406</c:v>
                </c:pt>
                <c:pt idx="74">
                  <c:v>53.826303776018172</c:v>
                </c:pt>
                <c:pt idx="75">
                  <c:v>53.11552724390787</c:v>
                </c:pt>
                <c:pt idx="76">
                  <c:v>53.392066645148581</c:v>
                </c:pt>
                <c:pt idx="77">
                  <c:v>54.939147423324357</c:v>
                </c:pt>
                <c:pt idx="78">
                  <c:v>54.903679152265703</c:v>
                </c:pt>
                <c:pt idx="79">
                  <c:v>55.375473509803001</c:v>
                </c:pt>
                <c:pt idx="80">
                  <c:v>54.690512579930264</c:v>
                </c:pt>
                <c:pt idx="81">
                  <c:v>53.697685500611612</c:v>
                </c:pt>
                <c:pt idx="82">
                  <c:v>54.254828600718199</c:v>
                </c:pt>
                <c:pt idx="83">
                  <c:v>53.618298310443322</c:v>
                </c:pt>
                <c:pt idx="84">
                  <c:v>53.926278494960044</c:v>
                </c:pt>
                <c:pt idx="85">
                  <c:v>54.687399958449454</c:v>
                </c:pt>
                <c:pt idx="86">
                  <c:v>54.838923477435117</c:v>
                </c:pt>
                <c:pt idx="87">
                  <c:v>55.122869064354234</c:v>
                </c:pt>
                <c:pt idx="88">
                  <c:v>54.7927793021505</c:v>
                </c:pt>
                <c:pt idx="89">
                  <c:v>55.98742455751993</c:v>
                </c:pt>
                <c:pt idx="90">
                  <c:v>57.669982450764671</c:v>
                </c:pt>
                <c:pt idx="91">
                  <c:v>57.37178250206135</c:v>
                </c:pt>
                <c:pt idx="92">
                  <c:v>57.013042844679234</c:v>
                </c:pt>
                <c:pt idx="93">
                  <c:v>57.513090757165457</c:v>
                </c:pt>
                <c:pt idx="94">
                  <c:v>57.806737012866279</c:v>
                </c:pt>
                <c:pt idx="95">
                  <c:v>57.860678847731549</c:v>
                </c:pt>
                <c:pt idx="96">
                  <c:v>57.754058355872942</c:v>
                </c:pt>
                <c:pt idx="97">
                  <c:v>56.710881166592955</c:v>
                </c:pt>
                <c:pt idx="98">
                  <c:v>53.618859781418699</c:v>
                </c:pt>
                <c:pt idx="99">
                  <c:v>49.960606491856119</c:v>
                </c:pt>
                <c:pt idx="100">
                  <c:v>46.223021271775067</c:v>
                </c:pt>
                <c:pt idx="101">
                  <c:v>45.57404803023389</c:v>
                </c:pt>
                <c:pt idx="102">
                  <c:v>45.922051551652373</c:v>
                </c:pt>
                <c:pt idx="103">
                  <c:v>46.592108474204714</c:v>
                </c:pt>
                <c:pt idx="104">
                  <c:v>46.580360092844849</c:v>
                </c:pt>
                <c:pt idx="105">
                  <c:v>45.970453887605878</c:v>
                </c:pt>
                <c:pt idx="106">
                  <c:v>46.236191674909676</c:v>
                </c:pt>
                <c:pt idx="107">
                  <c:v>48.002338492868923</c:v>
                </c:pt>
                <c:pt idx="108">
                  <c:v>46.855101780838574</c:v>
                </c:pt>
                <c:pt idx="109">
                  <c:v>48.12040677412817</c:v>
                </c:pt>
                <c:pt idx="110">
                  <c:v>49.162534719026119</c:v>
                </c:pt>
                <c:pt idx="111">
                  <c:v>48.862689271863587</c:v>
                </c:pt>
                <c:pt idx="112">
                  <c:v>50.157208963726376</c:v>
                </c:pt>
                <c:pt idx="113">
                  <c:v>50.867792962417425</c:v>
                </c:pt>
                <c:pt idx="114">
                  <c:v>51.883488022256088</c:v>
                </c:pt>
                <c:pt idx="115">
                  <c:v>51.073980717439191</c:v>
                </c:pt>
                <c:pt idx="116">
                  <c:v>51.904995597764362</c:v>
                </c:pt>
                <c:pt idx="117">
                  <c:v>53.216501025256349</c:v>
                </c:pt>
                <c:pt idx="118">
                  <c:v>53.013946164539384</c:v>
                </c:pt>
                <c:pt idx="119">
                  <c:v>52.220368433503843</c:v>
                </c:pt>
                <c:pt idx="120">
                  <c:v>52.08332681130495</c:v>
                </c:pt>
                <c:pt idx="121">
                  <c:v>51.415547033712144</c:v>
                </c:pt>
                <c:pt idx="122">
                  <c:v>52.938349163844066</c:v>
                </c:pt>
                <c:pt idx="123">
                  <c:v>52.256821616335884</c:v>
                </c:pt>
                <c:pt idx="124">
                  <c:v>52.919603560163587</c:v>
                </c:pt>
                <c:pt idx="125">
                  <c:v>55.562253762110643</c:v>
                </c:pt>
                <c:pt idx="126">
                  <c:v>55.115708787685776</c:v>
                </c:pt>
                <c:pt idx="127">
                  <c:v>54.966950012691235</c:v>
                </c:pt>
                <c:pt idx="128">
                  <c:v>56.001879965622962</c:v>
                </c:pt>
                <c:pt idx="129">
                  <c:v>55.081292822524581</c:v>
                </c:pt>
                <c:pt idx="130">
                  <c:v>53.607612600688284</c:v>
                </c:pt>
                <c:pt idx="131">
                  <c:v>52.029885859638796</c:v>
                </c:pt>
                <c:pt idx="132">
                  <c:v>51.921887872944893</c:v>
                </c:pt>
                <c:pt idx="133">
                  <c:v>51.167660347566034</c:v>
                </c:pt>
                <c:pt idx="134">
                  <c:v>49.311947888076745</c:v>
                </c:pt>
                <c:pt idx="135">
                  <c:v>50.165530292678902</c:v>
                </c:pt>
                <c:pt idx="136">
                  <c:v>50.066048071467428</c:v>
                </c:pt>
                <c:pt idx="137">
                  <c:v>49.920079561371026</c:v>
                </c:pt>
                <c:pt idx="138">
                  <c:v>49.173440203805526</c:v>
                </c:pt>
                <c:pt idx="139">
                  <c:v>51.489555103383687</c:v>
                </c:pt>
                <c:pt idx="140">
                  <c:v>51.410442755666743</c:v>
                </c:pt>
                <c:pt idx="141">
                  <c:v>49.427585135083483</c:v>
                </c:pt>
                <c:pt idx="142">
                  <c:v>49.534737153515692</c:v>
                </c:pt>
                <c:pt idx="143">
                  <c:v>49.259852323042125</c:v>
                </c:pt>
                <c:pt idx="144">
                  <c:v>50.689228936727694</c:v>
                </c:pt>
                <c:pt idx="145">
                  <c:v>49.958235597388523</c:v>
                </c:pt>
                <c:pt idx="146">
                  <c:v>50.604720713321726</c:v>
                </c:pt>
                <c:pt idx="147">
                  <c:v>51.140297903994444</c:v>
                </c:pt>
                <c:pt idx="148">
                  <c:v>50.83098623174304</c:v>
                </c:pt>
                <c:pt idx="149">
                  <c:v>51.549870801959159</c:v>
                </c:pt>
                <c:pt idx="150">
                  <c:v>51.258523614360037</c:v>
                </c:pt>
                <c:pt idx="151">
                  <c:v>51.669586220325023</c:v>
                </c:pt>
                <c:pt idx="152">
                  <c:v>50.533661457003781</c:v>
                </c:pt>
                <c:pt idx="153">
                  <c:v>50.350800163599402</c:v>
                </c:pt>
                <c:pt idx="154">
                  <c:v>51.098629152683301</c:v>
                </c:pt>
                <c:pt idx="155">
                  <c:v>51.758017923443084</c:v>
                </c:pt>
                <c:pt idx="156">
                  <c:v>51.567223361976637</c:v>
                </c:pt>
                <c:pt idx="157">
                  <c:v>51.696935426374736</c:v>
                </c:pt>
                <c:pt idx="158">
                  <c:v>52.713436464862916</c:v>
                </c:pt>
                <c:pt idx="159">
                  <c:v>53.203111125849468</c:v>
                </c:pt>
                <c:pt idx="160">
                  <c:v>53.091809747067295</c:v>
                </c:pt>
                <c:pt idx="161">
                  <c:v>53.345876025952002</c:v>
                </c:pt>
                <c:pt idx="162">
                  <c:v>52.241580918478434</c:v>
                </c:pt>
                <c:pt idx="163">
                  <c:v>50.820673442769646</c:v>
                </c:pt>
                <c:pt idx="164">
                  <c:v>51.9026253269476</c:v>
                </c:pt>
                <c:pt idx="165">
                  <c:v>51.702978649089602</c:v>
                </c:pt>
                <c:pt idx="166">
                  <c:v>51.245948245745247</c:v>
                </c:pt>
                <c:pt idx="167">
                  <c:v>51.145767083090078</c:v>
                </c:pt>
                <c:pt idx="168">
                  <c:v>50.566360226207408</c:v>
                </c:pt>
                <c:pt idx="169">
                  <c:v>51.799987354814107</c:v>
                </c:pt>
                <c:pt idx="170">
                  <c:v>49.93485564371445</c:v>
                </c:pt>
                <c:pt idx="171">
                  <c:v>50.070430097175986</c:v>
                </c:pt>
                <c:pt idx="172">
                  <c:v>51.629179270014866</c:v>
                </c:pt>
                <c:pt idx="173">
                  <c:v>50.385287068315428</c:v>
                </c:pt>
                <c:pt idx="174">
                  <c:v>51.329138891021074</c:v>
                </c:pt>
                <c:pt idx="175">
                  <c:v>50.03283701754647</c:v>
                </c:pt>
                <c:pt idx="176">
                  <c:v>48.558986226386217</c:v>
                </c:pt>
                <c:pt idx="177">
                  <c:v>51.203112627973731</c:v>
                </c:pt>
                <c:pt idx="178">
                  <c:v>50.793914563987045</c:v>
                </c:pt>
                <c:pt idx="179">
                  <c:v>51.77999658407272</c:v>
                </c:pt>
                <c:pt idx="180">
                  <c:v>50.33365579407279</c:v>
                </c:pt>
                <c:pt idx="181">
                  <c:v>50.486220768125122</c:v>
                </c:pt>
                <c:pt idx="182">
                  <c:v>50.240483670704045</c:v>
                </c:pt>
                <c:pt idx="183">
                  <c:v>50.004196813899178</c:v>
                </c:pt>
                <c:pt idx="184">
                  <c:v>50.475745233008425</c:v>
                </c:pt>
                <c:pt idx="185">
                  <c:v>50.475470070832699</c:v>
                </c:pt>
                <c:pt idx="186">
                  <c:v>50.268264608148449</c:v>
                </c:pt>
                <c:pt idx="187">
                  <c:v>51.649460913941738</c:v>
                </c:pt>
                <c:pt idx="188">
                  <c:v>50.890636183159188</c:v>
                </c:pt>
                <c:pt idx="189">
                  <c:v>51.375640906755386</c:v>
                </c:pt>
                <c:pt idx="190">
                  <c:v>51.301252253499236</c:v>
                </c:pt>
                <c:pt idx="191">
                  <c:v>51.306861979738457</c:v>
                </c:pt>
                <c:pt idx="192">
                  <c:v>52.917835351376404</c:v>
                </c:pt>
                <c:pt idx="193">
                  <c:v>53.200555927434358</c:v>
                </c:pt>
                <c:pt idx="194">
                  <c:v>54.527930768609444</c:v>
                </c:pt>
                <c:pt idx="195">
                  <c:v>53.913493914207585</c:v>
                </c:pt>
                <c:pt idx="196">
                  <c:v>54.660328485825048</c:v>
                </c:pt>
                <c:pt idx="197">
                  <c:v>55.334246319657922</c:v>
                </c:pt>
                <c:pt idx="198">
                  <c:v>55.269704565029258</c:v>
                </c:pt>
                <c:pt idx="199">
                  <c:v>55.434207968188979</c:v>
                </c:pt>
                <c:pt idx="200">
                  <c:v>56.545156154086136</c:v>
                </c:pt>
                <c:pt idx="201">
                  <c:v>53.90374294812576</c:v>
                </c:pt>
                <c:pt idx="202">
                  <c:v>52.765880940725289</c:v>
                </c:pt>
                <c:pt idx="203">
                  <c:v>54.004850448836017</c:v>
                </c:pt>
                <c:pt idx="204">
                  <c:v>54.16702308798709</c:v>
                </c:pt>
                <c:pt idx="205">
                  <c:v>54.66175655076961</c:v>
                </c:pt>
                <c:pt idx="206">
                  <c:v>55.239034327042866</c:v>
                </c:pt>
                <c:pt idx="207">
                  <c:v>57.165219993231716</c:v>
                </c:pt>
                <c:pt idx="208">
                  <c:v>55.368915551730616</c:v>
                </c:pt>
                <c:pt idx="209">
                  <c:v>55.227503957237637</c:v>
                </c:pt>
                <c:pt idx="210">
                  <c:v>54.514021109023879</c:v>
                </c:pt>
                <c:pt idx="211">
                  <c:v>54.860477273713158</c:v>
                </c:pt>
                <c:pt idx="212">
                  <c:v>54.16329734054451</c:v>
                </c:pt>
                <c:pt idx="213">
                  <c:v>53.203909372345585</c:v>
                </c:pt>
                <c:pt idx="214">
                  <c:v>54.588998275297158</c:v>
                </c:pt>
                <c:pt idx="215">
                  <c:v>53.865408830984336</c:v>
                </c:pt>
                <c:pt idx="216">
                  <c:v>53.563042526159805</c:v>
                </c:pt>
                <c:pt idx="217">
                  <c:v>53.373876791534229</c:v>
                </c:pt>
                <c:pt idx="218">
                  <c:v>53.833380387385198</c:v>
                </c:pt>
                <c:pt idx="219">
                  <c:v>53.640357232521247</c:v>
                </c:pt>
                <c:pt idx="220">
                  <c:v>54.065540753196487</c:v>
                </c:pt>
                <c:pt idx="221">
                  <c:v>53.252412460167413</c:v>
                </c:pt>
                <c:pt idx="222">
                  <c:v>52.972078746188963</c:v>
                </c:pt>
                <c:pt idx="223">
                  <c:v>52.316581658082647</c:v>
                </c:pt>
                <c:pt idx="224">
                  <c:v>52.960756821991062</c:v>
                </c:pt>
                <c:pt idx="225">
                  <c:v>53.583259032405905</c:v>
                </c:pt>
                <c:pt idx="226">
                  <c:v>52.257785356604558</c:v>
                </c:pt>
                <c:pt idx="227">
                  <c:v>52.635976606413998</c:v>
                </c:pt>
                <c:pt idx="228">
                  <c:v>51.885820410842761</c:v>
                </c:pt>
                <c:pt idx="229">
                  <c:v>51.056983578672963</c:v>
                </c:pt>
                <c:pt idx="230">
                  <c:v>51.418501902655805</c:v>
                </c:pt>
                <c:pt idx="231">
                  <c:v>52.053604874665432</c:v>
                </c:pt>
                <c:pt idx="232">
                  <c:v>51.228191023440615</c:v>
                </c:pt>
                <c:pt idx="233">
                  <c:v>53.633544695310526</c:v>
                </c:pt>
                <c:pt idx="234">
                  <c:v>54.590648453635495</c:v>
                </c:pt>
                <c:pt idx="235">
                  <c:v>48.553161584952903</c:v>
                </c:pt>
                <c:pt idx="236">
                  <c:v>43.871666457015365</c:v>
                </c:pt>
                <c:pt idx="237">
                  <c:v>46.28847827485081</c:v>
                </c:pt>
                <c:pt idx="238">
                  <c:v>48.476163754784928</c:v>
                </c:pt>
                <c:pt idx="239">
                  <c:v>50.313456872119659</c:v>
                </c:pt>
                <c:pt idx="240">
                  <c:v>50.531617087733636</c:v>
                </c:pt>
                <c:pt idx="241">
                  <c:v>49.003997473040471</c:v>
                </c:pt>
                <c:pt idx="242">
                  <c:v>49.745224444513084</c:v>
                </c:pt>
                <c:pt idx="243">
                  <c:v>49.861358779384702</c:v>
                </c:pt>
                <c:pt idx="244">
                  <c:v>50.416911024084058</c:v>
                </c:pt>
                <c:pt idx="245">
                  <c:v>52.071890473935042</c:v>
                </c:pt>
                <c:pt idx="246">
                  <c:v>53.374904620088103</c:v>
                </c:pt>
                <c:pt idx="247">
                  <c:v>56.547853762721317</c:v>
                </c:pt>
                <c:pt idx="248">
                  <c:v>56.752481856437939</c:v>
                </c:pt>
                <c:pt idx="249">
                  <c:v>59.299063546355569</c:v>
                </c:pt>
                <c:pt idx="250">
                  <c:v>60.949025531202075</c:v>
                </c:pt>
                <c:pt idx="251">
                  <c:v>61.070294308525881</c:v>
                </c:pt>
                <c:pt idx="252">
                  <c:v>59.399702326099693</c:v>
                </c:pt>
                <c:pt idx="253">
                  <c:v>63.246411456820972</c:v>
                </c:pt>
                <c:pt idx="254">
                  <c:v>63.924596324137262</c:v>
                </c:pt>
                <c:pt idx="255">
                  <c:v>64.237451712324514</c:v>
                </c:pt>
                <c:pt idx="256">
                  <c:v>63.297980803213015</c:v>
                </c:pt>
                <c:pt idx="257">
                  <c:v>63.891836322367169</c:v>
                </c:pt>
                <c:pt idx="258">
                  <c:v>65.364269874686897</c:v>
                </c:pt>
                <c:pt idx="259">
                  <c:v>68.318329862230712</c:v>
                </c:pt>
                <c:pt idx="260">
                  <c:v>69.3791289444939</c:v>
                </c:pt>
                <c:pt idx="261">
                  <c:v>69.187409119999998</c:v>
                </c:pt>
                <c:pt idx="262">
                  <c:v>68.204810030000004</c:v>
                </c:pt>
                <c:pt idx="263">
                  <c:v>65.922740009999998</c:v>
                </c:pt>
                <c:pt idx="264">
                  <c:v>65.71425361</c:v>
                </c:pt>
                <c:pt idx="265">
                  <c:v>65.816545000000005</c:v>
                </c:pt>
                <c:pt idx="266">
                  <c:v>63.604280670000001</c:v>
                </c:pt>
                <c:pt idx="267">
                  <c:v>63.141313529999998</c:v>
                </c:pt>
                <c:pt idx="268">
                  <c:v>62.308758560000001</c:v>
                </c:pt>
                <c:pt idx="269">
                  <c:v>62.657702</c:v>
                </c:pt>
                <c:pt idx="270">
                  <c:v>62.219921980000002</c:v>
                </c:pt>
                <c:pt idx="271">
                  <c:v>58.854427229999999</c:v>
                </c:pt>
                <c:pt idx="272">
                  <c:v>61.007210600000001</c:v>
                </c:pt>
                <c:pt idx="273">
                  <c:v>59.507283979999997</c:v>
                </c:pt>
                <c:pt idx="274">
                  <c:v>58.265731270000003</c:v>
                </c:pt>
                <c:pt idx="275">
                  <c:v>57.881287550000003</c:v>
                </c:pt>
                <c:pt idx="276">
                  <c:v>55.916873539999997</c:v>
                </c:pt>
                <c:pt idx="277">
                  <c:v>56.08522284</c:v>
                </c:pt>
                <c:pt idx="278">
                  <c:v>56.280200479999998</c:v>
                </c:pt>
                <c:pt idx="279">
                  <c:v>56.919585810000001</c:v>
                </c:pt>
                <c:pt idx="280">
                  <c:v>57.251436480000002</c:v>
                </c:pt>
                <c:pt idx="281">
                  <c:v>56.265280969999999</c:v>
                </c:pt>
                <c:pt idx="282">
                  <c:v>57.332974460000003</c:v>
                </c:pt>
                <c:pt idx="283">
                  <c:v>56.39369576</c:v>
                </c:pt>
                <c:pt idx="284">
                  <c:v>56.14737229</c:v>
                </c:pt>
                <c:pt idx="285">
                  <c:v>55.021401490000002</c:v>
                </c:pt>
                <c:pt idx="286">
                  <c:v>55.699224860000001</c:v>
                </c:pt>
                <c:pt idx="287">
                  <c:v>55.326373429999997</c:v>
                </c:pt>
                <c:pt idx="288">
                  <c:v>54.627043139999998</c:v>
                </c:pt>
                <c:pt idx="289">
                  <c:v>54.504118759999997</c:v>
                </c:pt>
                <c:pt idx="290">
                  <c:v>54.648297380000002</c:v>
                </c:pt>
                <c:pt idx="291">
                  <c:v>54.798713790000001</c:v>
                </c:pt>
                <c:pt idx="292">
                  <c:v>55.373528270000001</c:v>
                </c:pt>
                <c:pt idx="293">
                  <c:v>57.790714569999999</c:v>
                </c:pt>
                <c:pt idx="294">
                  <c:v>57.561748000000001</c:v>
                </c:pt>
                <c:pt idx="295">
                  <c:v>57.132124300000001</c:v>
                </c:pt>
                <c:pt idx="296">
                  <c:v>58.906857100000003</c:v>
                </c:pt>
                <c:pt idx="297">
                  <c:v>55.36702142</c:v>
                </c:pt>
                <c:pt idx="298">
                  <c:v>53.429866070000003</c:v>
                </c:pt>
                <c:pt idx="299">
                  <c:v>54.722962029999998</c:v>
                </c:pt>
                <c:pt idx="300">
                  <c:v>55.29459421</c:v>
                </c:pt>
                <c:pt idx="301">
                  <c:v>54.575287279999998</c:v>
                </c:pt>
              </c:numCache>
            </c:numRef>
          </c:val>
          <c:smooth val="0"/>
          <c:extLst>
            <c:ext xmlns:c16="http://schemas.microsoft.com/office/drawing/2014/chart" uri="{C3380CC4-5D6E-409C-BE32-E72D297353CC}">
              <c16:uniqueId val="{00000001-F28A-4943-A584-0F3E38BA3568}"/>
            </c:ext>
          </c:extLst>
        </c:ser>
        <c:dLbls>
          <c:showLegendKey val="0"/>
          <c:showVal val="0"/>
          <c:showCatName val="0"/>
          <c:showSerName val="0"/>
          <c:showPercent val="0"/>
          <c:showBubbleSize val="0"/>
        </c:dLbls>
        <c:marker val="1"/>
        <c:smooth val="0"/>
        <c:axId val="3"/>
        <c:axId val="4"/>
      </c:lineChart>
      <c:dateAx>
        <c:axId val="71946159"/>
        <c:scaling>
          <c:orientation val="minMax"/>
          <c:min val="41640"/>
        </c:scaling>
        <c:delete val="0"/>
        <c:axPos val="b"/>
        <c:numFmt formatCode="yyyy" sourceLinked="0"/>
        <c:majorTickMark val="none"/>
        <c:minorTickMark val="none"/>
        <c:tickLblPos val="low"/>
        <c:spPr>
          <a:ln w="3175">
            <a:solidFill>
              <a:schemeClr val="bg1">
                <a:lumMod val="50000"/>
              </a:schemeClr>
            </a:solidFill>
            <a:prstDash val="dash"/>
          </a:ln>
        </c:spPr>
        <c:txPr>
          <a:bodyPr rot="0" vert="horz"/>
          <a:lstStyle/>
          <a:p>
            <a:pPr>
              <a:defRPr sz="1300" b="0" i="0" u="none" strike="noStrike" baseline="0">
                <a:solidFill>
                  <a:srgbClr val="010000"/>
                </a:solidFill>
                <a:latin typeface="Arial"/>
                <a:ea typeface="Arial"/>
                <a:cs typeface="Arial"/>
              </a:defRPr>
            </a:pPr>
            <a:endParaRPr lang="en-US"/>
          </a:p>
        </c:txPr>
        <c:crossAx val="1"/>
        <c:crossesAt val="2"/>
        <c:auto val="1"/>
        <c:lblOffset val="100"/>
        <c:baseTimeUnit val="months"/>
        <c:majorUnit val="4"/>
        <c:majorTimeUnit val="years"/>
        <c:minorUnit val="12"/>
        <c:minorTimeUnit val="months"/>
      </c:dateAx>
      <c:valAx>
        <c:axId val="1"/>
        <c:scaling>
          <c:orientation val="minMax"/>
          <c:max val="11.5"/>
          <c:min val="-3"/>
        </c:scaling>
        <c:delete val="0"/>
        <c:axPos val="l"/>
        <c:majorGridlines>
          <c:spPr>
            <a:ln w="3175">
              <a:solidFill>
                <a:srgbClr val="D9D9D9"/>
              </a:solidFill>
              <a:prstDash val="lgDash"/>
            </a:ln>
          </c:spPr>
        </c:majorGridlines>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71946159"/>
        <c:crosses val="autoZero"/>
        <c:crossBetween val="between"/>
        <c:majorUnit val="3"/>
      </c:valAx>
      <c:dateAx>
        <c:axId val="3"/>
        <c:scaling>
          <c:orientation val="minMax"/>
        </c:scaling>
        <c:delete val="1"/>
        <c:axPos val="b"/>
        <c:numFmt formatCode="m/d/yyyy" sourceLinked="1"/>
        <c:majorTickMark val="out"/>
        <c:minorTickMark val="none"/>
        <c:tickLblPos val="nextTo"/>
        <c:crossAx val="4"/>
        <c:crosses val="autoZero"/>
        <c:auto val="1"/>
        <c:lblOffset val="100"/>
        <c:baseTimeUnit val="days"/>
      </c:dateAx>
      <c:valAx>
        <c:axId val="4"/>
        <c:scaling>
          <c:orientation val="minMax"/>
          <c:max val="70"/>
          <c:min val="45"/>
        </c:scaling>
        <c:delete val="0"/>
        <c:axPos val="r"/>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3"/>
        <c:crosses val="max"/>
        <c:crossBetween val="between"/>
        <c:majorUnit val="5"/>
      </c:valAx>
      <c:spPr>
        <a:noFill/>
        <a:ln w="25400">
          <a:noFill/>
        </a:ln>
      </c:spPr>
    </c:plotArea>
    <c:legend>
      <c:legendPos val="r"/>
      <c:layout>
        <c:manualLayout>
          <c:xMode val="edge"/>
          <c:yMode val="edge"/>
          <c:x val="0"/>
          <c:y val="7.4799124562365898E-2"/>
          <c:w val="1"/>
          <c:h val="0.13732651570489407"/>
        </c:manualLayout>
      </c:layout>
      <c:overlay val="0"/>
      <c:spPr>
        <a:noFill/>
        <a:ln w="25400">
          <a:noFill/>
        </a:ln>
      </c:spPr>
      <c:txPr>
        <a:bodyPr/>
        <a:lstStyle/>
        <a:p>
          <a:pPr>
            <a:defRPr sz="11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1.5249714067861228E-2"/>
          <c:y val="0.21228070286979456"/>
          <c:w val="0.94662600076248571"/>
          <c:h val="0.64081871300412896"/>
        </c:manualLayout>
      </c:layout>
      <c:lineChart>
        <c:grouping val="standard"/>
        <c:varyColors val="0"/>
        <c:ser>
          <c:idx val="1"/>
          <c:order val="0"/>
          <c:tx>
            <c:strRef>
              <c:f>Sheet1!$AI$346</c:f>
              <c:strCache>
                <c:ptCount val="1"/>
                <c:pt idx="0">
                  <c:v>Eurozone consumer price inflation, YOY % change (left)</c:v>
                </c:pt>
              </c:strCache>
            </c:strRef>
          </c:tx>
          <c:spPr>
            <a:ln w="25400" cap="rnd">
              <a:solidFill>
                <a:srgbClr val="006D89"/>
              </a:solidFill>
              <a:round/>
            </a:ln>
            <a:effectLst/>
          </c:spPr>
          <c:marker>
            <c:symbol val="none"/>
          </c:marker>
          <c:cat>
            <c:numRef>
              <c:f>Sheet1!$A$202:$A$430</c:f>
              <c:numCache>
                <c:formatCode>m/d/yyyy</c:formatCode>
                <c:ptCount val="229"/>
                <c:pt idx="0">
                  <c:v>39097</c:v>
                </c:pt>
                <c:pt idx="1">
                  <c:v>39128</c:v>
                </c:pt>
                <c:pt idx="2">
                  <c:v>39156</c:v>
                </c:pt>
                <c:pt idx="3">
                  <c:v>39187</c:v>
                </c:pt>
                <c:pt idx="4">
                  <c:v>39217</c:v>
                </c:pt>
                <c:pt idx="5">
                  <c:v>39248</c:v>
                </c:pt>
                <c:pt idx="6">
                  <c:v>39278</c:v>
                </c:pt>
                <c:pt idx="7">
                  <c:v>39309</c:v>
                </c:pt>
                <c:pt idx="8">
                  <c:v>39340</c:v>
                </c:pt>
                <c:pt idx="9">
                  <c:v>39370</c:v>
                </c:pt>
                <c:pt idx="10">
                  <c:v>39401</c:v>
                </c:pt>
                <c:pt idx="11">
                  <c:v>39431</c:v>
                </c:pt>
                <c:pt idx="12">
                  <c:v>39462</c:v>
                </c:pt>
                <c:pt idx="13">
                  <c:v>39493</c:v>
                </c:pt>
                <c:pt idx="14">
                  <c:v>39522</c:v>
                </c:pt>
                <c:pt idx="15">
                  <c:v>39553</c:v>
                </c:pt>
                <c:pt idx="16">
                  <c:v>39583</c:v>
                </c:pt>
                <c:pt idx="17">
                  <c:v>39614</c:v>
                </c:pt>
                <c:pt idx="18">
                  <c:v>39644</c:v>
                </c:pt>
                <c:pt idx="19">
                  <c:v>39675</c:v>
                </c:pt>
                <c:pt idx="20">
                  <c:v>39706</c:v>
                </c:pt>
                <c:pt idx="21">
                  <c:v>39736</c:v>
                </c:pt>
                <c:pt idx="22">
                  <c:v>39767</c:v>
                </c:pt>
                <c:pt idx="23">
                  <c:v>39797</c:v>
                </c:pt>
                <c:pt idx="24">
                  <c:v>39828</c:v>
                </c:pt>
                <c:pt idx="25">
                  <c:v>39859</c:v>
                </c:pt>
                <c:pt idx="26">
                  <c:v>39887</c:v>
                </c:pt>
                <c:pt idx="27">
                  <c:v>39918</c:v>
                </c:pt>
                <c:pt idx="28">
                  <c:v>39948</c:v>
                </c:pt>
                <c:pt idx="29">
                  <c:v>39979</c:v>
                </c:pt>
                <c:pt idx="30">
                  <c:v>40009</c:v>
                </c:pt>
                <c:pt idx="31">
                  <c:v>40040</c:v>
                </c:pt>
                <c:pt idx="32">
                  <c:v>40071</c:v>
                </c:pt>
                <c:pt idx="33">
                  <c:v>40101</c:v>
                </c:pt>
                <c:pt idx="34">
                  <c:v>40132</c:v>
                </c:pt>
                <c:pt idx="35">
                  <c:v>40162</c:v>
                </c:pt>
                <c:pt idx="36">
                  <c:v>40193</c:v>
                </c:pt>
                <c:pt idx="37">
                  <c:v>40224</c:v>
                </c:pt>
                <c:pt idx="38">
                  <c:v>40252</c:v>
                </c:pt>
                <c:pt idx="39">
                  <c:v>40283</c:v>
                </c:pt>
                <c:pt idx="40">
                  <c:v>40313</c:v>
                </c:pt>
                <c:pt idx="41">
                  <c:v>40344</c:v>
                </c:pt>
                <c:pt idx="42">
                  <c:v>40374</c:v>
                </c:pt>
                <c:pt idx="43">
                  <c:v>40405</c:v>
                </c:pt>
                <c:pt idx="44">
                  <c:v>40436</c:v>
                </c:pt>
                <c:pt idx="45">
                  <c:v>40466</c:v>
                </c:pt>
                <c:pt idx="46">
                  <c:v>40497</c:v>
                </c:pt>
                <c:pt idx="47">
                  <c:v>40527</c:v>
                </c:pt>
                <c:pt idx="48">
                  <c:v>40558</c:v>
                </c:pt>
                <c:pt idx="49">
                  <c:v>40589</c:v>
                </c:pt>
                <c:pt idx="50">
                  <c:v>40617</c:v>
                </c:pt>
                <c:pt idx="51">
                  <c:v>40648</c:v>
                </c:pt>
                <c:pt idx="52">
                  <c:v>40678</c:v>
                </c:pt>
                <c:pt idx="53">
                  <c:v>40709</c:v>
                </c:pt>
                <c:pt idx="54">
                  <c:v>40739</c:v>
                </c:pt>
                <c:pt idx="55">
                  <c:v>40770</c:v>
                </c:pt>
                <c:pt idx="56">
                  <c:v>40801</c:v>
                </c:pt>
                <c:pt idx="57">
                  <c:v>40831</c:v>
                </c:pt>
                <c:pt idx="58">
                  <c:v>40862</c:v>
                </c:pt>
                <c:pt idx="59">
                  <c:v>40892</c:v>
                </c:pt>
                <c:pt idx="60">
                  <c:v>40923</c:v>
                </c:pt>
                <c:pt idx="61">
                  <c:v>40954</c:v>
                </c:pt>
                <c:pt idx="62">
                  <c:v>40983</c:v>
                </c:pt>
                <c:pt idx="63">
                  <c:v>41014</c:v>
                </c:pt>
                <c:pt idx="64">
                  <c:v>41044</c:v>
                </c:pt>
                <c:pt idx="65">
                  <c:v>41075</c:v>
                </c:pt>
                <c:pt idx="66">
                  <c:v>41105</c:v>
                </c:pt>
                <c:pt idx="67">
                  <c:v>41136</c:v>
                </c:pt>
                <c:pt idx="68">
                  <c:v>41167</c:v>
                </c:pt>
                <c:pt idx="69">
                  <c:v>41197</c:v>
                </c:pt>
                <c:pt idx="70">
                  <c:v>41228</c:v>
                </c:pt>
                <c:pt idx="71">
                  <c:v>41258</c:v>
                </c:pt>
                <c:pt idx="72">
                  <c:v>41289</c:v>
                </c:pt>
                <c:pt idx="73">
                  <c:v>41320</c:v>
                </c:pt>
                <c:pt idx="74">
                  <c:v>41348</c:v>
                </c:pt>
                <c:pt idx="75">
                  <c:v>41379</c:v>
                </c:pt>
                <c:pt idx="76">
                  <c:v>41409</c:v>
                </c:pt>
                <c:pt idx="77">
                  <c:v>41440</c:v>
                </c:pt>
                <c:pt idx="78">
                  <c:v>41470</c:v>
                </c:pt>
                <c:pt idx="79">
                  <c:v>41501</c:v>
                </c:pt>
                <c:pt idx="80">
                  <c:v>41532</c:v>
                </c:pt>
                <c:pt idx="81">
                  <c:v>41562</c:v>
                </c:pt>
                <c:pt idx="82">
                  <c:v>41593</c:v>
                </c:pt>
                <c:pt idx="83">
                  <c:v>41623</c:v>
                </c:pt>
                <c:pt idx="84">
                  <c:v>41654</c:v>
                </c:pt>
                <c:pt idx="85">
                  <c:v>41685</c:v>
                </c:pt>
                <c:pt idx="86">
                  <c:v>41713</c:v>
                </c:pt>
                <c:pt idx="87">
                  <c:v>41744</c:v>
                </c:pt>
                <c:pt idx="88">
                  <c:v>41774</c:v>
                </c:pt>
                <c:pt idx="89">
                  <c:v>41805</c:v>
                </c:pt>
                <c:pt idx="90">
                  <c:v>41835</c:v>
                </c:pt>
                <c:pt idx="91">
                  <c:v>41866</c:v>
                </c:pt>
                <c:pt idx="92">
                  <c:v>41897</c:v>
                </c:pt>
                <c:pt idx="93">
                  <c:v>41927</c:v>
                </c:pt>
                <c:pt idx="94">
                  <c:v>41958</c:v>
                </c:pt>
                <c:pt idx="95">
                  <c:v>41988</c:v>
                </c:pt>
                <c:pt idx="96">
                  <c:v>42019</c:v>
                </c:pt>
                <c:pt idx="97">
                  <c:v>42050</c:v>
                </c:pt>
                <c:pt idx="98">
                  <c:v>42078</c:v>
                </c:pt>
                <c:pt idx="99">
                  <c:v>42109</c:v>
                </c:pt>
                <c:pt idx="100">
                  <c:v>42139</c:v>
                </c:pt>
                <c:pt idx="101">
                  <c:v>42170</c:v>
                </c:pt>
                <c:pt idx="102">
                  <c:v>42200</c:v>
                </c:pt>
                <c:pt idx="103">
                  <c:v>42231</c:v>
                </c:pt>
                <c:pt idx="104">
                  <c:v>42262</c:v>
                </c:pt>
                <c:pt idx="105">
                  <c:v>42292</c:v>
                </c:pt>
                <c:pt idx="106">
                  <c:v>42323</c:v>
                </c:pt>
                <c:pt idx="107">
                  <c:v>42353</c:v>
                </c:pt>
                <c:pt idx="108">
                  <c:v>42384</c:v>
                </c:pt>
                <c:pt idx="109">
                  <c:v>42415</c:v>
                </c:pt>
                <c:pt idx="110">
                  <c:v>42444</c:v>
                </c:pt>
                <c:pt idx="111">
                  <c:v>42475</c:v>
                </c:pt>
                <c:pt idx="112">
                  <c:v>42505</c:v>
                </c:pt>
                <c:pt idx="113">
                  <c:v>42536</c:v>
                </c:pt>
                <c:pt idx="114">
                  <c:v>42566</c:v>
                </c:pt>
                <c:pt idx="115">
                  <c:v>42597</c:v>
                </c:pt>
                <c:pt idx="116">
                  <c:v>42628</c:v>
                </c:pt>
                <c:pt idx="117">
                  <c:v>42658</c:v>
                </c:pt>
                <c:pt idx="118">
                  <c:v>42689</c:v>
                </c:pt>
                <c:pt idx="119">
                  <c:v>42719</c:v>
                </c:pt>
                <c:pt idx="120">
                  <c:v>42750</c:v>
                </c:pt>
                <c:pt idx="121">
                  <c:v>42781</c:v>
                </c:pt>
                <c:pt idx="122">
                  <c:v>42809</c:v>
                </c:pt>
                <c:pt idx="123">
                  <c:v>42840</c:v>
                </c:pt>
                <c:pt idx="124">
                  <c:v>42870</c:v>
                </c:pt>
                <c:pt idx="125">
                  <c:v>42901</c:v>
                </c:pt>
                <c:pt idx="126">
                  <c:v>42931</c:v>
                </c:pt>
                <c:pt idx="127">
                  <c:v>42962</c:v>
                </c:pt>
                <c:pt idx="128">
                  <c:v>42993</c:v>
                </c:pt>
                <c:pt idx="129">
                  <c:v>43023</c:v>
                </c:pt>
                <c:pt idx="130">
                  <c:v>43054</c:v>
                </c:pt>
                <c:pt idx="131">
                  <c:v>43084</c:v>
                </c:pt>
                <c:pt idx="132">
                  <c:v>43115</c:v>
                </c:pt>
                <c:pt idx="133">
                  <c:v>43146</c:v>
                </c:pt>
                <c:pt idx="134">
                  <c:v>43174</c:v>
                </c:pt>
                <c:pt idx="135">
                  <c:v>43205</c:v>
                </c:pt>
                <c:pt idx="136">
                  <c:v>43235</c:v>
                </c:pt>
                <c:pt idx="137">
                  <c:v>43266</c:v>
                </c:pt>
                <c:pt idx="138">
                  <c:v>43296</c:v>
                </c:pt>
                <c:pt idx="139">
                  <c:v>43327</c:v>
                </c:pt>
                <c:pt idx="140">
                  <c:v>43358</c:v>
                </c:pt>
                <c:pt idx="141">
                  <c:v>43388</c:v>
                </c:pt>
                <c:pt idx="142">
                  <c:v>43419</c:v>
                </c:pt>
                <c:pt idx="143">
                  <c:v>43449</c:v>
                </c:pt>
                <c:pt idx="144">
                  <c:v>43480</c:v>
                </c:pt>
                <c:pt idx="145">
                  <c:v>43511</c:v>
                </c:pt>
                <c:pt idx="146">
                  <c:v>43539</c:v>
                </c:pt>
                <c:pt idx="147">
                  <c:v>43570</c:v>
                </c:pt>
                <c:pt idx="148">
                  <c:v>43600</c:v>
                </c:pt>
                <c:pt idx="149">
                  <c:v>43631</c:v>
                </c:pt>
                <c:pt idx="150">
                  <c:v>43661</c:v>
                </c:pt>
                <c:pt idx="151">
                  <c:v>43692</c:v>
                </c:pt>
                <c:pt idx="152">
                  <c:v>43723</c:v>
                </c:pt>
                <c:pt idx="153">
                  <c:v>43753</c:v>
                </c:pt>
                <c:pt idx="154">
                  <c:v>43784</c:v>
                </c:pt>
                <c:pt idx="155">
                  <c:v>43814</c:v>
                </c:pt>
                <c:pt idx="156">
                  <c:v>43845</c:v>
                </c:pt>
                <c:pt idx="157">
                  <c:v>43876</c:v>
                </c:pt>
                <c:pt idx="158">
                  <c:v>43905</c:v>
                </c:pt>
                <c:pt idx="159">
                  <c:v>43936</c:v>
                </c:pt>
                <c:pt idx="160">
                  <c:v>43966</c:v>
                </c:pt>
                <c:pt idx="161">
                  <c:v>43997</c:v>
                </c:pt>
                <c:pt idx="162">
                  <c:v>44027</c:v>
                </c:pt>
                <c:pt idx="163">
                  <c:v>44058</c:v>
                </c:pt>
                <c:pt idx="164">
                  <c:v>44089</c:v>
                </c:pt>
                <c:pt idx="165">
                  <c:v>44119</c:v>
                </c:pt>
                <c:pt idx="166">
                  <c:v>44150</c:v>
                </c:pt>
                <c:pt idx="167">
                  <c:v>44180</c:v>
                </c:pt>
                <c:pt idx="168">
                  <c:v>44211</c:v>
                </c:pt>
                <c:pt idx="169">
                  <c:v>44242</c:v>
                </c:pt>
                <c:pt idx="170">
                  <c:v>44270</c:v>
                </c:pt>
                <c:pt idx="171">
                  <c:v>44301</c:v>
                </c:pt>
                <c:pt idx="172">
                  <c:v>44331</c:v>
                </c:pt>
                <c:pt idx="173">
                  <c:v>44362</c:v>
                </c:pt>
                <c:pt idx="174">
                  <c:v>44392</c:v>
                </c:pt>
                <c:pt idx="175">
                  <c:v>44423</c:v>
                </c:pt>
                <c:pt idx="176">
                  <c:v>44454</c:v>
                </c:pt>
                <c:pt idx="177">
                  <c:v>44484</c:v>
                </c:pt>
                <c:pt idx="178">
                  <c:v>44515</c:v>
                </c:pt>
                <c:pt idx="179">
                  <c:v>44545</c:v>
                </c:pt>
                <c:pt idx="180">
                  <c:v>44576</c:v>
                </c:pt>
                <c:pt idx="181">
                  <c:v>44607</c:v>
                </c:pt>
                <c:pt idx="182">
                  <c:v>44635</c:v>
                </c:pt>
                <c:pt idx="183">
                  <c:v>44666</c:v>
                </c:pt>
                <c:pt idx="184">
                  <c:v>44696</c:v>
                </c:pt>
                <c:pt idx="185">
                  <c:v>44727</c:v>
                </c:pt>
                <c:pt idx="186">
                  <c:v>44757</c:v>
                </c:pt>
                <c:pt idx="187">
                  <c:v>44788</c:v>
                </c:pt>
                <c:pt idx="188">
                  <c:v>44819</c:v>
                </c:pt>
                <c:pt idx="189">
                  <c:v>44849</c:v>
                </c:pt>
                <c:pt idx="190">
                  <c:v>44880</c:v>
                </c:pt>
                <c:pt idx="191">
                  <c:v>44910</c:v>
                </c:pt>
                <c:pt idx="192">
                  <c:v>44941</c:v>
                </c:pt>
                <c:pt idx="193">
                  <c:v>44972</c:v>
                </c:pt>
                <c:pt idx="194">
                  <c:v>45000</c:v>
                </c:pt>
                <c:pt idx="195">
                  <c:v>45031</c:v>
                </c:pt>
                <c:pt idx="196">
                  <c:v>45061</c:v>
                </c:pt>
                <c:pt idx="197">
                  <c:v>45092</c:v>
                </c:pt>
                <c:pt idx="198">
                  <c:v>45122</c:v>
                </c:pt>
                <c:pt idx="199">
                  <c:v>45153</c:v>
                </c:pt>
                <c:pt idx="200">
                  <c:v>45184</c:v>
                </c:pt>
                <c:pt idx="201">
                  <c:v>45214</c:v>
                </c:pt>
                <c:pt idx="202">
                  <c:v>45245</c:v>
                </c:pt>
                <c:pt idx="203">
                  <c:v>45275</c:v>
                </c:pt>
                <c:pt idx="204">
                  <c:v>45306</c:v>
                </c:pt>
                <c:pt idx="205">
                  <c:v>45337</c:v>
                </c:pt>
                <c:pt idx="206">
                  <c:v>45366</c:v>
                </c:pt>
                <c:pt idx="207">
                  <c:v>45397</c:v>
                </c:pt>
                <c:pt idx="208">
                  <c:v>45427</c:v>
                </c:pt>
                <c:pt idx="209">
                  <c:v>45458</c:v>
                </c:pt>
                <c:pt idx="210">
                  <c:v>45488</c:v>
                </c:pt>
                <c:pt idx="211">
                  <c:v>45519</c:v>
                </c:pt>
                <c:pt idx="212">
                  <c:v>45550</c:v>
                </c:pt>
                <c:pt idx="213">
                  <c:v>45580</c:v>
                </c:pt>
                <c:pt idx="214">
                  <c:v>45611</c:v>
                </c:pt>
                <c:pt idx="215">
                  <c:v>45641</c:v>
                </c:pt>
                <c:pt idx="216">
                  <c:v>45672</c:v>
                </c:pt>
                <c:pt idx="217">
                  <c:v>45703</c:v>
                </c:pt>
                <c:pt idx="218">
                  <c:v>45731</c:v>
                </c:pt>
                <c:pt idx="219">
                  <c:v>45762</c:v>
                </c:pt>
                <c:pt idx="220">
                  <c:v>45792</c:v>
                </c:pt>
                <c:pt idx="221">
                  <c:v>45823</c:v>
                </c:pt>
                <c:pt idx="222">
                  <c:v>45853</c:v>
                </c:pt>
                <c:pt idx="223">
                  <c:v>45884</c:v>
                </c:pt>
                <c:pt idx="224">
                  <c:v>45915</c:v>
                </c:pt>
                <c:pt idx="225">
                  <c:v>45945</c:v>
                </c:pt>
                <c:pt idx="226">
                  <c:v>45976</c:v>
                </c:pt>
                <c:pt idx="227">
                  <c:v>46006</c:v>
                </c:pt>
              </c:numCache>
            </c:numRef>
          </c:cat>
          <c:val>
            <c:numRef>
              <c:f>Sheet1!$B$202:$B$430</c:f>
              <c:numCache>
                <c:formatCode>General</c:formatCode>
                <c:ptCount val="229"/>
                <c:pt idx="0">
                  <c:v>1.8</c:v>
                </c:pt>
                <c:pt idx="1">
                  <c:v>1.8</c:v>
                </c:pt>
                <c:pt idx="2">
                  <c:v>1.9</c:v>
                </c:pt>
                <c:pt idx="3">
                  <c:v>1.9</c:v>
                </c:pt>
                <c:pt idx="4">
                  <c:v>1.9</c:v>
                </c:pt>
                <c:pt idx="5">
                  <c:v>1.9</c:v>
                </c:pt>
                <c:pt idx="6">
                  <c:v>1.8</c:v>
                </c:pt>
                <c:pt idx="7">
                  <c:v>1.7</c:v>
                </c:pt>
                <c:pt idx="8">
                  <c:v>2.1</c:v>
                </c:pt>
                <c:pt idx="9">
                  <c:v>2.5</c:v>
                </c:pt>
                <c:pt idx="10">
                  <c:v>3.1</c:v>
                </c:pt>
                <c:pt idx="11">
                  <c:v>3.1</c:v>
                </c:pt>
                <c:pt idx="12">
                  <c:v>3.2</c:v>
                </c:pt>
                <c:pt idx="13">
                  <c:v>3.3</c:v>
                </c:pt>
                <c:pt idx="14">
                  <c:v>3.6</c:v>
                </c:pt>
                <c:pt idx="15">
                  <c:v>3.3</c:v>
                </c:pt>
                <c:pt idx="16">
                  <c:v>3.7</c:v>
                </c:pt>
                <c:pt idx="17">
                  <c:v>3.9</c:v>
                </c:pt>
                <c:pt idx="18">
                  <c:v>4.0999999999999996</c:v>
                </c:pt>
                <c:pt idx="19">
                  <c:v>3.8</c:v>
                </c:pt>
                <c:pt idx="20">
                  <c:v>3.6</c:v>
                </c:pt>
                <c:pt idx="21">
                  <c:v>3.2</c:v>
                </c:pt>
                <c:pt idx="22">
                  <c:v>2.1</c:v>
                </c:pt>
                <c:pt idx="23">
                  <c:v>1.6</c:v>
                </c:pt>
                <c:pt idx="24">
                  <c:v>1.1000000000000001</c:v>
                </c:pt>
                <c:pt idx="25">
                  <c:v>1.2</c:v>
                </c:pt>
                <c:pt idx="26">
                  <c:v>0.6</c:v>
                </c:pt>
                <c:pt idx="27">
                  <c:v>0.6</c:v>
                </c:pt>
                <c:pt idx="28">
                  <c:v>0</c:v>
                </c:pt>
                <c:pt idx="29">
                  <c:v>-0.1</c:v>
                </c:pt>
                <c:pt idx="30">
                  <c:v>-0.6</c:v>
                </c:pt>
                <c:pt idx="31">
                  <c:v>-0.2</c:v>
                </c:pt>
                <c:pt idx="32">
                  <c:v>-0.3</c:v>
                </c:pt>
                <c:pt idx="33">
                  <c:v>-0.1</c:v>
                </c:pt>
                <c:pt idx="34">
                  <c:v>0.5</c:v>
                </c:pt>
                <c:pt idx="35">
                  <c:v>0.9</c:v>
                </c:pt>
                <c:pt idx="36">
                  <c:v>0.9</c:v>
                </c:pt>
                <c:pt idx="37">
                  <c:v>0.8</c:v>
                </c:pt>
                <c:pt idx="38">
                  <c:v>1.6</c:v>
                </c:pt>
                <c:pt idx="39">
                  <c:v>1.6</c:v>
                </c:pt>
                <c:pt idx="40">
                  <c:v>1.7</c:v>
                </c:pt>
                <c:pt idx="41">
                  <c:v>1.5</c:v>
                </c:pt>
                <c:pt idx="42">
                  <c:v>1.7</c:v>
                </c:pt>
                <c:pt idx="43">
                  <c:v>1.6</c:v>
                </c:pt>
                <c:pt idx="44">
                  <c:v>1.9</c:v>
                </c:pt>
                <c:pt idx="45">
                  <c:v>1.9</c:v>
                </c:pt>
                <c:pt idx="46">
                  <c:v>1.9</c:v>
                </c:pt>
                <c:pt idx="47">
                  <c:v>2.2000000000000002</c:v>
                </c:pt>
                <c:pt idx="48">
                  <c:v>2.2999999999999998</c:v>
                </c:pt>
                <c:pt idx="49">
                  <c:v>2.4</c:v>
                </c:pt>
                <c:pt idx="50">
                  <c:v>2.7</c:v>
                </c:pt>
                <c:pt idx="51">
                  <c:v>2.8</c:v>
                </c:pt>
                <c:pt idx="52">
                  <c:v>2.7</c:v>
                </c:pt>
                <c:pt idx="53">
                  <c:v>2.7</c:v>
                </c:pt>
                <c:pt idx="54">
                  <c:v>2.6</c:v>
                </c:pt>
                <c:pt idx="55">
                  <c:v>2.5</c:v>
                </c:pt>
                <c:pt idx="56">
                  <c:v>3</c:v>
                </c:pt>
                <c:pt idx="57">
                  <c:v>3</c:v>
                </c:pt>
                <c:pt idx="58">
                  <c:v>3</c:v>
                </c:pt>
                <c:pt idx="59">
                  <c:v>2.8</c:v>
                </c:pt>
                <c:pt idx="60">
                  <c:v>2.7</c:v>
                </c:pt>
                <c:pt idx="61">
                  <c:v>2.7</c:v>
                </c:pt>
                <c:pt idx="62">
                  <c:v>2.7</c:v>
                </c:pt>
                <c:pt idx="63">
                  <c:v>2.6</c:v>
                </c:pt>
                <c:pt idx="64">
                  <c:v>2.4</c:v>
                </c:pt>
                <c:pt idx="65">
                  <c:v>2.4</c:v>
                </c:pt>
                <c:pt idx="66">
                  <c:v>2.4</c:v>
                </c:pt>
                <c:pt idx="67">
                  <c:v>2.6</c:v>
                </c:pt>
                <c:pt idx="68">
                  <c:v>2.6</c:v>
                </c:pt>
                <c:pt idx="69">
                  <c:v>2.5</c:v>
                </c:pt>
                <c:pt idx="70">
                  <c:v>2.2000000000000002</c:v>
                </c:pt>
                <c:pt idx="71">
                  <c:v>2.2000000000000002</c:v>
                </c:pt>
                <c:pt idx="72">
                  <c:v>2</c:v>
                </c:pt>
                <c:pt idx="73">
                  <c:v>1.9</c:v>
                </c:pt>
                <c:pt idx="74">
                  <c:v>1.7</c:v>
                </c:pt>
                <c:pt idx="75">
                  <c:v>1.2</c:v>
                </c:pt>
                <c:pt idx="76">
                  <c:v>1.4</c:v>
                </c:pt>
                <c:pt idx="77">
                  <c:v>1.6</c:v>
                </c:pt>
                <c:pt idx="78">
                  <c:v>1.6</c:v>
                </c:pt>
                <c:pt idx="79">
                  <c:v>1.3</c:v>
                </c:pt>
                <c:pt idx="80">
                  <c:v>1.1000000000000001</c:v>
                </c:pt>
                <c:pt idx="81">
                  <c:v>0.7</c:v>
                </c:pt>
                <c:pt idx="82">
                  <c:v>0.9</c:v>
                </c:pt>
                <c:pt idx="83">
                  <c:v>0.8</c:v>
                </c:pt>
                <c:pt idx="84">
                  <c:v>0.8</c:v>
                </c:pt>
                <c:pt idx="85">
                  <c:v>0.7</c:v>
                </c:pt>
                <c:pt idx="86">
                  <c:v>0.5</c:v>
                </c:pt>
                <c:pt idx="87">
                  <c:v>0.7</c:v>
                </c:pt>
                <c:pt idx="88">
                  <c:v>0.5</c:v>
                </c:pt>
                <c:pt idx="89">
                  <c:v>0.5</c:v>
                </c:pt>
                <c:pt idx="90">
                  <c:v>0.4</c:v>
                </c:pt>
                <c:pt idx="91">
                  <c:v>0.4</c:v>
                </c:pt>
                <c:pt idx="92">
                  <c:v>0.3</c:v>
                </c:pt>
                <c:pt idx="93">
                  <c:v>0.4</c:v>
                </c:pt>
                <c:pt idx="94">
                  <c:v>0.3</c:v>
                </c:pt>
                <c:pt idx="95">
                  <c:v>-0.2</c:v>
                </c:pt>
                <c:pt idx="96">
                  <c:v>-0.6</c:v>
                </c:pt>
                <c:pt idx="97">
                  <c:v>-0.3</c:v>
                </c:pt>
                <c:pt idx="98">
                  <c:v>-0.1</c:v>
                </c:pt>
                <c:pt idx="99">
                  <c:v>0.2</c:v>
                </c:pt>
                <c:pt idx="100">
                  <c:v>0.6</c:v>
                </c:pt>
                <c:pt idx="101">
                  <c:v>0.5</c:v>
                </c:pt>
                <c:pt idx="102">
                  <c:v>0.5</c:v>
                </c:pt>
                <c:pt idx="103">
                  <c:v>0.4</c:v>
                </c:pt>
                <c:pt idx="104">
                  <c:v>0.2</c:v>
                </c:pt>
                <c:pt idx="105">
                  <c:v>0.4</c:v>
                </c:pt>
                <c:pt idx="106">
                  <c:v>0.1</c:v>
                </c:pt>
                <c:pt idx="107">
                  <c:v>0.3</c:v>
                </c:pt>
                <c:pt idx="108">
                  <c:v>0.3</c:v>
                </c:pt>
                <c:pt idx="109">
                  <c:v>-0.1</c:v>
                </c:pt>
                <c:pt idx="110">
                  <c:v>0</c:v>
                </c:pt>
                <c:pt idx="111">
                  <c:v>-0.3</c:v>
                </c:pt>
                <c:pt idx="112">
                  <c:v>-0.1</c:v>
                </c:pt>
                <c:pt idx="113">
                  <c:v>0</c:v>
                </c:pt>
                <c:pt idx="114">
                  <c:v>0.2</c:v>
                </c:pt>
                <c:pt idx="115">
                  <c:v>0.2</c:v>
                </c:pt>
                <c:pt idx="116">
                  <c:v>0.4</c:v>
                </c:pt>
                <c:pt idx="117">
                  <c:v>0.5</c:v>
                </c:pt>
                <c:pt idx="118">
                  <c:v>0.6</c:v>
                </c:pt>
                <c:pt idx="119">
                  <c:v>1.1000000000000001</c:v>
                </c:pt>
                <c:pt idx="120">
                  <c:v>1.7</c:v>
                </c:pt>
                <c:pt idx="121">
                  <c:v>2</c:v>
                </c:pt>
                <c:pt idx="122">
                  <c:v>1.5</c:v>
                </c:pt>
                <c:pt idx="123">
                  <c:v>1.9</c:v>
                </c:pt>
                <c:pt idx="124">
                  <c:v>1.4</c:v>
                </c:pt>
                <c:pt idx="125">
                  <c:v>1.3</c:v>
                </c:pt>
                <c:pt idx="126">
                  <c:v>1.3</c:v>
                </c:pt>
                <c:pt idx="127">
                  <c:v>1.5</c:v>
                </c:pt>
                <c:pt idx="128">
                  <c:v>1.6</c:v>
                </c:pt>
                <c:pt idx="129">
                  <c:v>1.4</c:v>
                </c:pt>
                <c:pt idx="130">
                  <c:v>1.5</c:v>
                </c:pt>
                <c:pt idx="131">
                  <c:v>1.3</c:v>
                </c:pt>
                <c:pt idx="132">
                  <c:v>1.3</c:v>
                </c:pt>
                <c:pt idx="133">
                  <c:v>1.1000000000000001</c:v>
                </c:pt>
                <c:pt idx="134">
                  <c:v>1.4</c:v>
                </c:pt>
                <c:pt idx="135">
                  <c:v>1.2</c:v>
                </c:pt>
                <c:pt idx="136">
                  <c:v>2</c:v>
                </c:pt>
                <c:pt idx="137">
                  <c:v>2</c:v>
                </c:pt>
                <c:pt idx="138">
                  <c:v>2.2000000000000002</c:v>
                </c:pt>
                <c:pt idx="139">
                  <c:v>2.1</c:v>
                </c:pt>
                <c:pt idx="140">
                  <c:v>2.1</c:v>
                </c:pt>
                <c:pt idx="141">
                  <c:v>2.2999999999999998</c:v>
                </c:pt>
                <c:pt idx="142">
                  <c:v>1.9</c:v>
                </c:pt>
                <c:pt idx="143">
                  <c:v>1.5</c:v>
                </c:pt>
                <c:pt idx="144">
                  <c:v>1.4</c:v>
                </c:pt>
                <c:pt idx="145">
                  <c:v>1.5</c:v>
                </c:pt>
                <c:pt idx="146">
                  <c:v>1.4</c:v>
                </c:pt>
                <c:pt idx="147">
                  <c:v>1.7</c:v>
                </c:pt>
                <c:pt idx="148">
                  <c:v>1.2</c:v>
                </c:pt>
                <c:pt idx="149">
                  <c:v>1.3</c:v>
                </c:pt>
                <c:pt idx="150">
                  <c:v>1</c:v>
                </c:pt>
                <c:pt idx="151">
                  <c:v>1</c:v>
                </c:pt>
                <c:pt idx="152">
                  <c:v>0.8</c:v>
                </c:pt>
                <c:pt idx="153">
                  <c:v>0.7</c:v>
                </c:pt>
                <c:pt idx="154">
                  <c:v>1</c:v>
                </c:pt>
                <c:pt idx="155">
                  <c:v>1.3</c:v>
                </c:pt>
                <c:pt idx="156">
                  <c:v>1.4</c:v>
                </c:pt>
                <c:pt idx="157">
                  <c:v>1.2</c:v>
                </c:pt>
                <c:pt idx="158">
                  <c:v>0.7</c:v>
                </c:pt>
                <c:pt idx="159">
                  <c:v>0.3</c:v>
                </c:pt>
                <c:pt idx="160">
                  <c:v>0.1</c:v>
                </c:pt>
                <c:pt idx="161">
                  <c:v>0.3</c:v>
                </c:pt>
                <c:pt idx="162">
                  <c:v>0.4</c:v>
                </c:pt>
                <c:pt idx="163">
                  <c:v>-0.2</c:v>
                </c:pt>
                <c:pt idx="164">
                  <c:v>-0.3</c:v>
                </c:pt>
                <c:pt idx="165">
                  <c:v>-0.3</c:v>
                </c:pt>
                <c:pt idx="166">
                  <c:v>-0.3</c:v>
                </c:pt>
                <c:pt idx="167">
                  <c:v>-0.3</c:v>
                </c:pt>
                <c:pt idx="168">
                  <c:v>0.9</c:v>
                </c:pt>
                <c:pt idx="169">
                  <c:v>0.9</c:v>
                </c:pt>
                <c:pt idx="170">
                  <c:v>1.3</c:v>
                </c:pt>
                <c:pt idx="171">
                  <c:v>1.6</c:v>
                </c:pt>
                <c:pt idx="172">
                  <c:v>2</c:v>
                </c:pt>
                <c:pt idx="173">
                  <c:v>1.9</c:v>
                </c:pt>
                <c:pt idx="174">
                  <c:v>2.2000000000000002</c:v>
                </c:pt>
                <c:pt idx="175">
                  <c:v>3</c:v>
                </c:pt>
                <c:pt idx="176">
                  <c:v>3.4</c:v>
                </c:pt>
                <c:pt idx="177">
                  <c:v>4.0999999999999996</c:v>
                </c:pt>
                <c:pt idx="178">
                  <c:v>4.9000000000000004</c:v>
                </c:pt>
                <c:pt idx="179">
                  <c:v>5</c:v>
                </c:pt>
                <c:pt idx="180">
                  <c:v>5.0999999999999996</c:v>
                </c:pt>
                <c:pt idx="181">
                  <c:v>5.9</c:v>
                </c:pt>
                <c:pt idx="182">
                  <c:v>7.4</c:v>
                </c:pt>
                <c:pt idx="183">
                  <c:v>7.4</c:v>
                </c:pt>
                <c:pt idx="184">
                  <c:v>8.1</c:v>
                </c:pt>
                <c:pt idx="185">
                  <c:v>8.6</c:v>
                </c:pt>
                <c:pt idx="186">
                  <c:v>8.9</c:v>
                </c:pt>
                <c:pt idx="187">
                  <c:v>9.1</c:v>
                </c:pt>
                <c:pt idx="188">
                  <c:v>9.9</c:v>
                </c:pt>
                <c:pt idx="189">
                  <c:v>10.6</c:v>
                </c:pt>
                <c:pt idx="190">
                  <c:v>10.1</c:v>
                </c:pt>
                <c:pt idx="191">
                  <c:v>9.1999999999999993</c:v>
                </c:pt>
                <c:pt idx="192">
                  <c:v>8.6</c:v>
                </c:pt>
                <c:pt idx="193">
                  <c:v>8.5</c:v>
                </c:pt>
                <c:pt idx="194">
                  <c:v>6.9</c:v>
                </c:pt>
                <c:pt idx="195">
                  <c:v>7</c:v>
                </c:pt>
                <c:pt idx="196">
                  <c:v>6.1</c:v>
                </c:pt>
                <c:pt idx="197">
                  <c:v>5.5</c:v>
                </c:pt>
                <c:pt idx="198">
                  <c:v>5.3</c:v>
                </c:pt>
                <c:pt idx="199">
                  <c:v>5.2</c:v>
                </c:pt>
                <c:pt idx="200">
                  <c:v>4.3</c:v>
                </c:pt>
                <c:pt idx="201">
                  <c:v>2.9</c:v>
                </c:pt>
                <c:pt idx="202">
                  <c:v>2.4</c:v>
                </c:pt>
                <c:pt idx="203">
                  <c:v>2.9</c:v>
                </c:pt>
                <c:pt idx="204">
                  <c:v>2.8</c:v>
                </c:pt>
                <c:pt idx="205">
                  <c:v>2.6</c:v>
                </c:pt>
                <c:pt idx="206">
                  <c:v>2.4</c:v>
                </c:pt>
                <c:pt idx="207">
                  <c:v>2.4</c:v>
                </c:pt>
                <c:pt idx="208">
                  <c:v>2.6</c:v>
                </c:pt>
                <c:pt idx="209">
                  <c:v>2.5</c:v>
                </c:pt>
                <c:pt idx="210">
                  <c:v>2.6</c:v>
                </c:pt>
                <c:pt idx="211">
                  <c:v>2.2000000000000002</c:v>
                </c:pt>
                <c:pt idx="212">
                  <c:v>1.7</c:v>
                </c:pt>
                <c:pt idx="213">
                  <c:v>2</c:v>
                </c:pt>
                <c:pt idx="214">
                  <c:v>2.2000000000000002</c:v>
                </c:pt>
                <c:pt idx="215">
                  <c:v>2.4</c:v>
                </c:pt>
                <c:pt idx="216">
                  <c:v>2.5</c:v>
                </c:pt>
                <c:pt idx="217">
                  <c:v>2.2999999999999998</c:v>
                </c:pt>
                <c:pt idx="218">
                  <c:v>2.2000000000000002</c:v>
                </c:pt>
                <c:pt idx="219">
                  <c:v>2.2000000000000002</c:v>
                </c:pt>
                <c:pt idx="220">
                  <c:v>1.9</c:v>
                </c:pt>
                <c:pt idx="221">
                  <c:v>2</c:v>
                </c:pt>
                <c:pt idx="222">
                  <c:v>2</c:v>
                </c:pt>
                <c:pt idx="223">
                  <c:v>2</c:v>
                </c:pt>
              </c:numCache>
            </c:numRef>
          </c:val>
          <c:smooth val="0"/>
          <c:extLst>
            <c:ext xmlns:c16="http://schemas.microsoft.com/office/drawing/2014/chart" uri="{C3380CC4-5D6E-409C-BE32-E72D297353CC}">
              <c16:uniqueId val="{00000000-0B56-471B-BFEC-A4D7E146059C}"/>
            </c:ext>
          </c:extLst>
        </c:ser>
        <c:dLbls>
          <c:showLegendKey val="0"/>
          <c:showVal val="0"/>
          <c:showCatName val="0"/>
          <c:showSerName val="0"/>
          <c:showPercent val="0"/>
          <c:showBubbleSize val="0"/>
        </c:dLbls>
        <c:marker val="1"/>
        <c:smooth val="0"/>
        <c:axId val="719423575"/>
        <c:axId val="719416359"/>
      </c:lineChart>
      <c:lineChart>
        <c:grouping val="standard"/>
        <c:varyColors val="0"/>
        <c:ser>
          <c:idx val="2"/>
          <c:order val="1"/>
          <c:tx>
            <c:strRef>
              <c:f>Sheet1!$AI$383</c:f>
              <c:strCache>
                <c:ptCount val="1"/>
                <c:pt idx="0">
                  <c:v>Eurozone PMI output prices (right)</c:v>
                </c:pt>
              </c:strCache>
            </c:strRef>
          </c:tx>
          <c:spPr>
            <a:ln w="22225" cap="rnd">
              <a:solidFill>
                <a:srgbClr val="DC7900"/>
              </a:solidFill>
              <a:round/>
            </a:ln>
            <a:effectLst/>
          </c:spPr>
          <c:marker>
            <c:symbol val="none"/>
          </c:marker>
          <c:val>
            <c:numRef>
              <c:f>Sheet1!$O$198:$O$430</c:f>
              <c:numCache>
                <c:formatCode>0.0</c:formatCode>
                <c:ptCount val="233"/>
                <c:pt idx="0">
                  <c:v>54.642941321900764</c:v>
                </c:pt>
                <c:pt idx="1">
                  <c:v>53.922465794094897</c:v>
                </c:pt>
                <c:pt idx="2">
                  <c:v>53.021800850799295</c:v>
                </c:pt>
                <c:pt idx="3">
                  <c:v>54.014421573448701</c:v>
                </c:pt>
                <c:pt idx="4">
                  <c:v>55.783166847557176</c:v>
                </c:pt>
                <c:pt idx="5">
                  <c:v>54.921714191850612</c:v>
                </c:pt>
                <c:pt idx="6">
                  <c:v>54.940986365471865</c:v>
                </c:pt>
                <c:pt idx="7">
                  <c:v>54.496009480920137</c:v>
                </c:pt>
                <c:pt idx="8">
                  <c:v>53.567933591392098</c:v>
                </c:pt>
                <c:pt idx="9">
                  <c:v>54.185615398708016</c:v>
                </c:pt>
                <c:pt idx="10">
                  <c:v>53.794626924664257</c:v>
                </c:pt>
                <c:pt idx="11">
                  <c:v>53.56249722755755</c:v>
                </c:pt>
                <c:pt idx="12">
                  <c:v>53.399666249620161</c:v>
                </c:pt>
                <c:pt idx="13">
                  <c:v>52.572864878956857</c:v>
                </c:pt>
                <c:pt idx="14">
                  <c:v>53.567974050708692</c:v>
                </c:pt>
                <c:pt idx="15">
                  <c:v>53.719597478959621</c:v>
                </c:pt>
                <c:pt idx="16">
                  <c:v>54.304230045160715</c:v>
                </c:pt>
                <c:pt idx="17">
                  <c:v>53.593523746857691</c:v>
                </c:pt>
                <c:pt idx="18">
                  <c:v>54.440696704387598</c:v>
                </c:pt>
                <c:pt idx="19">
                  <c:v>54.536590455028296</c:v>
                </c:pt>
                <c:pt idx="20">
                  <c:v>54.758420170897189</c:v>
                </c:pt>
                <c:pt idx="21">
                  <c:v>55.255408174692541</c:v>
                </c:pt>
                <c:pt idx="22">
                  <c:v>55.777846880035021</c:v>
                </c:pt>
                <c:pt idx="23">
                  <c:v>54.463828848738011</c:v>
                </c:pt>
                <c:pt idx="24">
                  <c:v>52.643795871208383</c:v>
                </c:pt>
                <c:pt idx="25">
                  <c:v>50.830895503446762</c:v>
                </c:pt>
                <c:pt idx="26">
                  <c:v>47.202364653792031</c:v>
                </c:pt>
                <c:pt idx="27">
                  <c:v>45.346631698479847</c:v>
                </c:pt>
                <c:pt idx="28">
                  <c:v>42.990203177069404</c:v>
                </c:pt>
                <c:pt idx="29">
                  <c:v>40.543527580111473</c:v>
                </c:pt>
                <c:pt idx="30">
                  <c:v>39.483882514321472</c:v>
                </c:pt>
                <c:pt idx="31">
                  <c:v>39.853012166749018</c:v>
                </c:pt>
                <c:pt idx="32">
                  <c:v>40.658595188074869</c:v>
                </c:pt>
                <c:pt idx="33">
                  <c:v>41.229303814376685</c:v>
                </c:pt>
                <c:pt idx="34">
                  <c:v>41.516050657288687</c:v>
                </c:pt>
                <c:pt idx="35">
                  <c:v>43.643670499904054</c:v>
                </c:pt>
                <c:pt idx="36">
                  <c:v>43.457148963125654</c:v>
                </c:pt>
                <c:pt idx="37">
                  <c:v>44.278820254755239</c:v>
                </c:pt>
                <c:pt idx="38">
                  <c:v>44.609251287025536</c:v>
                </c:pt>
                <c:pt idx="39">
                  <c:v>46.101653206177538</c:v>
                </c:pt>
                <c:pt idx="40">
                  <c:v>46.161973714907774</c:v>
                </c:pt>
                <c:pt idx="41">
                  <c:v>46.861579203030026</c:v>
                </c:pt>
                <c:pt idx="42">
                  <c:v>48.079136931443458</c:v>
                </c:pt>
                <c:pt idx="43">
                  <c:v>50.167156608664982</c:v>
                </c:pt>
                <c:pt idx="44">
                  <c:v>49.544955036000154</c:v>
                </c:pt>
                <c:pt idx="45">
                  <c:v>49.41881337862624</c:v>
                </c:pt>
                <c:pt idx="46">
                  <c:v>49.398432114334369</c:v>
                </c:pt>
                <c:pt idx="47">
                  <c:v>50.306228211980184</c:v>
                </c:pt>
                <c:pt idx="48">
                  <c:v>50.237942720868418</c:v>
                </c:pt>
                <c:pt idx="49">
                  <c:v>50.670955064718399</c:v>
                </c:pt>
                <c:pt idx="50">
                  <c:v>50.91062227305045</c:v>
                </c:pt>
                <c:pt idx="51">
                  <c:v>52.392471227021161</c:v>
                </c:pt>
                <c:pt idx="52">
                  <c:v>52.334334042810454</c:v>
                </c:pt>
                <c:pt idx="53">
                  <c:v>55.299252979898945</c:v>
                </c:pt>
                <c:pt idx="54">
                  <c:v>55.209281541604852</c:v>
                </c:pt>
                <c:pt idx="55">
                  <c:v>55.472789388770593</c:v>
                </c:pt>
                <c:pt idx="56">
                  <c:v>53.940055109217113</c:v>
                </c:pt>
                <c:pt idx="57">
                  <c:v>53.888097063415586</c:v>
                </c:pt>
                <c:pt idx="58">
                  <c:v>52.998934346868637</c:v>
                </c:pt>
                <c:pt idx="59">
                  <c:v>51.157724450331344</c:v>
                </c:pt>
                <c:pt idx="60">
                  <c:v>49.510360774846461</c:v>
                </c:pt>
                <c:pt idx="61">
                  <c:v>49.197326042934591</c:v>
                </c:pt>
                <c:pt idx="62">
                  <c:v>50.186903409663422</c:v>
                </c:pt>
                <c:pt idx="63">
                  <c:v>49.796004007654098</c:v>
                </c:pt>
                <c:pt idx="64">
                  <c:v>49.323600710199479</c:v>
                </c:pt>
                <c:pt idx="65">
                  <c:v>49.527265691005724</c:v>
                </c:pt>
                <c:pt idx="66">
                  <c:v>50.123340467072879</c:v>
                </c:pt>
                <c:pt idx="67">
                  <c:v>49.193926656970845</c:v>
                </c:pt>
                <c:pt idx="68">
                  <c:v>49.426571749575849</c:v>
                </c:pt>
                <c:pt idx="69">
                  <c:v>47.455931496144956</c:v>
                </c:pt>
                <c:pt idx="70">
                  <c:v>47.245181050551729</c:v>
                </c:pt>
                <c:pt idx="71">
                  <c:v>47.511801056256594</c:v>
                </c:pt>
                <c:pt idx="72">
                  <c:v>47.554312057531753</c:v>
                </c:pt>
                <c:pt idx="73">
                  <c:v>48.160809591618317</c:v>
                </c:pt>
                <c:pt idx="74">
                  <c:v>48.16274556780597</c:v>
                </c:pt>
                <c:pt idx="75">
                  <c:v>48.010949199483427</c:v>
                </c:pt>
                <c:pt idx="76">
                  <c:v>47.96924812316697</c:v>
                </c:pt>
                <c:pt idx="77">
                  <c:v>48.446785260144502</c:v>
                </c:pt>
                <c:pt idx="78">
                  <c:v>48.180288994623233</c:v>
                </c:pt>
                <c:pt idx="79">
                  <c:v>47.330941496013317</c:v>
                </c:pt>
                <c:pt idx="80">
                  <c:v>47.549690992230211</c:v>
                </c:pt>
                <c:pt idx="81">
                  <c:v>47.800687332065365</c:v>
                </c:pt>
                <c:pt idx="82">
                  <c:v>47.437306768896434</c:v>
                </c:pt>
                <c:pt idx="83">
                  <c:v>48.598084023435923</c:v>
                </c:pt>
                <c:pt idx="84">
                  <c:v>48.879620221461806</c:v>
                </c:pt>
                <c:pt idx="85">
                  <c:v>49.062793756770532</c:v>
                </c:pt>
                <c:pt idx="86">
                  <c:v>48.818195901908858</c:v>
                </c:pt>
                <c:pt idx="87">
                  <c:v>49.070015911877078</c:v>
                </c:pt>
                <c:pt idx="88">
                  <c:v>49.170468328877348</c:v>
                </c:pt>
                <c:pt idx="89">
                  <c:v>49.300230858103049</c:v>
                </c:pt>
                <c:pt idx="90">
                  <c:v>48.785092452972933</c:v>
                </c:pt>
                <c:pt idx="91">
                  <c:v>48.671214220989626</c:v>
                </c:pt>
                <c:pt idx="92">
                  <c:v>48.795364726805076</c:v>
                </c:pt>
                <c:pt idx="93">
                  <c:v>49.53922111744879</c:v>
                </c:pt>
                <c:pt idx="94">
                  <c:v>48.960205981386359</c:v>
                </c:pt>
                <c:pt idx="95">
                  <c:v>48.863556879150707</c:v>
                </c:pt>
                <c:pt idx="96">
                  <c:v>48.489528860482025</c:v>
                </c:pt>
                <c:pt idx="97">
                  <c:v>47.109922101524226</c:v>
                </c:pt>
                <c:pt idx="98">
                  <c:v>47.584620256661218</c:v>
                </c:pt>
                <c:pt idx="99">
                  <c:v>48.056444397274554</c:v>
                </c:pt>
                <c:pt idx="100">
                  <c:v>46.908338321308641</c:v>
                </c:pt>
                <c:pt idx="101">
                  <c:v>47.881844661968998</c:v>
                </c:pt>
                <c:pt idx="102">
                  <c:v>48.895199939873621</c:v>
                </c:pt>
                <c:pt idx="103">
                  <c:v>49.21270891195622</c:v>
                </c:pt>
                <c:pt idx="104">
                  <c:v>49.514026547698492</c:v>
                </c:pt>
                <c:pt idx="105">
                  <c:v>49.430113524147309</c:v>
                </c:pt>
                <c:pt idx="106">
                  <c:v>49.758698644300502</c:v>
                </c:pt>
                <c:pt idx="107">
                  <c:v>50.069544507497355</c:v>
                </c:pt>
                <c:pt idx="108">
                  <c:v>49.973937245303887</c:v>
                </c:pt>
                <c:pt idx="109">
                  <c:v>49.577536705650594</c:v>
                </c:pt>
                <c:pt idx="110">
                  <c:v>49.498369681029665</c:v>
                </c:pt>
                <c:pt idx="111">
                  <c:v>49.522726343642702</c:v>
                </c:pt>
                <c:pt idx="112">
                  <c:v>48.887775426428327</c:v>
                </c:pt>
                <c:pt idx="113">
                  <c:v>48.527600614356544</c:v>
                </c:pt>
                <c:pt idx="114">
                  <c:v>48.553391789701415</c:v>
                </c:pt>
                <c:pt idx="115">
                  <c:v>48.333192539482745</c:v>
                </c:pt>
                <c:pt idx="116">
                  <c:v>49.278137216814805</c:v>
                </c:pt>
                <c:pt idx="117">
                  <c:v>49.078906385311562</c:v>
                </c:pt>
                <c:pt idx="118">
                  <c:v>49.82519766875555</c:v>
                </c:pt>
                <c:pt idx="119">
                  <c:v>49.339572670713714</c:v>
                </c:pt>
                <c:pt idx="120">
                  <c:v>49.955215391694047</c:v>
                </c:pt>
                <c:pt idx="121">
                  <c:v>50.019320004301427</c:v>
                </c:pt>
                <c:pt idx="122">
                  <c:v>50.599150076886509</c:v>
                </c:pt>
                <c:pt idx="123">
                  <c:v>51.727882332195165</c:v>
                </c:pt>
                <c:pt idx="124">
                  <c:v>51.713879605731023</c:v>
                </c:pt>
                <c:pt idx="125">
                  <c:v>52.247871707938096</c:v>
                </c:pt>
                <c:pt idx="126">
                  <c:v>53.123243714174535</c:v>
                </c:pt>
                <c:pt idx="127">
                  <c:v>52.705326334122581</c:v>
                </c:pt>
                <c:pt idx="128">
                  <c:v>52.36043892502866</c:v>
                </c:pt>
                <c:pt idx="129">
                  <c:v>51.847425612290316</c:v>
                </c:pt>
                <c:pt idx="130">
                  <c:v>51.73754241695206</c:v>
                </c:pt>
                <c:pt idx="131">
                  <c:v>52.126946766288384</c:v>
                </c:pt>
                <c:pt idx="132">
                  <c:v>52.717199473419427</c:v>
                </c:pt>
                <c:pt idx="133">
                  <c:v>53.113950853097116</c:v>
                </c:pt>
                <c:pt idx="134">
                  <c:v>53.358870785119265</c:v>
                </c:pt>
                <c:pt idx="135">
                  <c:v>53.155018967343842</c:v>
                </c:pt>
                <c:pt idx="136">
                  <c:v>54.808831484995338</c:v>
                </c:pt>
                <c:pt idx="137">
                  <c:v>54.378872062834681</c:v>
                </c:pt>
                <c:pt idx="138">
                  <c:v>53.539113124157325</c:v>
                </c:pt>
                <c:pt idx="139">
                  <c:v>53.354582170662667</c:v>
                </c:pt>
                <c:pt idx="140">
                  <c:v>53.17168069610716</c:v>
                </c:pt>
                <c:pt idx="141">
                  <c:v>53.855187423143647</c:v>
                </c:pt>
                <c:pt idx="142">
                  <c:v>53.720044979733203</c:v>
                </c:pt>
                <c:pt idx="143">
                  <c:v>53.369799395132354</c:v>
                </c:pt>
                <c:pt idx="144">
                  <c:v>53.598053430424812</c:v>
                </c:pt>
                <c:pt idx="145">
                  <c:v>53.367772844103357</c:v>
                </c:pt>
                <c:pt idx="146">
                  <c:v>53.312956368868939</c:v>
                </c:pt>
                <c:pt idx="147">
                  <c:v>52.944894671653579</c:v>
                </c:pt>
                <c:pt idx="148">
                  <c:v>53.360860398372132</c:v>
                </c:pt>
                <c:pt idx="149">
                  <c:v>52.727970621423331</c:v>
                </c:pt>
                <c:pt idx="150">
                  <c:v>53.010848364961994</c:v>
                </c:pt>
                <c:pt idx="151">
                  <c:v>52.610086046016718</c:v>
                </c:pt>
                <c:pt idx="152">
                  <c:v>51.631139273103422</c:v>
                </c:pt>
                <c:pt idx="153">
                  <c:v>51.829476613050225</c:v>
                </c:pt>
                <c:pt idx="154">
                  <c:v>51.336967030579508</c:v>
                </c:pt>
                <c:pt idx="155">
                  <c:v>51.353258564089948</c:v>
                </c:pt>
                <c:pt idx="156">
                  <c:v>50.815526249435308</c:v>
                </c:pt>
                <c:pt idx="157">
                  <c:v>51.142302008552036</c:v>
                </c:pt>
                <c:pt idx="158">
                  <c:v>51.020529487653761</c:v>
                </c:pt>
                <c:pt idx="159">
                  <c:v>51.027543912365587</c:v>
                </c:pt>
                <c:pt idx="160">
                  <c:v>50.951470569559234</c:v>
                </c:pt>
                <c:pt idx="161">
                  <c:v>50.986252565989325</c:v>
                </c:pt>
                <c:pt idx="162">
                  <c:v>45.812658674492042</c:v>
                </c:pt>
                <c:pt idx="163">
                  <c:v>41.709836514519083</c:v>
                </c:pt>
                <c:pt idx="164">
                  <c:v>43.979771093057053</c:v>
                </c:pt>
                <c:pt idx="165">
                  <c:v>46.387391491021923</c:v>
                </c:pt>
                <c:pt idx="166">
                  <c:v>48.132241849830898</c:v>
                </c:pt>
                <c:pt idx="167">
                  <c:v>48.530356122557841</c:v>
                </c:pt>
                <c:pt idx="168">
                  <c:v>47.818053077703645</c:v>
                </c:pt>
                <c:pt idx="169">
                  <c:v>49.157264479576618</c:v>
                </c:pt>
                <c:pt idx="170">
                  <c:v>48.78640703586462</c:v>
                </c:pt>
                <c:pt idx="171">
                  <c:v>49.532058777640998</c:v>
                </c:pt>
                <c:pt idx="172">
                  <c:v>48.612390745264186</c:v>
                </c:pt>
                <c:pt idx="173">
                  <c:v>50.306610507593568</c:v>
                </c:pt>
                <c:pt idx="174">
                  <c:v>53.208819433114684</c:v>
                </c:pt>
                <c:pt idx="175">
                  <c:v>54.421696409600983</c:v>
                </c:pt>
                <c:pt idx="176">
                  <c:v>56.936209784567033</c:v>
                </c:pt>
                <c:pt idx="177">
                  <c:v>59.664916836772292</c:v>
                </c:pt>
                <c:pt idx="178">
                  <c:v>59.690141595609134</c:v>
                </c:pt>
                <c:pt idx="179">
                  <c:v>58.325199842244743</c:v>
                </c:pt>
                <c:pt idx="180">
                  <c:v>59.118367952087382</c:v>
                </c:pt>
                <c:pt idx="181">
                  <c:v>60.193968548882438</c:v>
                </c:pt>
                <c:pt idx="182">
                  <c:v>61.959265211366336</c:v>
                </c:pt>
                <c:pt idx="183">
                  <c:v>60.57693835543752</c:v>
                </c:pt>
                <c:pt idx="184">
                  <c:v>61.866725461244776</c:v>
                </c:pt>
                <c:pt idx="185">
                  <c:v>62.300053562940604</c:v>
                </c:pt>
                <c:pt idx="186">
                  <c:v>65.722332801387964</c:v>
                </c:pt>
                <c:pt idx="187">
                  <c:v>68.461840809840425</c:v>
                </c:pt>
                <c:pt idx="188">
                  <c:v>67.733552314367543</c:v>
                </c:pt>
                <c:pt idx="189">
                  <c:v>65.257533274467988</c:v>
                </c:pt>
                <c:pt idx="190">
                  <c:v>63.67240449387802</c:v>
                </c:pt>
                <c:pt idx="191">
                  <c:v>61.528656237831356</c:v>
                </c:pt>
                <c:pt idx="192">
                  <c:v>64.338740068880526</c:v>
                </c:pt>
                <c:pt idx="193">
                  <c:v>63.587947214189398</c:v>
                </c:pt>
                <c:pt idx="194">
                  <c:v>62.651099935563948</c:v>
                </c:pt>
                <c:pt idx="195">
                  <c:v>61.05500158804066</c:v>
                </c:pt>
                <c:pt idx="196">
                  <c:v>61.854421162409842</c:v>
                </c:pt>
                <c:pt idx="197">
                  <c:v>60.842972426995622</c:v>
                </c:pt>
                <c:pt idx="198">
                  <c:v>58.078921121923514</c:v>
                </c:pt>
                <c:pt idx="199">
                  <c:v>56.752107719000719</c:v>
                </c:pt>
                <c:pt idx="200">
                  <c:v>56.380186876244906</c:v>
                </c:pt>
                <c:pt idx="201">
                  <c:v>53.754142239248587</c:v>
                </c:pt>
                <c:pt idx="202">
                  <c:v>53.122840695530854</c:v>
                </c:pt>
                <c:pt idx="203">
                  <c:v>53.015987934360467</c:v>
                </c:pt>
                <c:pt idx="204">
                  <c:v>52.231082114955129</c:v>
                </c:pt>
                <c:pt idx="205">
                  <c:v>52.032351756665733</c:v>
                </c:pt>
                <c:pt idx="206">
                  <c:v>52.532201732716167</c:v>
                </c:pt>
                <c:pt idx="207">
                  <c:v>53.789297321902104</c:v>
                </c:pt>
                <c:pt idx="208">
                  <c:v>54.205918541732117</c:v>
                </c:pt>
                <c:pt idx="209">
                  <c:v>54.374648667792854</c:v>
                </c:pt>
                <c:pt idx="210">
                  <c:v>53.084306589418432</c:v>
                </c:pt>
                <c:pt idx="211">
                  <c:v>53.742236682217872</c:v>
                </c:pt>
                <c:pt idx="212">
                  <c:v>52.610825921607301</c:v>
                </c:pt>
                <c:pt idx="213">
                  <c:v>52.448549274630558</c:v>
                </c:pt>
                <c:pt idx="214">
                  <c:v>52.074687625801509</c:v>
                </c:pt>
                <c:pt idx="215">
                  <c:v>53.033469410581667</c:v>
                </c:pt>
                <c:pt idx="216">
                  <c:v>51.548523377347671</c:v>
                </c:pt>
                <c:pt idx="217">
                  <c:v>51.556973848432342</c:v>
                </c:pt>
                <c:pt idx="218">
                  <c:v>51.859815107965076</c:v>
                </c:pt>
                <c:pt idx="219">
                  <c:v>52.458017303099908</c:v>
                </c:pt>
                <c:pt idx="220">
                  <c:v>52.89970452174262</c:v>
                </c:pt>
                <c:pt idx="221">
                  <c:v>53.424432166471775</c:v>
                </c:pt>
                <c:pt idx="222">
                  <c:v>52.785087000891799</c:v>
                </c:pt>
                <c:pt idx="223">
                  <c:v>52.510775442278785</c:v>
                </c:pt>
                <c:pt idx="224">
                  <c:v>51.724489767973083</c:v>
                </c:pt>
                <c:pt idx="225">
                  <c:v>52.144652562691803</c:v>
                </c:pt>
                <c:pt idx="226">
                  <c:v>52.22948006196328</c:v>
                </c:pt>
                <c:pt idx="227">
                  <c:v>52.367387391008137</c:v>
                </c:pt>
                <c:pt idx="228">
                  <c:v>51.904817662565641</c:v>
                </c:pt>
              </c:numCache>
            </c:numRef>
          </c:val>
          <c:smooth val="0"/>
          <c:extLst>
            <c:ext xmlns:c16="http://schemas.microsoft.com/office/drawing/2014/chart" uri="{C3380CC4-5D6E-409C-BE32-E72D297353CC}">
              <c16:uniqueId val="{00000001-0B56-471B-BFEC-A4D7E146059C}"/>
            </c:ext>
          </c:extLst>
        </c:ser>
        <c:dLbls>
          <c:showLegendKey val="0"/>
          <c:showVal val="0"/>
          <c:showCatName val="0"/>
          <c:showSerName val="0"/>
          <c:showPercent val="0"/>
          <c:showBubbleSize val="0"/>
        </c:dLbls>
        <c:marker val="1"/>
        <c:smooth val="0"/>
        <c:axId val="1271869040"/>
        <c:axId val="1271861824"/>
      </c:lineChart>
      <c:dateAx>
        <c:axId val="719423575"/>
        <c:scaling>
          <c:orientation val="minMax"/>
          <c:min val="41640"/>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719416359"/>
        <c:crossesAt val="2"/>
        <c:auto val="1"/>
        <c:lblOffset val="100"/>
        <c:baseTimeUnit val="months"/>
        <c:majorUnit val="3"/>
        <c:majorTimeUnit val="years"/>
        <c:minorUnit val="24"/>
      </c:dateAx>
      <c:valAx>
        <c:axId val="719416359"/>
        <c:scaling>
          <c:orientation val="minMax"/>
          <c:max val="10"/>
          <c:min val="-4"/>
        </c:scaling>
        <c:delete val="0"/>
        <c:axPos val="l"/>
        <c:majorGridlines>
          <c:spPr>
            <a:ln w="3175" cap="flat" cmpd="sng" algn="ctr">
              <a:solidFill>
                <a:srgbClr val="D9D9D9"/>
              </a:solidFill>
              <a:prstDash val="sysDot"/>
              <a:round/>
            </a:ln>
            <a:effectLst/>
          </c:spPr>
        </c:majorGridlines>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719423575"/>
        <c:crosses val="autoZero"/>
        <c:crossBetween val="between"/>
        <c:majorUnit val="2"/>
      </c:valAx>
      <c:valAx>
        <c:axId val="1271861824"/>
        <c:scaling>
          <c:orientation val="minMax"/>
          <c:max val="73"/>
          <c:min val="38"/>
        </c:scaling>
        <c:delete val="0"/>
        <c:axPos val="r"/>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271869040"/>
        <c:crosses val="max"/>
        <c:crossBetween val="between"/>
      </c:valAx>
      <c:catAx>
        <c:axId val="1271869040"/>
        <c:scaling>
          <c:orientation val="minMax"/>
        </c:scaling>
        <c:delete val="1"/>
        <c:axPos val="b"/>
        <c:majorTickMark val="out"/>
        <c:minorTickMark val="none"/>
        <c:tickLblPos val="nextTo"/>
        <c:crossAx val="1271861824"/>
        <c:crosses val="autoZero"/>
        <c:auto val="1"/>
        <c:lblAlgn val="ctr"/>
        <c:lblOffset val="100"/>
        <c:noMultiLvlLbl val="0"/>
      </c:cat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9434430092532052E-2"/>
          <c:w val="1"/>
          <c:h val="0.13284620581473006"/>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1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1.5191796429927839E-2"/>
          <c:y val="0.2124359923378778"/>
          <c:w val="0.94682871249525269"/>
          <c:h val="0.66373079714325112"/>
        </c:manualLayout>
      </c:layout>
      <c:lineChart>
        <c:grouping val="standard"/>
        <c:varyColors val="0"/>
        <c:ser>
          <c:idx val="0"/>
          <c:order val="0"/>
          <c:tx>
            <c:strRef>
              <c:f>'inflation rates'!$AB$7</c:f>
              <c:strCache>
                <c:ptCount val="1"/>
                <c:pt idx="0">
                  <c:v>US consumer price inflation, YOY % change (left)</c:v>
                </c:pt>
              </c:strCache>
            </c:strRef>
          </c:tx>
          <c:spPr>
            <a:ln w="25400">
              <a:solidFill>
                <a:srgbClr val="006D89"/>
              </a:solidFill>
              <a:prstDash val="solid"/>
            </a:ln>
          </c:spPr>
          <c:marker>
            <c:symbol val="none"/>
          </c:marker>
          <c:cat>
            <c:numRef>
              <c:f>'inflation rates'!$AH$598:$AH$826</c:f>
              <c:numCache>
                <c:formatCode>m/d/yyyy</c:formatCode>
                <c:ptCount val="229"/>
                <c:pt idx="0">
                  <c:v>39097</c:v>
                </c:pt>
                <c:pt idx="1">
                  <c:v>39128</c:v>
                </c:pt>
                <c:pt idx="2">
                  <c:v>39156</c:v>
                </c:pt>
                <c:pt idx="3">
                  <c:v>39187</c:v>
                </c:pt>
                <c:pt idx="4">
                  <c:v>39217</c:v>
                </c:pt>
                <c:pt idx="5">
                  <c:v>39248</c:v>
                </c:pt>
                <c:pt idx="6">
                  <c:v>39278</c:v>
                </c:pt>
                <c:pt idx="7">
                  <c:v>39309</c:v>
                </c:pt>
                <c:pt idx="8">
                  <c:v>39340</c:v>
                </c:pt>
                <c:pt idx="9">
                  <c:v>39370</c:v>
                </c:pt>
                <c:pt idx="10">
                  <c:v>39401</c:v>
                </c:pt>
                <c:pt idx="11">
                  <c:v>39431</c:v>
                </c:pt>
                <c:pt idx="12">
                  <c:v>39462</c:v>
                </c:pt>
                <c:pt idx="13">
                  <c:v>39493</c:v>
                </c:pt>
                <c:pt idx="14">
                  <c:v>39522</c:v>
                </c:pt>
                <c:pt idx="15">
                  <c:v>39553</c:v>
                </c:pt>
                <c:pt idx="16">
                  <c:v>39583</c:v>
                </c:pt>
                <c:pt idx="17">
                  <c:v>39614</c:v>
                </c:pt>
                <c:pt idx="18">
                  <c:v>39644</c:v>
                </c:pt>
                <c:pt idx="19">
                  <c:v>39675</c:v>
                </c:pt>
                <c:pt idx="20">
                  <c:v>39706</c:v>
                </c:pt>
                <c:pt idx="21">
                  <c:v>39736</c:v>
                </c:pt>
                <c:pt idx="22">
                  <c:v>39767</c:v>
                </c:pt>
                <c:pt idx="23">
                  <c:v>39797</c:v>
                </c:pt>
                <c:pt idx="24">
                  <c:v>39828</c:v>
                </c:pt>
                <c:pt idx="25">
                  <c:v>39859</c:v>
                </c:pt>
                <c:pt idx="26">
                  <c:v>39887</c:v>
                </c:pt>
                <c:pt idx="27">
                  <c:v>39918</c:v>
                </c:pt>
                <c:pt idx="28">
                  <c:v>39948</c:v>
                </c:pt>
                <c:pt idx="29">
                  <c:v>39979</c:v>
                </c:pt>
                <c:pt idx="30">
                  <c:v>40009</c:v>
                </c:pt>
                <c:pt idx="31">
                  <c:v>40040</c:v>
                </c:pt>
                <c:pt idx="32">
                  <c:v>40071</c:v>
                </c:pt>
                <c:pt idx="33">
                  <c:v>40101</c:v>
                </c:pt>
                <c:pt idx="34">
                  <c:v>40132</c:v>
                </c:pt>
                <c:pt idx="35">
                  <c:v>40162</c:v>
                </c:pt>
                <c:pt idx="36">
                  <c:v>40193</c:v>
                </c:pt>
                <c:pt idx="37">
                  <c:v>40224</c:v>
                </c:pt>
                <c:pt idx="38">
                  <c:v>40252</c:v>
                </c:pt>
                <c:pt idx="39">
                  <c:v>40283</c:v>
                </c:pt>
                <c:pt idx="40">
                  <c:v>40313</c:v>
                </c:pt>
                <c:pt idx="41">
                  <c:v>40344</c:v>
                </c:pt>
                <c:pt idx="42">
                  <c:v>40374</c:v>
                </c:pt>
                <c:pt idx="43">
                  <c:v>40405</c:v>
                </c:pt>
                <c:pt idx="44">
                  <c:v>40436</c:v>
                </c:pt>
                <c:pt idx="45">
                  <c:v>40466</c:v>
                </c:pt>
                <c:pt idx="46">
                  <c:v>40497</c:v>
                </c:pt>
                <c:pt idx="47">
                  <c:v>40527</c:v>
                </c:pt>
                <c:pt idx="48">
                  <c:v>40558</c:v>
                </c:pt>
                <c:pt idx="49">
                  <c:v>40589</c:v>
                </c:pt>
                <c:pt idx="50">
                  <c:v>40617</c:v>
                </c:pt>
                <c:pt idx="51">
                  <c:v>40648</c:v>
                </c:pt>
                <c:pt idx="52">
                  <c:v>40678</c:v>
                </c:pt>
                <c:pt idx="53">
                  <c:v>40709</c:v>
                </c:pt>
                <c:pt idx="54">
                  <c:v>40739</c:v>
                </c:pt>
                <c:pt idx="55">
                  <c:v>40770</c:v>
                </c:pt>
                <c:pt idx="56">
                  <c:v>40801</c:v>
                </c:pt>
                <c:pt idx="57">
                  <c:v>40831</c:v>
                </c:pt>
                <c:pt idx="58">
                  <c:v>40862</c:v>
                </c:pt>
                <c:pt idx="59">
                  <c:v>40892</c:v>
                </c:pt>
                <c:pt idx="60">
                  <c:v>40923</c:v>
                </c:pt>
                <c:pt idx="61">
                  <c:v>40954</c:v>
                </c:pt>
                <c:pt idx="62">
                  <c:v>40983</c:v>
                </c:pt>
                <c:pt idx="63">
                  <c:v>41014</c:v>
                </c:pt>
                <c:pt idx="64">
                  <c:v>41044</c:v>
                </c:pt>
                <c:pt idx="65">
                  <c:v>41075</c:v>
                </c:pt>
                <c:pt idx="66">
                  <c:v>41105</c:v>
                </c:pt>
                <c:pt idx="67">
                  <c:v>41136</c:v>
                </c:pt>
                <c:pt idx="68">
                  <c:v>41167</c:v>
                </c:pt>
                <c:pt idx="69">
                  <c:v>41197</c:v>
                </c:pt>
                <c:pt idx="70">
                  <c:v>41228</c:v>
                </c:pt>
                <c:pt idx="71">
                  <c:v>41258</c:v>
                </c:pt>
                <c:pt idx="72">
                  <c:v>41289</c:v>
                </c:pt>
                <c:pt idx="73">
                  <c:v>41320</c:v>
                </c:pt>
                <c:pt idx="74">
                  <c:v>41348</c:v>
                </c:pt>
                <c:pt idx="75">
                  <c:v>41379</c:v>
                </c:pt>
                <c:pt idx="76">
                  <c:v>41409</c:v>
                </c:pt>
                <c:pt idx="77">
                  <c:v>41440</c:v>
                </c:pt>
                <c:pt idx="78">
                  <c:v>41470</c:v>
                </c:pt>
                <c:pt idx="79">
                  <c:v>41501</c:v>
                </c:pt>
                <c:pt idx="80">
                  <c:v>41532</c:v>
                </c:pt>
                <c:pt idx="81">
                  <c:v>41562</c:v>
                </c:pt>
                <c:pt idx="82">
                  <c:v>41593</c:v>
                </c:pt>
                <c:pt idx="83">
                  <c:v>41623</c:v>
                </c:pt>
                <c:pt idx="84">
                  <c:v>41654</c:v>
                </c:pt>
                <c:pt idx="85">
                  <c:v>41685</c:v>
                </c:pt>
                <c:pt idx="86">
                  <c:v>41713</c:v>
                </c:pt>
                <c:pt idx="87">
                  <c:v>41744</c:v>
                </c:pt>
                <c:pt idx="88">
                  <c:v>41774</c:v>
                </c:pt>
                <c:pt idx="89">
                  <c:v>41805</c:v>
                </c:pt>
                <c:pt idx="90">
                  <c:v>41835</c:v>
                </c:pt>
                <c:pt idx="91">
                  <c:v>41866</c:v>
                </c:pt>
                <c:pt idx="92">
                  <c:v>41897</c:v>
                </c:pt>
                <c:pt idx="93">
                  <c:v>41927</c:v>
                </c:pt>
                <c:pt idx="94">
                  <c:v>41958</c:v>
                </c:pt>
                <c:pt idx="95">
                  <c:v>41988</c:v>
                </c:pt>
                <c:pt idx="96">
                  <c:v>42019</c:v>
                </c:pt>
                <c:pt idx="97">
                  <c:v>42050</c:v>
                </c:pt>
                <c:pt idx="98">
                  <c:v>42078</c:v>
                </c:pt>
                <c:pt idx="99">
                  <c:v>42109</c:v>
                </c:pt>
                <c:pt idx="100">
                  <c:v>42139</c:v>
                </c:pt>
                <c:pt idx="101">
                  <c:v>42170</c:v>
                </c:pt>
                <c:pt idx="102">
                  <c:v>42200</c:v>
                </c:pt>
                <c:pt idx="103">
                  <c:v>42231</c:v>
                </c:pt>
                <c:pt idx="104">
                  <c:v>42262</c:v>
                </c:pt>
                <c:pt idx="105">
                  <c:v>42292</c:v>
                </c:pt>
                <c:pt idx="106">
                  <c:v>42323</c:v>
                </c:pt>
                <c:pt idx="107">
                  <c:v>42353</c:v>
                </c:pt>
                <c:pt idx="108">
                  <c:v>42384</c:v>
                </c:pt>
                <c:pt idx="109">
                  <c:v>42415</c:v>
                </c:pt>
                <c:pt idx="110">
                  <c:v>42444</c:v>
                </c:pt>
                <c:pt idx="111">
                  <c:v>42475</c:v>
                </c:pt>
                <c:pt idx="112">
                  <c:v>42505</c:v>
                </c:pt>
                <c:pt idx="113">
                  <c:v>42536</c:v>
                </c:pt>
                <c:pt idx="114">
                  <c:v>42566</c:v>
                </c:pt>
                <c:pt idx="115">
                  <c:v>42597</c:v>
                </c:pt>
                <c:pt idx="116">
                  <c:v>42628</c:v>
                </c:pt>
                <c:pt idx="117">
                  <c:v>42658</c:v>
                </c:pt>
                <c:pt idx="118">
                  <c:v>42689</c:v>
                </c:pt>
                <c:pt idx="119">
                  <c:v>42719</c:v>
                </c:pt>
                <c:pt idx="120">
                  <c:v>42750</c:v>
                </c:pt>
                <c:pt idx="121">
                  <c:v>42781</c:v>
                </c:pt>
                <c:pt idx="122">
                  <c:v>42809</c:v>
                </c:pt>
                <c:pt idx="123">
                  <c:v>42840</c:v>
                </c:pt>
                <c:pt idx="124">
                  <c:v>42870</c:v>
                </c:pt>
                <c:pt idx="125">
                  <c:v>42901</c:v>
                </c:pt>
                <c:pt idx="126">
                  <c:v>42931</c:v>
                </c:pt>
                <c:pt idx="127">
                  <c:v>42962</c:v>
                </c:pt>
                <c:pt idx="128">
                  <c:v>42993</c:v>
                </c:pt>
                <c:pt idx="129">
                  <c:v>43023</c:v>
                </c:pt>
                <c:pt idx="130">
                  <c:v>43054</c:v>
                </c:pt>
                <c:pt idx="131">
                  <c:v>43084</c:v>
                </c:pt>
                <c:pt idx="132">
                  <c:v>43115</c:v>
                </c:pt>
                <c:pt idx="133">
                  <c:v>43146</c:v>
                </c:pt>
                <c:pt idx="134">
                  <c:v>43174</c:v>
                </c:pt>
                <c:pt idx="135">
                  <c:v>43205</c:v>
                </c:pt>
                <c:pt idx="136">
                  <c:v>43235</c:v>
                </c:pt>
                <c:pt idx="137">
                  <c:v>43266</c:v>
                </c:pt>
                <c:pt idx="138">
                  <c:v>43296</c:v>
                </c:pt>
                <c:pt idx="139">
                  <c:v>43327</c:v>
                </c:pt>
                <c:pt idx="140">
                  <c:v>43358</c:v>
                </c:pt>
                <c:pt idx="141">
                  <c:v>43388</c:v>
                </c:pt>
                <c:pt idx="142">
                  <c:v>43419</c:v>
                </c:pt>
                <c:pt idx="143">
                  <c:v>43449</c:v>
                </c:pt>
                <c:pt idx="144">
                  <c:v>43480</c:v>
                </c:pt>
                <c:pt idx="145">
                  <c:v>43511</c:v>
                </c:pt>
                <c:pt idx="146">
                  <c:v>43539</c:v>
                </c:pt>
                <c:pt idx="147">
                  <c:v>43570</c:v>
                </c:pt>
                <c:pt idx="148">
                  <c:v>43600</c:v>
                </c:pt>
                <c:pt idx="149">
                  <c:v>43631</c:v>
                </c:pt>
                <c:pt idx="150">
                  <c:v>43661</c:v>
                </c:pt>
                <c:pt idx="151">
                  <c:v>43692</c:v>
                </c:pt>
                <c:pt idx="152">
                  <c:v>43723</c:v>
                </c:pt>
                <c:pt idx="153">
                  <c:v>43753</c:v>
                </c:pt>
                <c:pt idx="154">
                  <c:v>43784</c:v>
                </c:pt>
                <c:pt idx="155">
                  <c:v>43814</c:v>
                </c:pt>
                <c:pt idx="156">
                  <c:v>43845</c:v>
                </c:pt>
                <c:pt idx="157">
                  <c:v>43876</c:v>
                </c:pt>
                <c:pt idx="158">
                  <c:v>43905</c:v>
                </c:pt>
                <c:pt idx="159">
                  <c:v>43936</c:v>
                </c:pt>
                <c:pt idx="160">
                  <c:v>43966</c:v>
                </c:pt>
                <c:pt idx="161">
                  <c:v>43997</c:v>
                </c:pt>
                <c:pt idx="162">
                  <c:v>44027</c:v>
                </c:pt>
                <c:pt idx="163">
                  <c:v>44058</c:v>
                </c:pt>
                <c:pt idx="164">
                  <c:v>44089</c:v>
                </c:pt>
                <c:pt idx="165">
                  <c:v>44119</c:v>
                </c:pt>
                <c:pt idx="166">
                  <c:v>44150</c:v>
                </c:pt>
                <c:pt idx="167">
                  <c:v>44180</c:v>
                </c:pt>
                <c:pt idx="168">
                  <c:v>44211</c:v>
                </c:pt>
                <c:pt idx="169">
                  <c:v>44242</c:v>
                </c:pt>
                <c:pt idx="170">
                  <c:v>44270</c:v>
                </c:pt>
                <c:pt idx="171">
                  <c:v>44301</c:v>
                </c:pt>
                <c:pt idx="172">
                  <c:v>44331</c:v>
                </c:pt>
                <c:pt idx="173">
                  <c:v>44362</c:v>
                </c:pt>
                <c:pt idx="174">
                  <c:v>44392</c:v>
                </c:pt>
                <c:pt idx="175">
                  <c:v>44423</c:v>
                </c:pt>
                <c:pt idx="176">
                  <c:v>44454</c:v>
                </c:pt>
                <c:pt idx="177">
                  <c:v>44484</c:v>
                </c:pt>
                <c:pt idx="178">
                  <c:v>44515</c:v>
                </c:pt>
                <c:pt idx="179">
                  <c:v>44545</c:v>
                </c:pt>
                <c:pt idx="180">
                  <c:v>44576</c:v>
                </c:pt>
                <c:pt idx="181">
                  <c:v>44607</c:v>
                </c:pt>
                <c:pt idx="182">
                  <c:v>44635</c:v>
                </c:pt>
                <c:pt idx="183">
                  <c:v>44666</c:v>
                </c:pt>
                <c:pt idx="184">
                  <c:v>44696</c:v>
                </c:pt>
                <c:pt idx="185">
                  <c:v>44727</c:v>
                </c:pt>
                <c:pt idx="186">
                  <c:v>44757</c:v>
                </c:pt>
                <c:pt idx="187">
                  <c:v>44788</c:v>
                </c:pt>
                <c:pt idx="188">
                  <c:v>44819</c:v>
                </c:pt>
                <c:pt idx="189">
                  <c:v>44849</c:v>
                </c:pt>
                <c:pt idx="190">
                  <c:v>44880</c:v>
                </c:pt>
                <c:pt idx="191">
                  <c:v>44910</c:v>
                </c:pt>
                <c:pt idx="192">
                  <c:v>44941</c:v>
                </c:pt>
                <c:pt idx="193">
                  <c:v>44972</c:v>
                </c:pt>
                <c:pt idx="194">
                  <c:v>45000</c:v>
                </c:pt>
                <c:pt idx="195">
                  <c:v>45031</c:v>
                </c:pt>
                <c:pt idx="196">
                  <c:v>45061</c:v>
                </c:pt>
                <c:pt idx="197">
                  <c:v>45092</c:v>
                </c:pt>
                <c:pt idx="198">
                  <c:v>45122</c:v>
                </c:pt>
                <c:pt idx="199">
                  <c:v>45153</c:v>
                </c:pt>
                <c:pt idx="200">
                  <c:v>45184</c:v>
                </c:pt>
                <c:pt idx="201">
                  <c:v>45214</c:v>
                </c:pt>
                <c:pt idx="202">
                  <c:v>45245</c:v>
                </c:pt>
                <c:pt idx="203">
                  <c:v>45275</c:v>
                </c:pt>
                <c:pt idx="204">
                  <c:v>45306</c:v>
                </c:pt>
                <c:pt idx="205">
                  <c:v>45337</c:v>
                </c:pt>
                <c:pt idx="206">
                  <c:v>45366</c:v>
                </c:pt>
                <c:pt idx="207">
                  <c:v>45397</c:v>
                </c:pt>
                <c:pt idx="208">
                  <c:v>45427</c:v>
                </c:pt>
                <c:pt idx="209">
                  <c:v>45458</c:v>
                </c:pt>
                <c:pt idx="210">
                  <c:v>45488</c:v>
                </c:pt>
                <c:pt idx="211">
                  <c:v>45519</c:v>
                </c:pt>
                <c:pt idx="212">
                  <c:v>45550</c:v>
                </c:pt>
                <c:pt idx="213">
                  <c:v>45580</c:v>
                </c:pt>
                <c:pt idx="214">
                  <c:v>45611</c:v>
                </c:pt>
                <c:pt idx="215">
                  <c:v>45641</c:v>
                </c:pt>
                <c:pt idx="216">
                  <c:v>45672</c:v>
                </c:pt>
                <c:pt idx="217">
                  <c:v>45703</c:v>
                </c:pt>
                <c:pt idx="218">
                  <c:v>45731</c:v>
                </c:pt>
                <c:pt idx="219">
                  <c:v>45762</c:v>
                </c:pt>
                <c:pt idx="220">
                  <c:v>45792</c:v>
                </c:pt>
                <c:pt idx="221">
                  <c:v>45823</c:v>
                </c:pt>
                <c:pt idx="222">
                  <c:v>45853</c:v>
                </c:pt>
                <c:pt idx="223">
                  <c:v>45884</c:v>
                </c:pt>
                <c:pt idx="224">
                  <c:v>45915</c:v>
                </c:pt>
                <c:pt idx="225">
                  <c:v>45931</c:v>
                </c:pt>
                <c:pt idx="226">
                  <c:v>45962</c:v>
                </c:pt>
                <c:pt idx="227">
                  <c:v>45992</c:v>
                </c:pt>
                <c:pt idx="228">
                  <c:v>46023</c:v>
                </c:pt>
              </c:numCache>
            </c:numRef>
          </c:cat>
          <c:val>
            <c:numRef>
              <c:f>'inflation rates'!$AB$598:$AB$829</c:f>
              <c:numCache>
                <c:formatCode>0.0</c:formatCode>
                <c:ptCount val="232"/>
                <c:pt idx="0">
                  <c:v>2.0756429999999999</c:v>
                </c:pt>
                <c:pt idx="1">
                  <c:v>2.4151989999999999</c:v>
                </c:pt>
                <c:pt idx="2">
                  <c:v>2.7787790000000001</c:v>
                </c:pt>
                <c:pt idx="3">
                  <c:v>2.5736970000000001</c:v>
                </c:pt>
                <c:pt idx="4">
                  <c:v>2.6908639999999999</c:v>
                </c:pt>
                <c:pt idx="5">
                  <c:v>2.6870379999999998</c:v>
                </c:pt>
                <c:pt idx="6">
                  <c:v>2.358231</c:v>
                </c:pt>
                <c:pt idx="7">
                  <c:v>1.970083</c:v>
                </c:pt>
                <c:pt idx="8">
                  <c:v>2.7550520000000001</c:v>
                </c:pt>
                <c:pt idx="9">
                  <c:v>3.5361739999999999</c:v>
                </c:pt>
                <c:pt idx="10">
                  <c:v>4.306203</c:v>
                </c:pt>
                <c:pt idx="11">
                  <c:v>4.0812689999999998</c:v>
                </c:pt>
                <c:pt idx="12">
                  <c:v>4.2802939999999996</c:v>
                </c:pt>
                <c:pt idx="13">
                  <c:v>4.0265550000000001</c:v>
                </c:pt>
                <c:pt idx="14">
                  <c:v>3.9814560000000001</c:v>
                </c:pt>
                <c:pt idx="15">
                  <c:v>3.93689</c:v>
                </c:pt>
                <c:pt idx="16">
                  <c:v>4.1755430000000002</c:v>
                </c:pt>
                <c:pt idx="17">
                  <c:v>5.0217900000000002</c:v>
                </c:pt>
                <c:pt idx="18">
                  <c:v>5.600123</c:v>
                </c:pt>
                <c:pt idx="19">
                  <c:v>5.371855</c:v>
                </c:pt>
                <c:pt idx="20">
                  <c:v>4.9369269999999998</c:v>
                </c:pt>
                <c:pt idx="21">
                  <c:v>3.655186</c:v>
                </c:pt>
                <c:pt idx="22">
                  <c:v>1.0695749999999999</c:v>
                </c:pt>
                <c:pt idx="23">
                  <c:v>9.1412999999999994E-2</c:v>
                </c:pt>
                <c:pt idx="24">
                  <c:v>2.9846999999999999E-2</c:v>
                </c:pt>
                <c:pt idx="25">
                  <c:v>0.23619100000000001</c:v>
                </c:pt>
                <c:pt idx="26">
                  <c:v>-0.38355600000000001</c:v>
                </c:pt>
                <c:pt idx="27">
                  <c:v>-0.73688600000000004</c:v>
                </c:pt>
                <c:pt idx="28">
                  <c:v>-1.281436</c:v>
                </c:pt>
                <c:pt idx="29">
                  <c:v>-1.426776</c:v>
                </c:pt>
                <c:pt idx="30">
                  <c:v>-2.0971609999999998</c:v>
                </c:pt>
                <c:pt idx="31">
                  <c:v>-1.4843489999999999</c:v>
                </c:pt>
                <c:pt idx="32">
                  <c:v>-1.286206</c:v>
                </c:pt>
                <c:pt idx="33">
                  <c:v>-0.18284800000000001</c:v>
                </c:pt>
                <c:pt idx="34">
                  <c:v>1.8382959999999999</c:v>
                </c:pt>
                <c:pt idx="35">
                  <c:v>2.7213310000000002</c:v>
                </c:pt>
                <c:pt idx="36">
                  <c:v>2.6257090000000001</c:v>
                </c:pt>
                <c:pt idx="37">
                  <c:v>2.143332</c:v>
                </c:pt>
                <c:pt idx="38">
                  <c:v>2.3139590000000001</c:v>
                </c:pt>
                <c:pt idx="39">
                  <c:v>2.2364470000000001</c:v>
                </c:pt>
                <c:pt idx="40">
                  <c:v>2.0209860000000002</c:v>
                </c:pt>
                <c:pt idx="41">
                  <c:v>1.0533490000000001</c:v>
                </c:pt>
                <c:pt idx="42">
                  <c:v>1.235193</c:v>
                </c:pt>
                <c:pt idx="43">
                  <c:v>1.1481049999999999</c:v>
                </c:pt>
                <c:pt idx="44">
                  <c:v>1.143683</c:v>
                </c:pt>
                <c:pt idx="45">
                  <c:v>1.172188</c:v>
                </c:pt>
                <c:pt idx="46">
                  <c:v>1.1431610000000001</c:v>
                </c:pt>
                <c:pt idx="47">
                  <c:v>1.4957240000000001</c:v>
                </c:pt>
                <c:pt idx="48">
                  <c:v>1.631847</c:v>
                </c:pt>
                <c:pt idx="49">
                  <c:v>2.1075849999999998</c:v>
                </c:pt>
                <c:pt idx="50">
                  <c:v>2.681603</c:v>
                </c:pt>
                <c:pt idx="51">
                  <c:v>3.1636310000000001</c:v>
                </c:pt>
                <c:pt idx="52">
                  <c:v>3.5686460000000002</c:v>
                </c:pt>
                <c:pt idx="53">
                  <c:v>3.5588280000000001</c:v>
                </c:pt>
                <c:pt idx="54">
                  <c:v>3.6287159999999998</c:v>
                </c:pt>
                <c:pt idx="55">
                  <c:v>3.7712080000000001</c:v>
                </c:pt>
                <c:pt idx="56">
                  <c:v>3.868357</c:v>
                </c:pt>
                <c:pt idx="57">
                  <c:v>3.5251999999999999</c:v>
                </c:pt>
                <c:pt idx="58">
                  <c:v>3.3943780000000001</c:v>
                </c:pt>
                <c:pt idx="59">
                  <c:v>2.9624190000000001</c:v>
                </c:pt>
                <c:pt idx="60">
                  <c:v>2.925217</c:v>
                </c:pt>
                <c:pt idx="61">
                  <c:v>2.8710990000000001</c:v>
                </c:pt>
                <c:pt idx="62">
                  <c:v>2.6513979999999999</c:v>
                </c:pt>
                <c:pt idx="63">
                  <c:v>2.30274</c:v>
                </c:pt>
                <c:pt idx="64">
                  <c:v>1.7042539999999999</c:v>
                </c:pt>
                <c:pt idx="65">
                  <c:v>1.663994</c:v>
                </c:pt>
                <c:pt idx="66">
                  <c:v>1.4084509999999999</c:v>
                </c:pt>
                <c:pt idx="67">
                  <c:v>1.6923790000000001</c:v>
                </c:pt>
                <c:pt idx="68">
                  <c:v>1.991282</c:v>
                </c:pt>
                <c:pt idx="69">
                  <c:v>2.162344</c:v>
                </c:pt>
                <c:pt idx="70">
                  <c:v>1.7641340000000001</c:v>
                </c:pt>
                <c:pt idx="71">
                  <c:v>1.7410220000000001</c:v>
                </c:pt>
                <c:pt idx="72">
                  <c:v>1.594865</c:v>
                </c:pt>
                <c:pt idx="73">
                  <c:v>1.977924</c:v>
                </c:pt>
                <c:pt idx="74">
                  <c:v>1.4738960000000001</c:v>
                </c:pt>
                <c:pt idx="75">
                  <c:v>1.0630850000000001</c:v>
                </c:pt>
                <c:pt idx="76">
                  <c:v>1.3619650000000001</c:v>
                </c:pt>
                <c:pt idx="77">
                  <c:v>1.7544169999999999</c:v>
                </c:pt>
                <c:pt idx="78">
                  <c:v>1.960682</c:v>
                </c:pt>
                <c:pt idx="79">
                  <c:v>1.5183679999999999</c:v>
                </c:pt>
                <c:pt idx="80">
                  <c:v>1.184925</c:v>
                </c:pt>
                <c:pt idx="81">
                  <c:v>0.96361300000000005</c:v>
                </c:pt>
                <c:pt idx="82">
                  <c:v>1.2370719999999999</c:v>
                </c:pt>
                <c:pt idx="83">
                  <c:v>1.501736</c:v>
                </c:pt>
                <c:pt idx="84">
                  <c:v>1.5789470000000001</c:v>
                </c:pt>
                <c:pt idx="85">
                  <c:v>1.126349</c:v>
                </c:pt>
                <c:pt idx="86">
                  <c:v>1.512203</c:v>
                </c:pt>
                <c:pt idx="87">
                  <c:v>1.952858</c:v>
                </c:pt>
                <c:pt idx="88">
                  <c:v>2.1271119999999999</c:v>
                </c:pt>
                <c:pt idx="89">
                  <c:v>2.0723410000000002</c:v>
                </c:pt>
                <c:pt idx="90">
                  <c:v>1.992329</c:v>
                </c:pt>
                <c:pt idx="91">
                  <c:v>1.699611</c:v>
                </c:pt>
                <c:pt idx="92">
                  <c:v>1.6579189999999999</c:v>
                </c:pt>
                <c:pt idx="93">
                  <c:v>1.6643399999999999</c:v>
                </c:pt>
                <c:pt idx="94">
                  <c:v>1.3223549999999999</c:v>
                </c:pt>
                <c:pt idx="95">
                  <c:v>0.75649299999999997</c:v>
                </c:pt>
                <c:pt idx="96">
                  <c:v>-8.9347999999999997E-2</c:v>
                </c:pt>
                <c:pt idx="97">
                  <c:v>-2.513E-2</c:v>
                </c:pt>
                <c:pt idx="98">
                  <c:v>-7.3636999999999994E-2</c:v>
                </c:pt>
                <c:pt idx="99">
                  <c:v>-0.199517</c:v>
                </c:pt>
                <c:pt idx="100">
                  <c:v>-3.9933000000000003E-2</c:v>
                </c:pt>
                <c:pt idx="101">
                  <c:v>0.12377100000000001</c:v>
                </c:pt>
                <c:pt idx="102">
                  <c:v>0.16957</c:v>
                </c:pt>
                <c:pt idx="103">
                  <c:v>0.195079</c:v>
                </c:pt>
                <c:pt idx="104">
                  <c:v>-3.6130000000000002E-2</c:v>
                </c:pt>
                <c:pt idx="105">
                  <c:v>0.170574</c:v>
                </c:pt>
                <c:pt idx="106">
                  <c:v>0.50179799999999997</c:v>
                </c:pt>
                <c:pt idx="107">
                  <c:v>0.72951999999999995</c:v>
                </c:pt>
                <c:pt idx="108">
                  <c:v>1.3730869999999999</c:v>
                </c:pt>
                <c:pt idx="109">
                  <c:v>1.0178</c:v>
                </c:pt>
                <c:pt idx="110">
                  <c:v>0.85253599999999996</c:v>
                </c:pt>
                <c:pt idx="111">
                  <c:v>1.1251100000000001</c:v>
                </c:pt>
                <c:pt idx="112">
                  <c:v>1.019323</c:v>
                </c:pt>
                <c:pt idx="113">
                  <c:v>0.99732600000000005</c:v>
                </c:pt>
                <c:pt idx="114">
                  <c:v>0.82713899999999996</c:v>
                </c:pt>
                <c:pt idx="115">
                  <c:v>1.062875</c:v>
                </c:pt>
                <c:pt idx="116">
                  <c:v>1.463784</c:v>
                </c:pt>
                <c:pt idx="117">
                  <c:v>1.635988</c:v>
                </c:pt>
                <c:pt idx="118">
                  <c:v>1.692537</c:v>
                </c:pt>
                <c:pt idx="119">
                  <c:v>2.0746220000000002</c:v>
                </c:pt>
                <c:pt idx="120">
                  <c:v>2.5000420000000001</c:v>
                </c:pt>
                <c:pt idx="121">
                  <c:v>2.7379579999999999</c:v>
                </c:pt>
                <c:pt idx="122">
                  <c:v>2.3806120000000002</c:v>
                </c:pt>
                <c:pt idx="123">
                  <c:v>2.1996899999999999</c:v>
                </c:pt>
                <c:pt idx="124">
                  <c:v>1.874878</c:v>
                </c:pt>
                <c:pt idx="125">
                  <c:v>1.6334880000000001</c:v>
                </c:pt>
                <c:pt idx="126">
                  <c:v>1.727978</c:v>
                </c:pt>
                <c:pt idx="127">
                  <c:v>1.938974</c:v>
                </c:pt>
                <c:pt idx="128">
                  <c:v>2.2329639999999999</c:v>
                </c:pt>
                <c:pt idx="129">
                  <c:v>2.0411290000000002</c:v>
                </c:pt>
                <c:pt idx="130">
                  <c:v>2.2025830000000002</c:v>
                </c:pt>
                <c:pt idx="131">
                  <c:v>2.1090819999999999</c:v>
                </c:pt>
                <c:pt idx="132">
                  <c:v>2.0705079999999998</c:v>
                </c:pt>
                <c:pt idx="133">
                  <c:v>2.211795</c:v>
                </c:pt>
                <c:pt idx="134">
                  <c:v>2.3597109999999999</c:v>
                </c:pt>
                <c:pt idx="135">
                  <c:v>2.4627439999999998</c:v>
                </c:pt>
                <c:pt idx="136">
                  <c:v>2.8010120000000001</c:v>
                </c:pt>
                <c:pt idx="137">
                  <c:v>2.8715480000000002</c:v>
                </c:pt>
                <c:pt idx="138">
                  <c:v>2.9495149999999999</c:v>
                </c:pt>
                <c:pt idx="139">
                  <c:v>2.6991800000000001</c:v>
                </c:pt>
                <c:pt idx="140">
                  <c:v>2.2769720000000002</c:v>
                </c:pt>
                <c:pt idx="141">
                  <c:v>2.5224700000000002</c:v>
                </c:pt>
                <c:pt idx="142">
                  <c:v>2.1766009999999998</c:v>
                </c:pt>
                <c:pt idx="143">
                  <c:v>1.9101589999999999</c:v>
                </c:pt>
                <c:pt idx="144">
                  <c:v>1.5512349999999999</c:v>
                </c:pt>
                <c:pt idx="145">
                  <c:v>1.520135</c:v>
                </c:pt>
                <c:pt idx="146">
                  <c:v>1.8625229999999999</c:v>
                </c:pt>
                <c:pt idx="147">
                  <c:v>1.99644</c:v>
                </c:pt>
                <c:pt idx="148">
                  <c:v>1.7902279999999999</c:v>
                </c:pt>
                <c:pt idx="149">
                  <c:v>1.648485</c:v>
                </c:pt>
                <c:pt idx="150">
                  <c:v>1.8114650000000001</c:v>
                </c:pt>
                <c:pt idx="151">
                  <c:v>1.7497799999999999</c:v>
                </c:pt>
                <c:pt idx="152">
                  <c:v>1.7113050000000001</c:v>
                </c:pt>
                <c:pt idx="153">
                  <c:v>1.764043</c:v>
                </c:pt>
                <c:pt idx="154">
                  <c:v>2.0512779999999999</c:v>
                </c:pt>
                <c:pt idx="155">
                  <c:v>2.2851300000000001</c:v>
                </c:pt>
                <c:pt idx="156">
                  <c:v>2.4865719999999998</c:v>
                </c:pt>
                <c:pt idx="157">
                  <c:v>2.3348740000000001</c:v>
                </c:pt>
                <c:pt idx="158">
                  <c:v>1.5393269999999999</c:v>
                </c:pt>
                <c:pt idx="159">
                  <c:v>0.32909699999999997</c:v>
                </c:pt>
                <c:pt idx="160">
                  <c:v>0.117926</c:v>
                </c:pt>
                <c:pt idx="161">
                  <c:v>0.645733</c:v>
                </c:pt>
                <c:pt idx="162">
                  <c:v>0.98608200000000001</c:v>
                </c:pt>
                <c:pt idx="163">
                  <c:v>1.3096449999999999</c:v>
                </c:pt>
                <c:pt idx="164">
                  <c:v>1.3713249999999999</c:v>
                </c:pt>
                <c:pt idx="165">
                  <c:v>1.1820660000000001</c:v>
                </c:pt>
                <c:pt idx="166">
                  <c:v>1.174536</c:v>
                </c:pt>
                <c:pt idx="167">
                  <c:v>1.3620049999999999</c:v>
                </c:pt>
                <c:pt idx="168">
                  <c:v>1.39977</c:v>
                </c:pt>
                <c:pt idx="169">
                  <c:v>1.676215</c:v>
                </c:pt>
                <c:pt idx="170">
                  <c:v>2.6197629999999998</c:v>
                </c:pt>
                <c:pt idx="171">
                  <c:v>4.1596950000000001</c:v>
                </c:pt>
                <c:pt idx="172">
                  <c:v>4.9927070000000002</c:v>
                </c:pt>
                <c:pt idx="173">
                  <c:v>5.391451</c:v>
                </c:pt>
                <c:pt idx="174">
                  <c:v>5.365475</c:v>
                </c:pt>
                <c:pt idx="175">
                  <c:v>5.2512720000000002</c:v>
                </c:pt>
                <c:pt idx="176">
                  <c:v>5.3903489999999996</c:v>
                </c:pt>
                <c:pt idx="177">
                  <c:v>6.2218689999999999</c:v>
                </c:pt>
                <c:pt idx="178">
                  <c:v>6.8090029999999997</c:v>
                </c:pt>
                <c:pt idx="179">
                  <c:v>7.036403</c:v>
                </c:pt>
                <c:pt idx="180">
                  <c:v>7.4798720000000003</c:v>
                </c:pt>
                <c:pt idx="181">
                  <c:v>7.8710639999999996</c:v>
                </c:pt>
                <c:pt idx="182">
                  <c:v>8.5424559999999996</c:v>
                </c:pt>
                <c:pt idx="183">
                  <c:v>8.2586290000000009</c:v>
                </c:pt>
                <c:pt idx="184">
                  <c:v>8.581512</c:v>
                </c:pt>
                <c:pt idx="185">
                  <c:v>9.0597580000000004</c:v>
                </c:pt>
                <c:pt idx="186">
                  <c:v>8.5248150000000003</c:v>
                </c:pt>
                <c:pt idx="187">
                  <c:v>8.2626930000000005</c:v>
                </c:pt>
                <c:pt idx="188">
                  <c:v>8.20167</c:v>
                </c:pt>
                <c:pt idx="189">
                  <c:v>7.7454270000000003</c:v>
                </c:pt>
                <c:pt idx="190">
                  <c:v>7.1103230000000002</c:v>
                </c:pt>
                <c:pt idx="191">
                  <c:v>6.4544009999999998</c:v>
                </c:pt>
                <c:pt idx="192">
                  <c:v>6.4101470000000003</c:v>
                </c:pt>
                <c:pt idx="193">
                  <c:v>6.0356129999999997</c:v>
                </c:pt>
                <c:pt idx="194">
                  <c:v>4.9849740000000002</c:v>
                </c:pt>
                <c:pt idx="195">
                  <c:v>4.93032</c:v>
                </c:pt>
                <c:pt idx="196">
                  <c:v>4.0476089999999996</c:v>
                </c:pt>
                <c:pt idx="197">
                  <c:v>2.9691779999999999</c:v>
                </c:pt>
                <c:pt idx="198">
                  <c:v>3.1777799999999998</c:v>
                </c:pt>
                <c:pt idx="199">
                  <c:v>3.6651120000000001</c:v>
                </c:pt>
                <c:pt idx="200">
                  <c:v>3.6996980000000002</c:v>
                </c:pt>
                <c:pt idx="201">
                  <c:v>3.2411449999999999</c:v>
                </c:pt>
                <c:pt idx="202">
                  <c:v>3.1372710000000001</c:v>
                </c:pt>
                <c:pt idx="203">
                  <c:v>3.3521230000000002</c:v>
                </c:pt>
                <c:pt idx="204">
                  <c:v>3.0908850000000001</c:v>
                </c:pt>
                <c:pt idx="205">
                  <c:v>3.1531709999999999</c:v>
                </c:pt>
                <c:pt idx="206">
                  <c:v>3.4773849999999999</c:v>
                </c:pt>
                <c:pt idx="207">
                  <c:v>3.357364</c:v>
                </c:pt>
                <c:pt idx="208">
                  <c:v>3.2690290000000002</c:v>
                </c:pt>
                <c:pt idx="209">
                  <c:v>2.9713970000000001</c:v>
                </c:pt>
                <c:pt idx="210">
                  <c:v>2.8947530000000001</c:v>
                </c:pt>
                <c:pt idx="211">
                  <c:v>2.5307300000000001</c:v>
                </c:pt>
                <c:pt idx="212">
                  <c:v>2.4406330000000001</c:v>
                </c:pt>
                <c:pt idx="213">
                  <c:v>2.5979049999999999</c:v>
                </c:pt>
                <c:pt idx="214">
                  <c:v>2.7493799999999999</c:v>
                </c:pt>
                <c:pt idx="215">
                  <c:v>2.8880569999999999</c:v>
                </c:pt>
                <c:pt idx="216">
                  <c:v>3.000483</c:v>
                </c:pt>
                <c:pt idx="217">
                  <c:v>2.8215490000000001</c:v>
                </c:pt>
                <c:pt idx="218">
                  <c:v>2.3907250000000002</c:v>
                </c:pt>
                <c:pt idx="219">
                  <c:v>2.3112889999999999</c:v>
                </c:pt>
                <c:pt idx="220">
                  <c:v>2.3548969999999998</c:v>
                </c:pt>
                <c:pt idx="221">
                  <c:v>2.6692130000000001</c:v>
                </c:pt>
                <c:pt idx="222">
                  <c:v>2.7049020000000001</c:v>
                </c:pt>
                <c:pt idx="223">
                  <c:v>2.9161739999999998</c:v>
                </c:pt>
              </c:numCache>
            </c:numRef>
          </c:val>
          <c:smooth val="0"/>
          <c:extLst>
            <c:ext xmlns:c16="http://schemas.microsoft.com/office/drawing/2014/chart" uri="{C3380CC4-5D6E-409C-BE32-E72D297353CC}">
              <c16:uniqueId val="{00000000-CB95-47D7-A795-E9D26DD89E66}"/>
            </c:ext>
          </c:extLst>
        </c:ser>
        <c:dLbls>
          <c:showLegendKey val="0"/>
          <c:showVal val="0"/>
          <c:showCatName val="0"/>
          <c:showSerName val="0"/>
          <c:showPercent val="0"/>
          <c:showBubbleSize val="0"/>
        </c:dLbls>
        <c:marker val="1"/>
        <c:smooth val="0"/>
        <c:axId val="1159395160"/>
        <c:axId val="1"/>
      </c:lineChart>
      <c:lineChart>
        <c:grouping val="standard"/>
        <c:varyColors val="0"/>
        <c:ser>
          <c:idx val="1"/>
          <c:order val="1"/>
          <c:tx>
            <c:strRef>
              <c:f>'inflation rates'!$N$7</c:f>
              <c:strCache>
                <c:ptCount val="1"/>
                <c:pt idx="0">
                  <c:v> US PMI prices charged for goods and services (right) </c:v>
                </c:pt>
              </c:strCache>
            </c:strRef>
          </c:tx>
          <c:spPr>
            <a:ln w="19050">
              <a:solidFill>
                <a:srgbClr val="DC7900"/>
              </a:solidFill>
              <a:prstDash val="solid"/>
            </a:ln>
          </c:spPr>
          <c:marker>
            <c:symbol val="none"/>
          </c:marker>
          <c:cat>
            <c:numRef>
              <c:f>'inflation rates'!$AH$598:$AH$826</c:f>
              <c:numCache>
                <c:formatCode>m/d/yyyy</c:formatCode>
                <c:ptCount val="229"/>
                <c:pt idx="0">
                  <c:v>39097</c:v>
                </c:pt>
                <c:pt idx="1">
                  <c:v>39128</c:v>
                </c:pt>
                <c:pt idx="2">
                  <c:v>39156</c:v>
                </c:pt>
                <c:pt idx="3">
                  <c:v>39187</c:v>
                </c:pt>
                <c:pt idx="4">
                  <c:v>39217</c:v>
                </c:pt>
                <c:pt idx="5">
                  <c:v>39248</c:v>
                </c:pt>
                <c:pt idx="6">
                  <c:v>39278</c:v>
                </c:pt>
                <c:pt idx="7">
                  <c:v>39309</c:v>
                </c:pt>
                <c:pt idx="8">
                  <c:v>39340</c:v>
                </c:pt>
                <c:pt idx="9">
                  <c:v>39370</c:v>
                </c:pt>
                <c:pt idx="10">
                  <c:v>39401</c:v>
                </c:pt>
                <c:pt idx="11">
                  <c:v>39431</c:v>
                </c:pt>
                <c:pt idx="12">
                  <c:v>39462</c:v>
                </c:pt>
                <c:pt idx="13">
                  <c:v>39493</c:v>
                </c:pt>
                <c:pt idx="14">
                  <c:v>39522</c:v>
                </c:pt>
                <c:pt idx="15">
                  <c:v>39553</c:v>
                </c:pt>
                <c:pt idx="16">
                  <c:v>39583</c:v>
                </c:pt>
                <c:pt idx="17">
                  <c:v>39614</c:v>
                </c:pt>
                <c:pt idx="18">
                  <c:v>39644</c:v>
                </c:pt>
                <c:pt idx="19">
                  <c:v>39675</c:v>
                </c:pt>
                <c:pt idx="20">
                  <c:v>39706</c:v>
                </c:pt>
                <c:pt idx="21">
                  <c:v>39736</c:v>
                </c:pt>
                <c:pt idx="22">
                  <c:v>39767</c:v>
                </c:pt>
                <c:pt idx="23">
                  <c:v>39797</c:v>
                </c:pt>
                <c:pt idx="24">
                  <c:v>39828</c:v>
                </c:pt>
                <c:pt idx="25">
                  <c:v>39859</c:v>
                </c:pt>
                <c:pt idx="26">
                  <c:v>39887</c:v>
                </c:pt>
                <c:pt idx="27">
                  <c:v>39918</c:v>
                </c:pt>
                <c:pt idx="28">
                  <c:v>39948</c:v>
                </c:pt>
                <c:pt idx="29">
                  <c:v>39979</c:v>
                </c:pt>
                <c:pt idx="30">
                  <c:v>40009</c:v>
                </c:pt>
                <c:pt idx="31">
                  <c:v>40040</c:v>
                </c:pt>
                <c:pt idx="32">
                  <c:v>40071</c:v>
                </c:pt>
                <c:pt idx="33">
                  <c:v>40101</c:v>
                </c:pt>
                <c:pt idx="34">
                  <c:v>40132</c:v>
                </c:pt>
                <c:pt idx="35">
                  <c:v>40162</c:v>
                </c:pt>
                <c:pt idx="36">
                  <c:v>40193</c:v>
                </c:pt>
                <c:pt idx="37">
                  <c:v>40224</c:v>
                </c:pt>
                <c:pt idx="38">
                  <c:v>40252</c:v>
                </c:pt>
                <c:pt idx="39">
                  <c:v>40283</c:v>
                </c:pt>
                <c:pt idx="40">
                  <c:v>40313</c:v>
                </c:pt>
                <c:pt idx="41">
                  <c:v>40344</c:v>
                </c:pt>
                <c:pt idx="42">
                  <c:v>40374</c:v>
                </c:pt>
                <c:pt idx="43">
                  <c:v>40405</c:v>
                </c:pt>
                <c:pt idx="44">
                  <c:v>40436</c:v>
                </c:pt>
                <c:pt idx="45">
                  <c:v>40466</c:v>
                </c:pt>
                <c:pt idx="46">
                  <c:v>40497</c:v>
                </c:pt>
                <c:pt idx="47">
                  <c:v>40527</c:v>
                </c:pt>
                <c:pt idx="48">
                  <c:v>40558</c:v>
                </c:pt>
                <c:pt idx="49">
                  <c:v>40589</c:v>
                </c:pt>
                <c:pt idx="50">
                  <c:v>40617</c:v>
                </c:pt>
                <c:pt idx="51">
                  <c:v>40648</c:v>
                </c:pt>
                <c:pt idx="52">
                  <c:v>40678</c:v>
                </c:pt>
                <c:pt idx="53">
                  <c:v>40709</c:v>
                </c:pt>
                <c:pt idx="54">
                  <c:v>40739</c:v>
                </c:pt>
                <c:pt idx="55">
                  <c:v>40770</c:v>
                </c:pt>
                <c:pt idx="56">
                  <c:v>40801</c:v>
                </c:pt>
                <c:pt idx="57">
                  <c:v>40831</c:v>
                </c:pt>
                <c:pt idx="58">
                  <c:v>40862</c:v>
                </c:pt>
                <c:pt idx="59">
                  <c:v>40892</c:v>
                </c:pt>
                <c:pt idx="60">
                  <c:v>40923</c:v>
                </c:pt>
                <c:pt idx="61">
                  <c:v>40954</c:v>
                </c:pt>
                <c:pt idx="62">
                  <c:v>40983</c:v>
                </c:pt>
                <c:pt idx="63">
                  <c:v>41014</c:v>
                </c:pt>
                <c:pt idx="64">
                  <c:v>41044</c:v>
                </c:pt>
                <c:pt idx="65">
                  <c:v>41075</c:v>
                </c:pt>
                <c:pt idx="66">
                  <c:v>41105</c:v>
                </c:pt>
                <c:pt idx="67">
                  <c:v>41136</c:v>
                </c:pt>
                <c:pt idx="68">
                  <c:v>41167</c:v>
                </c:pt>
                <c:pt idx="69">
                  <c:v>41197</c:v>
                </c:pt>
                <c:pt idx="70">
                  <c:v>41228</c:v>
                </c:pt>
                <c:pt idx="71">
                  <c:v>41258</c:v>
                </c:pt>
                <c:pt idx="72">
                  <c:v>41289</c:v>
                </c:pt>
                <c:pt idx="73">
                  <c:v>41320</c:v>
                </c:pt>
                <c:pt idx="74">
                  <c:v>41348</c:v>
                </c:pt>
                <c:pt idx="75">
                  <c:v>41379</c:v>
                </c:pt>
                <c:pt idx="76">
                  <c:v>41409</c:v>
                </c:pt>
                <c:pt idx="77">
                  <c:v>41440</c:v>
                </c:pt>
                <c:pt idx="78">
                  <c:v>41470</c:v>
                </c:pt>
                <c:pt idx="79">
                  <c:v>41501</c:v>
                </c:pt>
                <c:pt idx="80">
                  <c:v>41532</c:v>
                </c:pt>
                <c:pt idx="81">
                  <c:v>41562</c:v>
                </c:pt>
                <c:pt idx="82">
                  <c:v>41593</c:v>
                </c:pt>
                <c:pt idx="83">
                  <c:v>41623</c:v>
                </c:pt>
                <c:pt idx="84">
                  <c:v>41654</c:v>
                </c:pt>
                <c:pt idx="85">
                  <c:v>41685</c:v>
                </c:pt>
                <c:pt idx="86">
                  <c:v>41713</c:v>
                </c:pt>
                <c:pt idx="87">
                  <c:v>41744</c:v>
                </c:pt>
                <c:pt idx="88">
                  <c:v>41774</c:v>
                </c:pt>
                <c:pt idx="89">
                  <c:v>41805</c:v>
                </c:pt>
                <c:pt idx="90">
                  <c:v>41835</c:v>
                </c:pt>
                <c:pt idx="91">
                  <c:v>41866</c:v>
                </c:pt>
                <c:pt idx="92">
                  <c:v>41897</c:v>
                </c:pt>
                <c:pt idx="93">
                  <c:v>41927</c:v>
                </c:pt>
                <c:pt idx="94">
                  <c:v>41958</c:v>
                </c:pt>
                <c:pt idx="95">
                  <c:v>41988</c:v>
                </c:pt>
                <c:pt idx="96">
                  <c:v>42019</c:v>
                </c:pt>
                <c:pt idx="97">
                  <c:v>42050</c:v>
                </c:pt>
                <c:pt idx="98">
                  <c:v>42078</c:v>
                </c:pt>
                <c:pt idx="99">
                  <c:v>42109</c:v>
                </c:pt>
                <c:pt idx="100">
                  <c:v>42139</c:v>
                </c:pt>
                <c:pt idx="101">
                  <c:v>42170</c:v>
                </c:pt>
                <c:pt idx="102">
                  <c:v>42200</c:v>
                </c:pt>
                <c:pt idx="103">
                  <c:v>42231</c:v>
                </c:pt>
                <c:pt idx="104">
                  <c:v>42262</c:v>
                </c:pt>
                <c:pt idx="105">
                  <c:v>42292</c:v>
                </c:pt>
                <c:pt idx="106">
                  <c:v>42323</c:v>
                </c:pt>
                <c:pt idx="107">
                  <c:v>42353</c:v>
                </c:pt>
                <c:pt idx="108">
                  <c:v>42384</c:v>
                </c:pt>
                <c:pt idx="109">
                  <c:v>42415</c:v>
                </c:pt>
                <c:pt idx="110">
                  <c:v>42444</c:v>
                </c:pt>
                <c:pt idx="111">
                  <c:v>42475</c:v>
                </c:pt>
                <c:pt idx="112">
                  <c:v>42505</c:v>
                </c:pt>
                <c:pt idx="113">
                  <c:v>42536</c:v>
                </c:pt>
                <c:pt idx="114">
                  <c:v>42566</c:v>
                </c:pt>
                <c:pt idx="115">
                  <c:v>42597</c:v>
                </c:pt>
                <c:pt idx="116">
                  <c:v>42628</c:v>
                </c:pt>
                <c:pt idx="117">
                  <c:v>42658</c:v>
                </c:pt>
                <c:pt idx="118">
                  <c:v>42689</c:v>
                </c:pt>
                <c:pt idx="119">
                  <c:v>42719</c:v>
                </c:pt>
                <c:pt idx="120">
                  <c:v>42750</c:v>
                </c:pt>
                <c:pt idx="121">
                  <c:v>42781</c:v>
                </c:pt>
                <c:pt idx="122">
                  <c:v>42809</c:v>
                </c:pt>
                <c:pt idx="123">
                  <c:v>42840</c:v>
                </c:pt>
                <c:pt idx="124">
                  <c:v>42870</c:v>
                </c:pt>
                <c:pt idx="125">
                  <c:v>42901</c:v>
                </c:pt>
                <c:pt idx="126">
                  <c:v>42931</c:v>
                </c:pt>
                <c:pt idx="127">
                  <c:v>42962</c:v>
                </c:pt>
                <c:pt idx="128">
                  <c:v>42993</c:v>
                </c:pt>
                <c:pt idx="129">
                  <c:v>43023</c:v>
                </c:pt>
                <c:pt idx="130">
                  <c:v>43054</c:v>
                </c:pt>
                <c:pt idx="131">
                  <c:v>43084</c:v>
                </c:pt>
                <c:pt idx="132">
                  <c:v>43115</c:v>
                </c:pt>
                <c:pt idx="133">
                  <c:v>43146</c:v>
                </c:pt>
                <c:pt idx="134">
                  <c:v>43174</c:v>
                </c:pt>
                <c:pt idx="135">
                  <c:v>43205</c:v>
                </c:pt>
                <c:pt idx="136">
                  <c:v>43235</c:v>
                </c:pt>
                <c:pt idx="137">
                  <c:v>43266</c:v>
                </c:pt>
                <c:pt idx="138">
                  <c:v>43296</c:v>
                </c:pt>
                <c:pt idx="139">
                  <c:v>43327</c:v>
                </c:pt>
                <c:pt idx="140">
                  <c:v>43358</c:v>
                </c:pt>
                <c:pt idx="141">
                  <c:v>43388</c:v>
                </c:pt>
                <c:pt idx="142">
                  <c:v>43419</c:v>
                </c:pt>
                <c:pt idx="143">
                  <c:v>43449</c:v>
                </c:pt>
                <c:pt idx="144">
                  <c:v>43480</c:v>
                </c:pt>
                <c:pt idx="145">
                  <c:v>43511</c:v>
                </c:pt>
                <c:pt idx="146">
                  <c:v>43539</c:v>
                </c:pt>
                <c:pt idx="147">
                  <c:v>43570</c:v>
                </c:pt>
                <c:pt idx="148">
                  <c:v>43600</c:v>
                </c:pt>
                <c:pt idx="149">
                  <c:v>43631</c:v>
                </c:pt>
                <c:pt idx="150">
                  <c:v>43661</c:v>
                </c:pt>
                <c:pt idx="151">
                  <c:v>43692</c:v>
                </c:pt>
                <c:pt idx="152">
                  <c:v>43723</c:v>
                </c:pt>
                <c:pt idx="153">
                  <c:v>43753</c:v>
                </c:pt>
                <c:pt idx="154">
                  <c:v>43784</c:v>
                </c:pt>
                <c:pt idx="155">
                  <c:v>43814</c:v>
                </c:pt>
                <c:pt idx="156">
                  <c:v>43845</c:v>
                </c:pt>
                <c:pt idx="157">
                  <c:v>43876</c:v>
                </c:pt>
                <c:pt idx="158">
                  <c:v>43905</c:v>
                </c:pt>
                <c:pt idx="159">
                  <c:v>43936</c:v>
                </c:pt>
                <c:pt idx="160">
                  <c:v>43966</c:v>
                </c:pt>
                <c:pt idx="161">
                  <c:v>43997</c:v>
                </c:pt>
                <c:pt idx="162">
                  <c:v>44027</c:v>
                </c:pt>
                <c:pt idx="163">
                  <c:v>44058</c:v>
                </c:pt>
                <c:pt idx="164">
                  <c:v>44089</c:v>
                </c:pt>
                <c:pt idx="165">
                  <c:v>44119</c:v>
                </c:pt>
                <c:pt idx="166">
                  <c:v>44150</c:v>
                </c:pt>
                <c:pt idx="167">
                  <c:v>44180</c:v>
                </c:pt>
                <c:pt idx="168">
                  <c:v>44211</c:v>
                </c:pt>
                <c:pt idx="169">
                  <c:v>44242</c:v>
                </c:pt>
                <c:pt idx="170">
                  <c:v>44270</c:v>
                </c:pt>
                <c:pt idx="171">
                  <c:v>44301</c:v>
                </c:pt>
                <c:pt idx="172">
                  <c:v>44331</c:v>
                </c:pt>
                <c:pt idx="173">
                  <c:v>44362</c:v>
                </c:pt>
                <c:pt idx="174">
                  <c:v>44392</c:v>
                </c:pt>
                <c:pt idx="175">
                  <c:v>44423</c:v>
                </c:pt>
                <c:pt idx="176">
                  <c:v>44454</c:v>
                </c:pt>
                <c:pt idx="177">
                  <c:v>44484</c:v>
                </c:pt>
                <c:pt idx="178">
                  <c:v>44515</c:v>
                </c:pt>
                <c:pt idx="179">
                  <c:v>44545</c:v>
                </c:pt>
                <c:pt idx="180">
                  <c:v>44576</c:v>
                </c:pt>
                <c:pt idx="181">
                  <c:v>44607</c:v>
                </c:pt>
                <c:pt idx="182">
                  <c:v>44635</c:v>
                </c:pt>
                <c:pt idx="183">
                  <c:v>44666</c:v>
                </c:pt>
                <c:pt idx="184">
                  <c:v>44696</c:v>
                </c:pt>
                <c:pt idx="185">
                  <c:v>44727</c:v>
                </c:pt>
                <c:pt idx="186">
                  <c:v>44757</c:v>
                </c:pt>
                <c:pt idx="187">
                  <c:v>44788</c:v>
                </c:pt>
                <c:pt idx="188">
                  <c:v>44819</c:v>
                </c:pt>
                <c:pt idx="189">
                  <c:v>44849</c:v>
                </c:pt>
                <c:pt idx="190">
                  <c:v>44880</c:v>
                </c:pt>
                <c:pt idx="191">
                  <c:v>44910</c:v>
                </c:pt>
                <c:pt idx="192">
                  <c:v>44941</c:v>
                </c:pt>
                <c:pt idx="193">
                  <c:v>44972</c:v>
                </c:pt>
                <c:pt idx="194">
                  <c:v>45000</c:v>
                </c:pt>
                <c:pt idx="195">
                  <c:v>45031</c:v>
                </c:pt>
                <c:pt idx="196">
                  <c:v>45061</c:v>
                </c:pt>
                <c:pt idx="197">
                  <c:v>45092</c:v>
                </c:pt>
                <c:pt idx="198">
                  <c:v>45122</c:v>
                </c:pt>
                <c:pt idx="199">
                  <c:v>45153</c:v>
                </c:pt>
                <c:pt idx="200">
                  <c:v>45184</c:v>
                </c:pt>
                <c:pt idx="201">
                  <c:v>45214</c:v>
                </c:pt>
                <c:pt idx="202">
                  <c:v>45245</c:v>
                </c:pt>
                <c:pt idx="203">
                  <c:v>45275</c:v>
                </c:pt>
                <c:pt idx="204">
                  <c:v>45306</c:v>
                </c:pt>
                <c:pt idx="205">
                  <c:v>45337</c:v>
                </c:pt>
                <c:pt idx="206">
                  <c:v>45366</c:v>
                </c:pt>
                <c:pt idx="207">
                  <c:v>45397</c:v>
                </c:pt>
                <c:pt idx="208">
                  <c:v>45427</c:v>
                </c:pt>
                <c:pt idx="209">
                  <c:v>45458</c:v>
                </c:pt>
                <c:pt idx="210">
                  <c:v>45488</c:v>
                </c:pt>
                <c:pt idx="211">
                  <c:v>45519</c:v>
                </c:pt>
                <c:pt idx="212">
                  <c:v>45550</c:v>
                </c:pt>
                <c:pt idx="213">
                  <c:v>45580</c:v>
                </c:pt>
                <c:pt idx="214">
                  <c:v>45611</c:v>
                </c:pt>
                <c:pt idx="215">
                  <c:v>45641</c:v>
                </c:pt>
                <c:pt idx="216">
                  <c:v>45672</c:v>
                </c:pt>
                <c:pt idx="217">
                  <c:v>45703</c:v>
                </c:pt>
                <c:pt idx="218">
                  <c:v>45731</c:v>
                </c:pt>
                <c:pt idx="219">
                  <c:v>45762</c:v>
                </c:pt>
                <c:pt idx="220">
                  <c:v>45792</c:v>
                </c:pt>
                <c:pt idx="221">
                  <c:v>45823</c:v>
                </c:pt>
                <c:pt idx="222">
                  <c:v>45853</c:v>
                </c:pt>
                <c:pt idx="223">
                  <c:v>45884</c:v>
                </c:pt>
                <c:pt idx="224">
                  <c:v>45915</c:v>
                </c:pt>
                <c:pt idx="225">
                  <c:v>45931</c:v>
                </c:pt>
                <c:pt idx="226">
                  <c:v>45962</c:v>
                </c:pt>
                <c:pt idx="227">
                  <c:v>45992</c:v>
                </c:pt>
                <c:pt idx="228">
                  <c:v>46023</c:v>
                </c:pt>
              </c:numCache>
            </c:numRef>
          </c:cat>
          <c:val>
            <c:numRef>
              <c:f>'inflation rates'!$N$594:$N$822</c:f>
              <c:numCache>
                <c:formatCode>General</c:formatCode>
                <c:ptCount val="229"/>
                <c:pt idx="8" formatCode="_-* #,##0.0_-;\-* #,##0.0_-;_-* &quot;-&quot;??_-;_-@_-">
                  <c:v>59.172750000000001</c:v>
                </c:pt>
                <c:pt idx="9" formatCode="_-* #,##0.0_-;\-* #,##0.0_-;_-* &quot;-&quot;??_-;_-@_-">
                  <c:v>55.234000000000002</c:v>
                </c:pt>
                <c:pt idx="10" formatCode="_-* #,##0.0_-;\-* #,##0.0_-;_-* &quot;-&quot;??_-;_-@_-">
                  <c:v>53.945500000000003</c:v>
                </c:pt>
                <c:pt idx="11" formatCode="_-* #,##0.0_-;\-* #,##0.0_-;_-* &quot;-&quot;??_-;_-@_-">
                  <c:v>51.211500000000001</c:v>
                </c:pt>
                <c:pt idx="12" formatCode="_-* #,##0.0_-;\-* #,##0.0_-;_-* &quot;-&quot;??_-;_-@_-">
                  <c:v>52.609499999999997</c:v>
                </c:pt>
                <c:pt idx="13" formatCode="_-* #,##0.0_-;\-* #,##0.0_-;_-* &quot;-&quot;??_-;_-@_-">
                  <c:v>53.204499999999996</c:v>
                </c:pt>
                <c:pt idx="14" formatCode="_-* #,##0.0_-;\-* #,##0.0_-;_-* &quot;-&quot;??_-;_-@_-">
                  <c:v>55.846500000000006</c:v>
                </c:pt>
                <c:pt idx="15" formatCode="_-* #,##0.0_-;\-* #,##0.0_-;_-* &quot;-&quot;??_-;_-@_-">
                  <c:v>56.989000000000004</c:v>
                </c:pt>
                <c:pt idx="16" formatCode="_-* #,##0.0_-;\-* #,##0.0_-;_-* &quot;-&quot;??_-;_-@_-">
                  <c:v>57.360250000000001</c:v>
                </c:pt>
                <c:pt idx="17" formatCode="_-* #,##0.0_-;\-* #,##0.0_-;_-* &quot;-&quot;??_-;_-@_-">
                  <c:v>56.327499999999993</c:v>
                </c:pt>
                <c:pt idx="18" formatCode="_-* #,##0.0_-;\-* #,##0.0_-;_-* &quot;-&quot;??_-;_-@_-">
                  <c:v>60.8795</c:v>
                </c:pt>
                <c:pt idx="19" formatCode="_-* #,##0.0_-;\-* #,##0.0_-;_-* &quot;-&quot;??_-;_-@_-">
                  <c:v>64.621750000000006</c:v>
                </c:pt>
                <c:pt idx="20" formatCode="_-* #,##0.0_-;\-* #,##0.0_-;_-* &quot;-&quot;??_-;_-@_-">
                  <c:v>64.127499999999998</c:v>
                </c:pt>
                <c:pt idx="21" formatCode="_-* #,##0.0_-;\-* #,##0.0_-;_-* &quot;-&quot;??_-;_-@_-">
                  <c:v>64.820999999999998</c:v>
                </c:pt>
                <c:pt idx="22" formatCode="_-* #,##0.0_-;\-* #,##0.0_-;_-* &quot;-&quot;??_-;_-@_-">
                  <c:v>63.204999999999998</c:v>
                </c:pt>
                <c:pt idx="23" formatCode="_-* #,##0.0_-;\-* #,##0.0_-;_-* &quot;-&quot;??_-;_-@_-">
                  <c:v>59.314749999999997</c:v>
                </c:pt>
                <c:pt idx="24" formatCode="_-* #,##0.0_-;\-* #,##0.0_-;_-* &quot;-&quot;??_-;_-@_-">
                  <c:v>56.428249999999998</c:v>
                </c:pt>
                <c:pt idx="25" formatCode="_-* #,##0.0_-;\-* #,##0.0_-;_-* &quot;-&quot;??_-;_-@_-">
                  <c:v>54.79</c:v>
                </c:pt>
                <c:pt idx="26" formatCode="_-* #,##0.0_-;\-* #,##0.0_-;_-* &quot;-&quot;??_-;_-@_-">
                  <c:v>49.528750000000002</c:v>
                </c:pt>
                <c:pt idx="27" formatCode="_-* #,##0.0_-;\-* #,##0.0_-;_-* &quot;-&quot;??_-;_-@_-">
                  <c:v>46.688249999999996</c:v>
                </c:pt>
                <c:pt idx="28" formatCode="_-* #,##0.0_-;\-* #,##0.0_-;_-* &quot;-&quot;??_-;_-@_-">
                  <c:v>46.948999999999998</c:v>
                </c:pt>
                <c:pt idx="29" formatCode="_-* #,##0.0_-;\-* #,##0.0_-;_-* &quot;-&quot;??_-;_-@_-">
                  <c:v>43.455249999999999</c:v>
                </c:pt>
                <c:pt idx="30" formatCode="_-* #,##0.0_-;\-* #,##0.0_-;_-* &quot;-&quot;??_-;_-@_-">
                  <c:v>43.422250000000005</c:v>
                </c:pt>
                <c:pt idx="31" formatCode="_-* #,##0.0_-;\-* #,##0.0_-;_-* &quot;-&quot;??_-;_-@_-">
                  <c:v>42.858499999999992</c:v>
                </c:pt>
                <c:pt idx="32" formatCode="_-* #,##0.0_-;\-* #,##0.0_-;_-* &quot;-&quot;??_-;_-@_-">
                  <c:v>45.195250000000001</c:v>
                </c:pt>
                <c:pt idx="33" formatCode="_-* #,##0.0_-;\-* #,##0.0_-;_-* &quot;-&quot;??_-;_-@_-">
                  <c:v>44.325499999999998</c:v>
                </c:pt>
                <c:pt idx="34" formatCode="_-* #,##0.0_-;\-* #,##0.0_-;_-* &quot;-&quot;??_-;_-@_-">
                  <c:v>45.869</c:v>
                </c:pt>
                <c:pt idx="35" formatCode="_-* #,##0.0_-;\-* #,##0.0_-;_-* &quot;-&quot;??_-;_-@_-">
                  <c:v>47.857749999999996</c:v>
                </c:pt>
                <c:pt idx="36" formatCode="_-* #,##0.0_-;\-* #,##0.0_-;_-* &quot;-&quot;??_-;_-@_-">
                  <c:v>49.128250000000001</c:v>
                </c:pt>
                <c:pt idx="37" formatCode="_-* #,##0.0_-;\-* #,##0.0_-;_-* &quot;-&quot;??_-;_-@_-">
                  <c:v>49.981693092422162</c:v>
                </c:pt>
                <c:pt idx="38" formatCode="_-* #,##0.0_-;\-* #,##0.0_-;_-* &quot;-&quot;??_-;_-@_-">
                  <c:v>49.042051051992345</c:v>
                </c:pt>
                <c:pt idx="39" formatCode="_-* #,##0.0_-;\-* #,##0.0_-;_-* &quot;-&quot;??_-;_-@_-">
                  <c:v>49.31407297419279</c:v>
                </c:pt>
                <c:pt idx="40" formatCode="_-* #,##0.0_-;\-* #,##0.0_-;_-* &quot;-&quot;??_-;_-@_-">
                  <c:v>49.928386614245298</c:v>
                </c:pt>
                <c:pt idx="41" formatCode="_-* #,##0.0_-;\-* #,##0.0_-;_-* &quot;-&quot;??_-;_-@_-">
                  <c:v>50.193402440687706</c:v>
                </c:pt>
                <c:pt idx="42" formatCode="_-* #,##0.0_-;\-* #,##0.0_-;_-* &quot;-&quot;??_-;_-@_-">
                  <c:v>51.283745628414593</c:v>
                </c:pt>
                <c:pt idx="43" formatCode="_-* #,##0.0_-;\-* #,##0.0_-;_-* &quot;-&quot;??_-;_-@_-">
                  <c:v>51.424136975156642</c:v>
                </c:pt>
                <c:pt idx="44" formatCode="_-* #,##0.0_-;\-* #,##0.0_-;_-* &quot;-&quot;??_-;_-@_-">
                  <c:v>51.52839184076997</c:v>
                </c:pt>
                <c:pt idx="45" formatCode="_-* #,##0.0_-;\-* #,##0.0_-;_-* &quot;-&quot;??_-;_-@_-">
                  <c:v>51.308951792240656</c:v>
                </c:pt>
                <c:pt idx="46" formatCode="_-* #,##0.0_-;\-* #,##0.0_-;_-* &quot;-&quot;??_-;_-@_-">
                  <c:v>52.931058091378922</c:v>
                </c:pt>
                <c:pt idx="47" formatCode="_-* #,##0.0_-;\-* #,##0.0_-;_-* &quot;-&quot;??_-;_-@_-">
                  <c:v>51.645618754900084</c:v>
                </c:pt>
                <c:pt idx="48" formatCode="_-* #,##0.0_-;\-* #,##0.0_-;_-* &quot;-&quot;??_-;_-@_-">
                  <c:v>50.358123077992687</c:v>
                </c:pt>
                <c:pt idx="49" formatCode="_-* #,##0.0_-;\-* #,##0.0_-;_-* &quot;-&quot;??_-;_-@_-">
                  <c:v>50.464227665696747</c:v>
                </c:pt>
                <c:pt idx="50" formatCode="_-* #,##0.0_-;\-* #,##0.0_-;_-* &quot;-&quot;??_-;_-@_-">
                  <c:v>48.932676193507284</c:v>
                </c:pt>
                <c:pt idx="51" formatCode="_-* #,##0.0_-;\-* #,##0.0_-;_-* &quot;-&quot;??_-;_-@_-">
                  <c:v>50.70913736966984</c:v>
                </c:pt>
                <c:pt idx="52" formatCode="_-* #,##0.0_-;\-* #,##0.0_-;_-* &quot;-&quot;??_-;_-@_-">
                  <c:v>51.171541645445487</c:v>
                </c:pt>
                <c:pt idx="53" formatCode="_-* #,##0.0_-;\-* #,##0.0_-;_-* &quot;-&quot;??_-;_-@_-">
                  <c:v>53.8846814303771</c:v>
                </c:pt>
                <c:pt idx="54" formatCode="_-* #,##0.0_-;\-* #,##0.0_-;_-* &quot;-&quot;??_-;_-@_-">
                  <c:v>53.121653992604557</c:v>
                </c:pt>
                <c:pt idx="55" formatCode="_-* #,##0.0_-;\-* #,##0.0_-;_-* &quot;-&quot;??_-;_-@_-">
                  <c:v>54.338472399958519</c:v>
                </c:pt>
                <c:pt idx="56" formatCode="_-* #,##0.0_-;\-* #,##0.0_-;_-* &quot;-&quot;??_-;_-@_-">
                  <c:v>55.323333689082894</c:v>
                </c:pt>
                <c:pt idx="57" formatCode="_-* #,##0.0_-;\-* #,##0.0_-;_-* &quot;-&quot;??_-;_-@_-">
                  <c:v>54.85766717088994</c:v>
                </c:pt>
                <c:pt idx="58" formatCode="_-* #,##0.0_-;\-* #,##0.0_-;_-* &quot;-&quot;??_-;_-@_-">
                  <c:v>52.985755821071692</c:v>
                </c:pt>
                <c:pt idx="59" formatCode="_-* #,##0.0_-;\-* #,##0.0_-;_-* &quot;-&quot;??_-;_-@_-">
                  <c:v>53.834038522630713</c:v>
                </c:pt>
                <c:pt idx="60" formatCode="_-* #,##0.0_-;\-* #,##0.0_-;_-* &quot;-&quot;??_-;_-@_-">
                  <c:v>52.509793795605049</c:v>
                </c:pt>
                <c:pt idx="61" formatCode="_-* #,##0.0_-;\-* #,##0.0_-;_-* &quot;-&quot;??_-;_-@_-">
                  <c:v>52.175930717885734</c:v>
                </c:pt>
                <c:pt idx="62" formatCode="_-* #,##0.0_-;\-* #,##0.0_-;_-* &quot;-&quot;??_-;_-@_-">
                  <c:v>52.459200489189513</c:v>
                </c:pt>
                <c:pt idx="63" formatCode="_-* #,##0.0_-;\-* #,##0.0_-;_-* &quot;-&quot;??_-;_-@_-">
                  <c:v>52.332330561634507</c:v>
                </c:pt>
                <c:pt idx="64" formatCode="_-* #,##0.0_-;\-* #,##0.0_-;_-* &quot;-&quot;??_-;_-@_-">
                  <c:v>52.168978863947409</c:v>
                </c:pt>
                <c:pt idx="65" formatCode="_-* #,##0.0_-;\-* #,##0.0_-;_-* &quot;-&quot;??_-;_-@_-">
                  <c:v>51.971329087635155</c:v>
                </c:pt>
                <c:pt idx="66" formatCode="_-* #,##0.0_-;\-* #,##0.0_-;_-* &quot;-&quot;??_-;_-@_-">
                  <c:v>53.235485140025816</c:v>
                </c:pt>
                <c:pt idx="67" formatCode="_-* #,##0.0_-;\-* #,##0.0_-;_-* &quot;-&quot;??_-;_-@_-">
                  <c:v>52.497275234385363</c:v>
                </c:pt>
                <c:pt idx="68" formatCode="_-* #,##0.0_-;\-* #,##0.0_-;_-* &quot;-&quot;??_-;_-@_-">
                  <c:v>51.274840145483296</c:v>
                </c:pt>
                <c:pt idx="69" formatCode="_-* #,##0.0_-;\-* #,##0.0_-;_-* &quot;-&quot;??_-;_-@_-">
                  <c:v>50.18885558259791</c:v>
                </c:pt>
                <c:pt idx="70" formatCode="_-* #,##0.0_-;\-* #,##0.0_-;_-* &quot;-&quot;??_-;_-@_-">
                  <c:v>50.118167992697344</c:v>
                </c:pt>
                <c:pt idx="71" formatCode="_-* #,##0.0_-;\-* #,##0.0_-;_-* &quot;-&quot;??_-;_-@_-">
                  <c:v>51.440960039015195</c:v>
                </c:pt>
                <c:pt idx="72" formatCode="_-* #,##0.0_-;\-* #,##0.0_-;_-* &quot;-&quot;??_-;_-@_-">
                  <c:v>52.134202245323671</c:v>
                </c:pt>
                <c:pt idx="73" formatCode="_-* #,##0.0_-;\-* #,##0.0_-;_-* &quot;-&quot;??_-;_-@_-">
                  <c:v>51.903184614648836</c:v>
                </c:pt>
                <c:pt idx="74" formatCode="_-* #,##0.0_-;\-* #,##0.0_-;_-* &quot;-&quot;??_-;_-@_-">
                  <c:v>52.533895857193379</c:v>
                </c:pt>
                <c:pt idx="75" formatCode="_-* #,##0.0_-;\-* #,##0.0_-;_-* &quot;-&quot;??_-;_-@_-">
                  <c:v>53.064968476830614</c:v>
                </c:pt>
                <c:pt idx="76" formatCode="_-* #,##0.0_-;\-* #,##0.0_-;_-* &quot;-&quot;??_-;_-@_-">
                  <c:v>53.473643327702995</c:v>
                </c:pt>
                <c:pt idx="77" formatCode="_-* #,##0.0_-;\-* #,##0.0_-;_-* &quot;-&quot;??_-;_-@_-">
                  <c:v>54.046062650437307</c:v>
                </c:pt>
                <c:pt idx="78" formatCode="_-* #,##0.0_-;\-* #,##0.0_-;_-* &quot;-&quot;??_-;_-@_-">
                  <c:v>53.063858913290673</c:v>
                </c:pt>
                <c:pt idx="79" formatCode="_-* #,##0.0_-;\-* #,##0.0_-;_-* &quot;-&quot;??_-;_-@_-">
                  <c:v>51.673889581395422</c:v>
                </c:pt>
                <c:pt idx="80" formatCode="_-* #,##0.0_-;\-* #,##0.0_-;_-* &quot;-&quot;??_-;_-@_-">
                  <c:v>52.383053615097666</c:v>
                </c:pt>
                <c:pt idx="81" formatCode="_-* #,##0.0_-;\-* #,##0.0_-;_-* &quot;-&quot;??_-;_-@_-">
                  <c:v>50.13015422152192</c:v>
                </c:pt>
                <c:pt idx="82" formatCode="_-* #,##0.0_-;\-* #,##0.0_-;_-* &quot;-&quot;??_-;_-@_-">
                  <c:v>52.830908379901025</c:v>
                </c:pt>
                <c:pt idx="83" formatCode="_-* #,##0.0_-;\-* #,##0.0_-;_-* &quot;-&quot;??_-;_-@_-">
                  <c:v>53.847687567354718</c:v>
                </c:pt>
                <c:pt idx="84" formatCode="_-* #,##0.0_-;\-* #,##0.0_-;_-* &quot;-&quot;??_-;_-@_-">
                  <c:v>52.321534078925126</c:v>
                </c:pt>
                <c:pt idx="85" formatCode="_-* #,##0.0_-;\-* #,##0.0_-;_-* &quot;-&quot;??_-;_-@_-">
                  <c:v>54.942508050651931</c:v>
                </c:pt>
                <c:pt idx="86" formatCode="_-* #,##0.0_-;\-* #,##0.0_-;_-* &quot;-&quot;??_-;_-@_-">
                  <c:v>54.882844629926211</c:v>
                </c:pt>
                <c:pt idx="87" formatCode="_-* #,##0.0_-;\-* #,##0.0_-;_-* &quot;-&quot;??_-;_-@_-">
                  <c:v>54.694916210168252</c:v>
                </c:pt>
                <c:pt idx="88" formatCode="_-* #,##0.0_-;\-* #,##0.0_-;_-* &quot;-&quot;??_-;_-@_-">
                  <c:v>54.719079243215106</c:v>
                </c:pt>
                <c:pt idx="89" formatCode="_-* #,##0.0_-;\-* #,##0.0_-;_-* &quot;-&quot;??_-;_-@_-">
                  <c:v>52.76157561504899</c:v>
                </c:pt>
                <c:pt idx="90" formatCode="_-* #,##0.0_-;\-* #,##0.0_-;_-* &quot;-&quot;??_-;_-@_-">
                  <c:v>52.730142915647832</c:v>
                </c:pt>
                <c:pt idx="91" formatCode="_-* #,##0.0_-;\-* #,##0.0_-;_-* &quot;-&quot;??_-;_-@_-">
                  <c:v>54.884344472781805</c:v>
                </c:pt>
                <c:pt idx="92" formatCode="_-* #,##0.0_-;\-* #,##0.0_-;_-* &quot;-&quot;??_-;_-@_-">
                  <c:v>53.810727752072026</c:v>
                </c:pt>
                <c:pt idx="93" formatCode="_-* #,##0.0_-;\-* #,##0.0_-;_-* &quot;-&quot;??_-;_-@_-">
                  <c:v>52.538794134913914</c:v>
                </c:pt>
                <c:pt idx="94" formatCode="_-* #,##0.0_-;\-* #,##0.0_-;_-* &quot;-&quot;??_-;_-@_-">
                  <c:v>50.921110803873923</c:v>
                </c:pt>
                <c:pt idx="95" formatCode="_-* #,##0.0_-;\-* #,##0.0_-;_-* &quot;-&quot;??_-;_-@_-">
                  <c:v>53.259651481682688</c:v>
                </c:pt>
                <c:pt idx="96" formatCode="_-* #,##0.0_-;\-* #,##0.0_-;_-* &quot;-&quot;??_-;_-@_-">
                  <c:v>55.507015408077024</c:v>
                </c:pt>
                <c:pt idx="97" formatCode="_-* #,##0.0_-;\-* #,##0.0_-;_-* &quot;-&quot;??_-;_-@_-">
                  <c:v>53.004582047104101</c:v>
                </c:pt>
                <c:pt idx="98" formatCode="_-* #,##0.0_-;\-* #,##0.0_-;_-* &quot;-&quot;??_-;_-@_-">
                  <c:v>52.969592555675248</c:v>
                </c:pt>
                <c:pt idx="99" formatCode="_-* #,##0.0_-;\-* #,##0.0_-;_-* &quot;-&quot;??_-;_-@_-">
                  <c:v>50.492797274800502</c:v>
                </c:pt>
                <c:pt idx="100" formatCode="_-* #,##0.0_-;\-* #,##0.0_-;_-* &quot;-&quot;??_-;_-@_-">
                  <c:v>51.21306873329678</c:v>
                </c:pt>
                <c:pt idx="101" formatCode="_-* #,##0.0_-;\-* #,##0.0_-;_-* &quot;-&quot;??_-;_-@_-">
                  <c:v>51.877266058636657</c:v>
                </c:pt>
                <c:pt idx="102" formatCode="_-* #,##0.0_-;\-* #,##0.0_-;_-* &quot;-&quot;??_-;_-@_-">
                  <c:v>51.560751526624529</c:v>
                </c:pt>
                <c:pt idx="103" formatCode="_-* #,##0.0_-;\-* #,##0.0_-;_-* &quot;-&quot;??_-;_-@_-">
                  <c:v>53.227322193179504</c:v>
                </c:pt>
                <c:pt idx="104" formatCode="_-* #,##0.0_-;\-* #,##0.0_-;_-* &quot;-&quot;??_-;_-@_-">
                  <c:v>51.418873081200331</c:v>
                </c:pt>
                <c:pt idx="105" formatCode="_-* #,##0.0_-;\-* #,##0.0_-;_-* &quot;-&quot;??_-;_-@_-">
                  <c:v>53.176707594464169</c:v>
                </c:pt>
                <c:pt idx="106" formatCode="_-* #,##0.0_-;\-* #,##0.0_-;_-* &quot;-&quot;??_-;_-@_-">
                  <c:v>51.673407584685151</c:v>
                </c:pt>
                <c:pt idx="107" formatCode="_-* #,##0.0_-;\-* #,##0.0_-;_-* &quot;-&quot;??_-;_-@_-">
                  <c:v>49.891557728618046</c:v>
                </c:pt>
                <c:pt idx="108" formatCode="_-* #,##0.0_-;\-* #,##0.0_-;_-* &quot;-&quot;??_-;_-@_-">
                  <c:v>49.216048910728837</c:v>
                </c:pt>
                <c:pt idx="109" formatCode="_-* #,##0.0_-;\-* #,##0.0_-;_-* &quot;-&quot;??_-;_-@_-">
                  <c:v>50.648528053768338</c:v>
                </c:pt>
                <c:pt idx="110" formatCode="_-* #,##0.0_-;\-* #,##0.0_-;_-* &quot;-&quot;??_-;_-@_-">
                  <c:v>51.910112790313299</c:v>
                </c:pt>
                <c:pt idx="111" formatCode="_-* #,##0.0_-;\-* #,##0.0_-;_-* &quot;-&quot;??_-;_-@_-">
                  <c:v>50.722934256184715</c:v>
                </c:pt>
                <c:pt idx="112" formatCode="_-* #,##0.0_-;\-* #,##0.0_-;_-* &quot;-&quot;??_-;_-@_-">
                  <c:v>50.822377266631392</c:v>
                </c:pt>
                <c:pt idx="113" formatCode="_-* #,##0.0_-;\-* #,##0.0_-;_-* &quot;-&quot;??_-;_-@_-">
                  <c:v>49.49855680142992</c:v>
                </c:pt>
                <c:pt idx="114" formatCode="_-* #,##0.0_-;\-* #,##0.0_-;_-* &quot;-&quot;??_-;_-@_-">
                  <c:v>50.319196162651856</c:v>
                </c:pt>
                <c:pt idx="115" formatCode="_-* #,##0.0_-;\-* #,##0.0_-;_-* &quot;-&quot;??_-;_-@_-">
                  <c:v>49.960215839477605</c:v>
                </c:pt>
                <c:pt idx="116" formatCode="_-* #,##0.0_-;\-* #,##0.0_-;_-* &quot;-&quot;??_-;_-@_-">
                  <c:v>51.051148022290661</c:v>
                </c:pt>
                <c:pt idx="117" formatCode="_-* #,##0.0_-;\-* #,##0.0_-;_-* &quot;-&quot;??_-;_-@_-">
                  <c:v>51.176868182764188</c:v>
                </c:pt>
                <c:pt idx="118" formatCode="_-* #,##0.0_-;\-* #,##0.0_-;_-* &quot;-&quot;??_-;_-@_-">
                  <c:v>50.890734498818567</c:v>
                </c:pt>
                <c:pt idx="119" formatCode="_-* #,##0.0_-;\-* #,##0.0_-;_-* &quot;-&quot;??_-;_-@_-">
                  <c:v>50.9589670384116</c:v>
                </c:pt>
                <c:pt idx="120" formatCode="_-* #,##0.0_-;\-* #,##0.0_-;_-* &quot;-&quot;??_-;_-@_-">
                  <c:v>50.497805467560674</c:v>
                </c:pt>
                <c:pt idx="121" formatCode="_-* #,##0.0_-;\-* #,##0.0_-;_-* &quot;-&quot;??_-;_-@_-">
                  <c:v>52.618541286372498</c:v>
                </c:pt>
                <c:pt idx="122" formatCode="_-* #,##0.0_-;\-* #,##0.0_-;_-* &quot;-&quot;??_-;_-@_-">
                  <c:v>50.729915426660163</c:v>
                </c:pt>
                <c:pt idx="123" formatCode="_-* #,##0.0_-;\-* #,##0.0_-;_-* &quot;-&quot;??_-;_-@_-">
                  <c:v>53.253516903071002</c:v>
                </c:pt>
                <c:pt idx="124" formatCode="_-* #,##0.0_-;\-* #,##0.0_-;_-* &quot;-&quot;??_-;_-@_-">
                  <c:v>52.384549190501744</c:v>
                </c:pt>
                <c:pt idx="125" formatCode="_-* #,##0.0_-;\-* #,##0.0_-;_-* &quot;-&quot;??_-;_-@_-">
                  <c:v>51.468132486114875</c:v>
                </c:pt>
                <c:pt idx="126" formatCode="_-* #,##0.0_-;\-* #,##0.0_-;_-* &quot;-&quot;??_-;_-@_-">
                  <c:v>51.789434970433589</c:v>
                </c:pt>
                <c:pt idx="127" formatCode="_-* #,##0.0_-;\-* #,##0.0_-;_-* &quot;-&quot;??_-;_-@_-">
                  <c:v>51.46700340566759</c:v>
                </c:pt>
                <c:pt idx="128" formatCode="_-* #,##0.0_-;\-* #,##0.0_-;_-* &quot;-&quot;??_-;_-@_-">
                  <c:v>52.76149273576047</c:v>
                </c:pt>
                <c:pt idx="129" formatCode="_-* #,##0.0_-;\-* #,##0.0_-;_-* &quot;-&quot;??_-;_-@_-">
                  <c:v>53.41865837924113</c:v>
                </c:pt>
                <c:pt idx="130" formatCode="_-* #,##0.0_-;\-* #,##0.0_-;_-* &quot;-&quot;??_-;_-@_-">
                  <c:v>52.666428789001486</c:v>
                </c:pt>
                <c:pt idx="131" formatCode="_-* #,##0.0_-;\-* #,##0.0_-;_-* &quot;-&quot;??_-;_-@_-">
                  <c:v>54.376458771266805</c:v>
                </c:pt>
                <c:pt idx="132" formatCode="_-* #,##0.0_-;\-* #,##0.0_-;_-* &quot;-&quot;??_-;_-@_-">
                  <c:v>54.621856777634619</c:v>
                </c:pt>
                <c:pt idx="133" formatCode="_-* #,##0.0_-;\-* #,##0.0_-;_-* &quot;-&quot;??_-;_-@_-">
                  <c:v>51.725863824629762</c:v>
                </c:pt>
                <c:pt idx="134" formatCode="_-* #,##0.0_-;\-* #,##0.0_-;_-* &quot;-&quot;??_-;_-@_-">
                  <c:v>54.009063577469476</c:v>
                </c:pt>
                <c:pt idx="135" formatCode="_-* #,##0.0_-;\-* #,##0.0_-;_-* &quot;-&quot;??_-;_-@_-">
                  <c:v>53.05014727725564</c:v>
                </c:pt>
                <c:pt idx="136" formatCode="_-* #,##0.0_-;\-* #,##0.0_-;_-* &quot;-&quot;??_-;_-@_-">
                  <c:v>53.60229779581352</c:v>
                </c:pt>
                <c:pt idx="137" formatCode="_-* #,##0.0_-;\-* #,##0.0_-;_-* &quot;-&quot;??_-;_-@_-">
                  <c:v>55.013874740539102</c:v>
                </c:pt>
                <c:pt idx="138" formatCode="_-* #,##0.0_-;\-* #,##0.0_-;_-* &quot;-&quot;??_-;_-@_-">
                  <c:v>54.17660843288315</c:v>
                </c:pt>
                <c:pt idx="139" formatCode="_-* #,##0.0_-;\-* #,##0.0_-;_-* &quot;-&quot;??_-;_-@_-">
                  <c:v>54.506888773940794</c:v>
                </c:pt>
                <c:pt idx="140" formatCode="_-* #,##0.0_-;\-* #,##0.0_-;_-* &quot;-&quot;??_-;_-@_-">
                  <c:v>54.97519634893068</c:v>
                </c:pt>
                <c:pt idx="141" formatCode="_-* #,##0.0_-;\-* #,##0.0_-;_-* &quot;-&quot;??_-;_-@_-">
                  <c:v>54.985557468539923</c:v>
                </c:pt>
                <c:pt idx="142" formatCode="_-* #,##0.0_-;\-* #,##0.0_-;_-* &quot;-&quot;??_-;_-@_-">
                  <c:v>55.91667170414734</c:v>
                </c:pt>
                <c:pt idx="143" formatCode="_-* #,##0.0_-;\-* #,##0.0_-;_-* &quot;-&quot;??_-;_-@_-">
                  <c:v>55.252484351101188</c:v>
                </c:pt>
                <c:pt idx="144" formatCode="_-* #,##0.0_-;\-* #,##0.0_-;_-* &quot;-&quot;??_-;_-@_-">
                  <c:v>56.636964956521261</c:v>
                </c:pt>
                <c:pt idx="145" formatCode="_-* #,##0.0_-;\-* #,##0.0_-;_-* &quot;-&quot;??_-;_-@_-">
                  <c:v>56.470043870632153</c:v>
                </c:pt>
                <c:pt idx="146" formatCode="_-* #,##0.0_-;\-* #,##0.0_-;_-* &quot;-&quot;??_-;_-@_-">
                  <c:v>54.841222491991161</c:v>
                </c:pt>
                <c:pt idx="147" formatCode="_-* #,##0.0_-;\-* #,##0.0_-;_-* &quot;-&quot;??_-;_-@_-">
                  <c:v>53.339040080953104</c:v>
                </c:pt>
                <c:pt idx="148" formatCode="_-* #,##0.0_-;\-* #,##0.0_-;_-* &quot;-&quot;??_-;_-@_-">
                  <c:v>53.910277279719018</c:v>
                </c:pt>
                <c:pt idx="149" formatCode="_-* #,##0.0_-;\-* #,##0.0_-;_-* &quot;-&quot;??_-;_-@_-">
                  <c:v>54.341002780773174</c:v>
                </c:pt>
                <c:pt idx="150" formatCode="_-* #,##0.0_-;\-* #,##0.0_-;_-* &quot;-&quot;??_-;_-@_-">
                  <c:v>52.689553146067645</c:v>
                </c:pt>
                <c:pt idx="151" formatCode="_-* #,##0.0_-;\-* #,##0.0_-;_-* &quot;-&quot;??_-;_-@_-">
                  <c:v>51.762589873778886</c:v>
                </c:pt>
                <c:pt idx="152" formatCode="_-* #,##0.0_-;\-* #,##0.0_-;_-* &quot;-&quot;??_-;_-@_-">
                  <c:v>50.117120114480592</c:v>
                </c:pt>
                <c:pt idx="153" formatCode="_-* #,##0.0_-;\-* #,##0.0_-;_-* &quot;-&quot;??_-;_-@_-">
                  <c:v>51.852406203717109</c:v>
                </c:pt>
                <c:pt idx="154" formatCode="_-* #,##0.0_-;\-* #,##0.0_-;_-* &quot;-&quot;??_-;_-@_-">
                  <c:v>50.873823733567924</c:v>
                </c:pt>
                <c:pt idx="155" formatCode="_-* #,##0.0_-;\-* #,##0.0_-;_-* &quot;-&quot;??_-;_-@_-">
                  <c:v>48.695546371549625</c:v>
                </c:pt>
                <c:pt idx="156" formatCode="_-* #,##0.0_-;\-* #,##0.0_-;_-* &quot;-&quot;??_-;_-@_-">
                  <c:v>49.864319373228419</c:v>
                </c:pt>
                <c:pt idx="157" formatCode="_-* #,##0.0_-;\-* #,##0.0_-;_-* &quot;-&quot;??_-;_-@_-">
                  <c:v>50.142411760800591</c:v>
                </c:pt>
                <c:pt idx="158" formatCode="_-* #,##0.0_-;\-* #,##0.0_-;_-* &quot;-&quot;??_-;_-@_-">
                  <c:v>50.575379582572708</c:v>
                </c:pt>
                <c:pt idx="159" formatCode="_-* #,##0.0_-;\-* #,##0.0_-;_-* &quot;-&quot;??_-;_-@_-">
                  <c:v>52.918625839405557</c:v>
                </c:pt>
                <c:pt idx="160" formatCode="_-* #,##0.0_-;\-* #,##0.0_-;_-* &quot;-&quot;??_-;_-@_-">
                  <c:v>51.275880585895671</c:v>
                </c:pt>
                <c:pt idx="161" formatCode="_-* #,##0.0_-;\-* #,##0.0_-;_-* &quot;-&quot;??_-;_-@_-">
                  <c:v>50.877225628580696</c:v>
                </c:pt>
                <c:pt idx="162" formatCode="_-* #,##0.0_-;\-* #,##0.0_-;_-* &quot;-&quot;??_-;_-@_-">
                  <c:v>46.084506888482466</c:v>
                </c:pt>
                <c:pt idx="163" formatCode="_-* #,##0.0_-;\-* #,##0.0_-;_-* &quot;-&quot;??_-;_-@_-">
                  <c:v>38.032292056494683</c:v>
                </c:pt>
                <c:pt idx="164" formatCode="_-* #,##0.0_-;\-* #,##0.0_-;_-* &quot;-&quot;??_-;_-@_-">
                  <c:v>43.434639275247825</c:v>
                </c:pt>
                <c:pt idx="165" formatCode="_-* #,##0.0_-;\-* #,##0.0_-;_-* &quot;-&quot;??_-;_-@_-">
                  <c:v>52.646222203910064</c:v>
                </c:pt>
                <c:pt idx="166" formatCode="_-* #,##0.0_-;\-* #,##0.0_-;_-* &quot;-&quot;??_-;_-@_-">
                  <c:v>54.990116084445461</c:v>
                </c:pt>
                <c:pt idx="167" formatCode="_-* #,##0.0_-;\-* #,##0.0_-;_-* &quot;-&quot;??_-;_-@_-">
                  <c:v>54.568885861708814</c:v>
                </c:pt>
                <c:pt idx="168" formatCode="_-* #,##0.0_-;\-* #,##0.0_-;_-* &quot;-&quot;??_-;_-@_-">
                  <c:v>56.073715080945711</c:v>
                </c:pt>
                <c:pt idx="169" formatCode="_-* #,##0.0_-;\-* #,##0.0_-;_-* &quot;-&quot;??_-;_-@_-">
                  <c:v>53.116296956006067</c:v>
                </c:pt>
                <c:pt idx="170" formatCode="_-* #,##0.0_-;\-* #,##0.0_-;_-* &quot;-&quot;??_-;_-@_-">
                  <c:v>59.083669223344565</c:v>
                </c:pt>
                <c:pt idx="171" formatCode="_-* #,##0.0_-;\-* #,##0.0_-;_-* &quot;-&quot;??_-;_-@_-">
                  <c:v>56.616850013557787</c:v>
                </c:pt>
                <c:pt idx="172" formatCode="_-* #,##0.0_-;\-* #,##0.0_-;_-* &quot;-&quot;??_-;_-@_-">
                  <c:v>58.645123338866576</c:v>
                </c:pt>
                <c:pt idx="173" formatCode="_-* #,##0.0_-;\-* #,##0.0_-;_-* &quot;-&quot;??_-;_-@_-">
                  <c:v>58.84117053760567</c:v>
                </c:pt>
                <c:pt idx="174" formatCode="_-* #,##0.0_-;\-* #,##0.0_-;_-* &quot;-&quot;??_-;_-@_-">
                  <c:v>61.315605513183918</c:v>
                </c:pt>
                <c:pt idx="175" formatCode="_-* #,##0.0_-;\-* #,##0.0_-;_-* &quot;-&quot;??_-;_-@_-">
                  <c:v>63.135416151796932</c:v>
                </c:pt>
                <c:pt idx="176" formatCode="_-* #,##0.0_-;\-* #,##0.0_-;_-* &quot;-&quot;??_-;_-@_-">
                  <c:v>66.847300446696991</c:v>
                </c:pt>
                <c:pt idx="177" formatCode="_-* #,##0.0_-;\-* #,##0.0_-;_-* &quot;-&quot;??_-;_-@_-">
                  <c:v>65.238217398038401</c:v>
                </c:pt>
                <c:pt idx="178" formatCode="_-* #,##0.0_-;\-* #,##0.0_-;_-* &quot;-&quot;??_-;_-@_-">
                  <c:v>64.493372387924623</c:v>
                </c:pt>
                <c:pt idx="179" formatCode="_-* #,##0.0_-;\-* #,##0.0_-;_-* &quot;-&quot;??_-;_-@_-">
                  <c:v>64.810226799235977</c:v>
                </c:pt>
                <c:pt idx="180" formatCode="_-* #,##0.0_-;\-* #,##0.0_-;_-* &quot;-&quot;??_-;_-@_-">
                  <c:v>64.205838670622043</c:v>
                </c:pt>
                <c:pt idx="181" formatCode="_-* #,##0.0_-;\-* #,##0.0_-;_-* &quot;-&quot;??_-;_-@_-">
                  <c:v>68.119222909282414</c:v>
                </c:pt>
                <c:pt idx="182" formatCode="_-* #,##0.0_-;\-* #,##0.0_-;_-* &quot;-&quot;??_-;_-@_-">
                  <c:v>67.373953512494055</c:v>
                </c:pt>
                <c:pt idx="183" formatCode="_-* #,##0.0_-;\-* #,##0.0_-;_-* &quot;-&quot;??_-;_-@_-">
                  <c:v>66.722858389176764</c:v>
                </c:pt>
                <c:pt idx="184" formatCode="_-* #,##0.0_-;\-* #,##0.0_-;_-* &quot;-&quot;??_-;_-@_-">
                  <c:v>66.751645450120051</c:v>
                </c:pt>
                <c:pt idx="185" formatCode="_-* #,##0.0_-;\-* #,##0.0_-;_-* &quot;-&quot;??_-;_-@_-">
                  <c:v>67.590155521279428</c:v>
                </c:pt>
                <c:pt idx="186" formatCode="_-* #,##0.0_-;\-* #,##0.0_-;_-* &quot;-&quot;??_-;_-@_-">
                  <c:v>68.081781255582555</c:v>
                </c:pt>
                <c:pt idx="187" formatCode="_-* #,##0.0_-;\-* #,##0.0_-;_-* &quot;-&quot;??_-;_-@_-">
                  <c:v>74.563513180386636</c:v>
                </c:pt>
                <c:pt idx="188" formatCode="_-* #,##0.0_-;\-* #,##0.0_-;_-* &quot;-&quot;??_-;_-@_-">
                  <c:v>68.21643642867059</c:v>
                </c:pt>
                <c:pt idx="189" formatCode="_-* #,##0.0_-;\-* #,##0.0_-;_-* &quot;-&quot;??_-;_-@_-">
                  <c:v>64.21485359574875</c:v>
                </c:pt>
                <c:pt idx="190" formatCode="_-* #,##0.0_-;\-* #,##0.0_-;_-* &quot;-&quot;??_-;_-@_-">
                  <c:v>61.420667527093649</c:v>
                </c:pt>
                <c:pt idx="191" formatCode="_-* #,##0.0_-;\-* #,##0.0_-;_-* &quot;-&quot;??_-;_-@_-">
                  <c:v>59.836265515781285</c:v>
                </c:pt>
                <c:pt idx="192" formatCode="_-* #,##0.0_-;\-* #,##0.0_-;_-* &quot;-&quot;??_-;_-@_-">
                  <c:v>58.699247438836814</c:v>
                </c:pt>
                <c:pt idx="193" formatCode="_-* #,##0.0_-;\-* #,##0.0_-;_-* &quot;-&quot;??_-;_-@_-">
                  <c:v>57.437977306772368</c:v>
                </c:pt>
                <c:pt idx="194" formatCode="_-* #,##0.0_-;\-* #,##0.0_-;_-* &quot;-&quot;??_-;_-@_-">
                  <c:v>55.665837197974071</c:v>
                </c:pt>
                <c:pt idx="195" formatCode="_-* #,##0.0_-;\-* #,##0.0_-;_-* &quot;-&quot;??_-;_-@_-">
                  <c:v>54.819907350991087</c:v>
                </c:pt>
                <c:pt idx="196" formatCode="_-* #,##0.0_-;\-* #,##0.0_-;_-* &quot;-&quot;??_-;_-@_-">
                  <c:v>54.514004266860901</c:v>
                </c:pt>
                <c:pt idx="197" formatCode="0.00">
                  <c:v>55.936056187076531</c:v>
                </c:pt>
                <c:pt idx="198" formatCode="0.00">
                  <c:v>56.634576550389525</c:v>
                </c:pt>
                <c:pt idx="199" formatCode="0.00">
                  <c:v>58.306950596062791</c:v>
                </c:pt>
                <c:pt idx="200" formatCode="0.00">
                  <c:v>56.558354110000003</c:v>
                </c:pt>
                <c:pt idx="201" formatCode="0.0">
                  <c:v>55.000407090000003</c:v>
                </c:pt>
                <c:pt idx="202" formatCode="0.0">
                  <c:v>55.571204059999999</c:v>
                </c:pt>
                <c:pt idx="203" formatCode="0.0">
                  <c:v>55.055420609999999</c:v>
                </c:pt>
                <c:pt idx="204" formatCode="0.0">
                  <c:v>55.424543499999999</c:v>
                </c:pt>
                <c:pt idx="205" formatCode="0.0">
                  <c:v>53.55746147</c:v>
                </c:pt>
                <c:pt idx="206" formatCode="0.0">
                  <c:v>55.433474279999999</c:v>
                </c:pt>
                <c:pt idx="207" formatCode="0.0">
                  <c:v>54.786762250000002</c:v>
                </c:pt>
                <c:pt idx="208" formatCode="0.0">
                  <c:v>52.232340659999998</c:v>
                </c:pt>
                <c:pt idx="209" formatCode="0.0">
                  <c:v>54.070502349999998</c:v>
                </c:pt>
                <c:pt idx="210" formatCode="0.00">
                  <c:v>56.357787059535987</c:v>
                </c:pt>
                <c:pt idx="211" formatCode="0.0">
                  <c:v>53.822027759999997</c:v>
                </c:pt>
                <c:pt idx="212" formatCode="0.00">
                  <c:v>54.265207091348294</c:v>
                </c:pt>
                <c:pt idx="213" formatCode="0.0">
                  <c:v>53.793972629999999</c:v>
                </c:pt>
                <c:pt idx="214" formatCode="_-* #,##0.0_-;\-* #,##0.0_-;_-* &quot;-&quot;??_-;_-@_-">
                  <c:v>53.125010230000001</c:v>
                </c:pt>
                <c:pt idx="215" formatCode="0.0">
                  <c:v>52.921796260000001</c:v>
                </c:pt>
                <c:pt idx="216" formatCode="0.0">
                  <c:v>54.612241949999998</c:v>
                </c:pt>
                <c:pt idx="217" formatCode="0.0">
                  <c:v>52.050310629999998</c:v>
                </c:pt>
                <c:pt idx="218" formatCode="_-* #,##0.0_-;\-* #,##0.0_-;_-* &quot;-&quot;??_-;_-@_-">
                  <c:v>51.398956419999998</c:v>
                </c:pt>
                <c:pt idx="219" formatCode="0.0">
                  <c:v>52.120123599999999</c:v>
                </c:pt>
                <c:pt idx="220" formatCode="0.0">
                  <c:v>53.889967550000001</c:v>
                </c:pt>
                <c:pt idx="221" formatCode="_-* #,##0.0_-;\-* #,##0.0_-;_-* &quot;-&quot;??_-;_-@_-">
                  <c:v>52.336812940000002</c:v>
                </c:pt>
                <c:pt idx="222" formatCode="_-* #,##0.0_-;\-* #,##0.0_-;_-* &quot;-&quot;??_-;_-@_-">
                  <c:v>53.507718320000002</c:v>
                </c:pt>
                <c:pt idx="223" formatCode="_-* #,##0.0_-;\-* #,##0.0_-;_-* &quot;-&quot;??_-;_-@_-">
                  <c:v>53.974185720000001</c:v>
                </c:pt>
                <c:pt idx="224" formatCode="_-* #,##0.0_-;\-* #,##0.0_-;_-* &quot;-&quot;??_-;_-@_-">
                  <c:v>58.727358850000002</c:v>
                </c:pt>
                <c:pt idx="225" formatCode="_-* #,##0.0_-;\-* #,##0.0_-;_-* &quot;-&quot;??_-;_-@_-">
                  <c:v>58.076786800000001</c:v>
                </c:pt>
                <c:pt idx="226" formatCode="_-* #,##0.0_-;\-* #,##0.0_-;_-* &quot;-&quot;??_-;_-@_-">
                  <c:v>58.815853079999997</c:v>
                </c:pt>
                <c:pt idx="227" formatCode="_-* #,##0.0_-;\-* #,##0.0_-;_-* &quot;-&quot;??_-;_-@_-">
                  <c:v>58.287025919999998</c:v>
                </c:pt>
                <c:pt idx="228" formatCode="_-* #,##0.0_-;\-* #,##0.0_-;_-* &quot;-&quot;??_-;_-@_-">
                  <c:v>56.038561860000002</c:v>
                </c:pt>
              </c:numCache>
            </c:numRef>
          </c:val>
          <c:smooth val="0"/>
          <c:extLst>
            <c:ext xmlns:c16="http://schemas.microsoft.com/office/drawing/2014/chart" uri="{C3380CC4-5D6E-409C-BE32-E72D297353CC}">
              <c16:uniqueId val="{00000001-CB95-47D7-A795-E9D26DD89E66}"/>
            </c:ext>
          </c:extLst>
        </c:ser>
        <c:dLbls>
          <c:showLegendKey val="0"/>
          <c:showVal val="0"/>
          <c:showCatName val="0"/>
          <c:showSerName val="0"/>
          <c:showPercent val="0"/>
          <c:showBubbleSize val="0"/>
        </c:dLbls>
        <c:marker val="1"/>
        <c:smooth val="0"/>
        <c:axId val="3"/>
        <c:axId val="4"/>
      </c:lineChart>
      <c:dateAx>
        <c:axId val="1159395160"/>
        <c:scaling>
          <c:orientation val="minMax"/>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2"/>
        <c:auto val="1"/>
        <c:lblOffset val="100"/>
        <c:baseTimeUnit val="months"/>
        <c:majorUnit val="48"/>
        <c:majorTimeUnit val="months"/>
        <c:minorUnit val="9"/>
        <c:minorTimeUnit val="days"/>
      </c:dateAx>
      <c:valAx>
        <c:axId val="1"/>
        <c:scaling>
          <c:orientation val="minMax"/>
          <c:max val="10"/>
          <c:min val="-2"/>
        </c:scaling>
        <c:delete val="0"/>
        <c:axPos val="l"/>
        <c:majorGridlines>
          <c:spPr>
            <a:ln w="3175">
              <a:solidFill>
                <a:srgbClr val="D9D9D9"/>
              </a:solidFill>
              <a:prstDash val="lgDash"/>
            </a:ln>
          </c:spPr>
        </c:majorGridlines>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159395160"/>
        <c:crosses val="autoZero"/>
        <c:crossBetween val="between"/>
        <c:majorUnit val="2"/>
      </c:valAx>
      <c:dateAx>
        <c:axId val="3"/>
        <c:scaling>
          <c:orientation val="minMax"/>
        </c:scaling>
        <c:delete val="1"/>
        <c:axPos val="b"/>
        <c:numFmt formatCode="m/d/yyyy" sourceLinked="1"/>
        <c:majorTickMark val="out"/>
        <c:minorTickMark val="none"/>
        <c:tickLblPos val="nextTo"/>
        <c:crossAx val="4"/>
        <c:crosses val="autoZero"/>
        <c:auto val="1"/>
        <c:lblOffset val="100"/>
        <c:baseTimeUnit val="days"/>
      </c:dateAx>
      <c:valAx>
        <c:axId val="4"/>
        <c:scaling>
          <c:orientation val="minMax"/>
          <c:max val="75"/>
          <c:min val="40"/>
        </c:scaling>
        <c:delete val="0"/>
        <c:axPos val="r"/>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3"/>
        <c:crosses val="max"/>
        <c:crossBetween val="between"/>
        <c:majorUnit val="5"/>
      </c:valAx>
      <c:spPr>
        <a:noFill/>
        <a:ln w="25400">
          <a:noFill/>
        </a:ln>
      </c:spPr>
    </c:plotArea>
    <c:legend>
      <c:legendPos val="r"/>
      <c:layout>
        <c:manualLayout>
          <c:xMode val="edge"/>
          <c:yMode val="edge"/>
          <c:x val="0"/>
          <c:y val="6.5080432533328791E-2"/>
          <c:w val="1"/>
          <c:h val="0.13752743233357717"/>
        </c:manualLayout>
      </c:layout>
      <c:overlay val="0"/>
      <c:spPr>
        <a:noFill/>
        <a:ln w="25400">
          <a:noFill/>
        </a:ln>
      </c:spPr>
      <c:txPr>
        <a:bodyPr/>
        <a:lstStyle/>
        <a:p>
          <a:pPr>
            <a:defRPr sz="11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538570259525249E-2"/>
          <c:y val="0.22158486983686149"/>
          <c:w val="0.75973366182829805"/>
          <c:h val="0.70448865737741473"/>
        </c:manualLayout>
      </c:layout>
      <c:lineChart>
        <c:grouping val="standard"/>
        <c:varyColors val="0"/>
        <c:ser>
          <c:idx val="0"/>
          <c:order val="0"/>
          <c:tx>
            <c:strRef>
              <c:f>'3m workings'!$H$2</c:f>
              <c:strCache>
                <c:ptCount val="1"/>
                <c:pt idx="0">
                  <c:v>Germany - 3m yield (3m change OYA)</c:v>
                </c:pt>
              </c:strCache>
            </c:strRef>
          </c:tx>
          <c:spPr>
            <a:ln w="28575" cap="rnd">
              <a:solidFill>
                <a:srgbClr val="006D89"/>
              </a:solidFill>
              <a:round/>
            </a:ln>
            <a:effectLst/>
          </c:spPr>
          <c:marker>
            <c:symbol val="none"/>
          </c:marker>
          <c:cat>
            <c:numRef>
              <c:f>'Jingyi 10yr workings'!$A$27:$A$360</c:f>
              <c:numCache>
                <c:formatCode>m/d/yyyy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'3m workings'!$H$27:$H$361</c:f>
              <c:numCache>
                <c:formatCode>General</c:formatCode>
                <c:ptCount val="335"/>
                <c:pt idx="0">
                  <c:v>0.54683333333333328</c:v>
                </c:pt>
                <c:pt idx="1">
                  <c:v>0.46869999999999967</c:v>
                </c:pt>
                <c:pt idx="2">
                  <c:v>0.37056666666666693</c:v>
                </c:pt>
                <c:pt idx="3">
                  <c:v>0.34456666666666669</c:v>
                </c:pt>
                <c:pt idx="4">
                  <c:v>0.39143333333333308</c:v>
                </c:pt>
                <c:pt idx="5">
                  <c:v>0.46356666666666646</c:v>
                </c:pt>
                <c:pt idx="6">
                  <c:v>0.49479999999999968</c:v>
                </c:pt>
                <c:pt idx="7">
                  <c:v>0.46873333333333278</c:v>
                </c:pt>
                <c:pt idx="8">
                  <c:v>0.36976666666666658</c:v>
                </c:pt>
                <c:pt idx="9">
                  <c:v>0.26560000000000006</c:v>
                </c:pt>
                <c:pt idx="10">
                  <c:v>7.813333333333361E-2</c:v>
                </c:pt>
                <c:pt idx="11">
                  <c:v>-4.686666666666639E-2</c:v>
                </c:pt>
                <c:pt idx="12">
                  <c:v>-0.22913333333333341</c:v>
                </c:pt>
                <c:pt idx="13">
                  <c:v>-0.28119999999999967</c:v>
                </c:pt>
                <c:pt idx="14">
                  <c:v>-0.36453333333333404</c:v>
                </c:pt>
                <c:pt idx="15">
                  <c:v>-0.48436666666666683</c:v>
                </c:pt>
                <c:pt idx="16">
                  <c:v>-0.73956666666666626</c:v>
                </c:pt>
                <c:pt idx="17">
                  <c:v>-0.92709999999999981</c:v>
                </c:pt>
                <c:pt idx="18">
                  <c:v>-1.0104333333333333</c:v>
                </c:pt>
                <c:pt idx="19">
                  <c:v>-0.91666666666666607</c:v>
                </c:pt>
                <c:pt idx="20">
                  <c:v>-0.85416666666666652</c:v>
                </c:pt>
                <c:pt idx="21">
                  <c:v>-0.66663333333333341</c:v>
                </c:pt>
                <c:pt idx="22">
                  <c:v>-0.42706666666666715</c:v>
                </c:pt>
                <c:pt idx="23">
                  <c:v>-0.22393333333333354</c:v>
                </c:pt>
                <c:pt idx="24">
                  <c:v>-7.8100000000000502E-2</c:v>
                </c:pt>
                <c:pt idx="25">
                  <c:v>9.8966666666666647E-2</c:v>
                </c:pt>
                <c:pt idx="26">
                  <c:v>0.3385666666666669</c:v>
                </c:pt>
                <c:pt idx="27">
                  <c:v>0.64583333333333304</c:v>
                </c:pt>
                <c:pt idx="28">
                  <c:v>1.0103999999999993</c:v>
                </c:pt>
                <c:pt idx="29">
                  <c:v>1.4530999999999996</c:v>
                </c:pt>
                <c:pt idx="30">
                  <c:v>1.7864666666666666</c:v>
                </c:pt>
                <c:pt idx="31">
                  <c:v>1.9323000000000001</c:v>
                </c:pt>
                <c:pt idx="32">
                  <c:v>1.9947999999999997</c:v>
                </c:pt>
                <c:pt idx="33">
                  <c:v>1.9479000000000002</c:v>
                </c:pt>
                <c:pt idx="34">
                  <c:v>1.8645666666666671</c:v>
                </c:pt>
                <c:pt idx="35">
                  <c:v>1.6979000000000002</c:v>
                </c:pt>
                <c:pt idx="36">
                  <c:v>1.6041333333333334</c:v>
                </c:pt>
                <c:pt idx="37">
                  <c:v>1.4322666666666666</c:v>
                </c:pt>
                <c:pt idx="38">
                  <c:v>1.2812333333333332</c:v>
                </c:pt>
                <c:pt idx="39">
                  <c:v>1.0156333333333341</c:v>
                </c:pt>
                <c:pt idx="40">
                  <c:v>0.8646000000000007</c:v>
                </c:pt>
                <c:pt idx="41">
                  <c:v>0.51563333333333361</c:v>
                </c:pt>
                <c:pt idx="42">
                  <c:v>0.20833333333333393</c:v>
                </c:pt>
                <c:pt idx="43">
                  <c:v>-0.11456666666666671</c:v>
                </c:pt>
                <c:pt idx="44">
                  <c:v>-0.30206666666666671</c:v>
                </c:pt>
                <c:pt idx="45">
                  <c:v>-0.69269999999999943</c:v>
                </c:pt>
                <c:pt idx="46">
                  <c:v>-1.1823000000000001</c:v>
                </c:pt>
                <c:pt idx="47">
                  <c:v>-1.5624999999999996</c:v>
                </c:pt>
                <c:pt idx="48">
                  <c:v>-1.6197666666666666</c:v>
                </c:pt>
                <c:pt idx="49">
                  <c:v>-1.5051666666666668</c:v>
                </c:pt>
                <c:pt idx="50">
                  <c:v>-1.4166333333333334</c:v>
                </c:pt>
                <c:pt idx="51">
                  <c:v>-1.286433333333334</c:v>
                </c:pt>
                <c:pt idx="52">
                  <c:v>-1.3229000000000006</c:v>
                </c:pt>
                <c:pt idx="53">
                  <c:v>-1.2082999999999999</c:v>
                </c:pt>
                <c:pt idx="54">
                  <c:v>-1.1510333333333338</c:v>
                </c:pt>
                <c:pt idx="55">
                  <c:v>-1.0312666666666668</c:v>
                </c:pt>
                <c:pt idx="56">
                  <c:v>-1.0000333333333331</c:v>
                </c:pt>
                <c:pt idx="57">
                  <c:v>-0.8021000000000007</c:v>
                </c:pt>
                <c:pt idx="58">
                  <c:v>-0.53123333333333367</c:v>
                </c:pt>
                <c:pt idx="59">
                  <c:v>-0.3385333333333338</c:v>
                </c:pt>
                <c:pt idx="60">
                  <c:v>-0.36459999999999981</c:v>
                </c:pt>
                <c:pt idx="61">
                  <c:v>-0.46879999999999988</c:v>
                </c:pt>
                <c:pt idx="62">
                  <c:v>-0.64066666666666672</c:v>
                </c:pt>
                <c:pt idx="63">
                  <c:v>-0.80209999999999981</c:v>
                </c:pt>
                <c:pt idx="64">
                  <c:v>-0.90103333333333291</c:v>
                </c:pt>
                <c:pt idx="65">
                  <c:v>-1.0208333333333335</c:v>
                </c:pt>
                <c:pt idx="66">
                  <c:v>-1.1302000000000003</c:v>
                </c:pt>
                <c:pt idx="67">
                  <c:v>-1.2343666666666668</c:v>
                </c:pt>
                <c:pt idx="68">
                  <c:v>-1.2187333333333332</c:v>
                </c:pt>
                <c:pt idx="69">
                  <c:v>-1.1770666666666667</c:v>
                </c:pt>
                <c:pt idx="70">
                  <c:v>-1.1197999999999997</c:v>
                </c:pt>
                <c:pt idx="71">
                  <c:v>-1.0051999999999999</c:v>
                </c:pt>
                <c:pt idx="72">
                  <c:v>-0.86976666666666658</c:v>
                </c:pt>
                <c:pt idx="73">
                  <c:v>-0.75516666666666676</c:v>
                </c:pt>
                <c:pt idx="74">
                  <c:v>-0.62496666666666645</c:v>
                </c:pt>
                <c:pt idx="75">
                  <c:v>-0.55206666666666671</c:v>
                </c:pt>
                <c:pt idx="76">
                  <c:v>-0.45313333333333361</c:v>
                </c:pt>
                <c:pt idx="77">
                  <c:v>-0.35939999999999994</c:v>
                </c:pt>
                <c:pt idx="78">
                  <c:v>-0.19273333333333298</c:v>
                </c:pt>
                <c:pt idx="79">
                  <c:v>-7.2900000000000187E-2</c:v>
                </c:pt>
                <c:pt idx="80">
                  <c:v>-2.6000000000000245E-2</c:v>
                </c:pt>
                <c:pt idx="81">
                  <c:v>-5.1999999999998714E-3</c:v>
                </c:pt>
                <c:pt idx="82">
                  <c:v>0</c:v>
                </c:pt>
                <c:pt idx="83">
                  <c:v>1.0399999999999743E-2</c:v>
                </c:pt>
                <c:pt idx="84">
                  <c:v>1.0399999999999743E-2</c:v>
                </c:pt>
                <c:pt idx="85">
                  <c:v>3.1233333333333224E-2</c:v>
                </c:pt>
                <c:pt idx="86">
                  <c:v>6.2466666666666448E-2</c:v>
                </c:pt>
                <c:pt idx="87">
                  <c:v>0.10413333333333341</c:v>
                </c:pt>
                <c:pt idx="88">
                  <c:v>9.893333333333354E-2</c:v>
                </c:pt>
                <c:pt idx="89">
                  <c:v>8.3333333333333481E-2</c:v>
                </c:pt>
                <c:pt idx="90">
                  <c:v>2.0866666666666589E-2</c:v>
                </c:pt>
                <c:pt idx="91">
                  <c:v>1.563333333333361E-2</c:v>
                </c:pt>
                <c:pt idx="92">
                  <c:v>1.0400000000000187E-2</c:v>
                </c:pt>
                <c:pt idx="93">
                  <c:v>2.6033333333333353E-2</c:v>
                </c:pt>
                <c:pt idx="94">
                  <c:v>5.7299999999999685E-2</c:v>
                </c:pt>
                <c:pt idx="95">
                  <c:v>0.13543333333333329</c:v>
                </c:pt>
                <c:pt idx="96">
                  <c:v>0.23439999999999994</c:v>
                </c:pt>
                <c:pt idx="97">
                  <c:v>0.3385666666666669</c:v>
                </c:pt>
                <c:pt idx="98">
                  <c:v>0.43233333333333324</c:v>
                </c:pt>
                <c:pt idx="99">
                  <c:v>0.55210000000000026</c:v>
                </c:pt>
                <c:pt idx="100">
                  <c:v>0.64583333333333348</c:v>
                </c:pt>
                <c:pt idx="101">
                  <c:v>0.72916666666666696</c:v>
                </c:pt>
                <c:pt idx="102">
                  <c:v>0.81373333333333342</c:v>
                </c:pt>
                <c:pt idx="103">
                  <c:v>0.92789999999999973</c:v>
                </c:pt>
                <c:pt idx="104">
                  <c:v>1.0355999999999996</c:v>
                </c:pt>
                <c:pt idx="105">
                  <c:v>1.1362333333333337</c:v>
                </c:pt>
                <c:pt idx="106">
                  <c:v>1.224566666666667</c:v>
                </c:pt>
                <c:pt idx="107">
                  <c:v>1.2489333333333335</c:v>
                </c:pt>
                <c:pt idx="108">
                  <c:v>1.2433000000000005</c:v>
                </c:pt>
                <c:pt idx="109">
                  <c:v>1.2124666666666668</c:v>
                </c:pt>
                <c:pt idx="110">
                  <c:v>1.202466666666667</c:v>
                </c:pt>
                <c:pt idx="111">
                  <c:v>1.1526999999999994</c:v>
                </c:pt>
                <c:pt idx="112">
                  <c:v>1.1408333333333331</c:v>
                </c:pt>
                <c:pt idx="113">
                  <c:v>1.1526999999999998</c:v>
                </c:pt>
                <c:pt idx="114">
                  <c:v>1.1654000000000004</c:v>
                </c:pt>
                <c:pt idx="115">
                  <c:v>1.137900000000001</c:v>
                </c:pt>
                <c:pt idx="116">
                  <c:v>1.2283333333333344</c:v>
                </c:pt>
                <c:pt idx="117">
                  <c:v>1.3049999999999993</c:v>
                </c:pt>
                <c:pt idx="118">
                  <c:v>1.2599999999999993</c:v>
                </c:pt>
                <c:pt idx="119">
                  <c:v>1.1716666666666664</c:v>
                </c:pt>
                <c:pt idx="120">
                  <c:v>1.0266666666666668</c:v>
                </c:pt>
                <c:pt idx="121">
                  <c:v>0.89333333333333309</c:v>
                </c:pt>
                <c:pt idx="122">
                  <c:v>0.66333333333333355</c:v>
                </c:pt>
                <c:pt idx="123">
                  <c:v>0.62500000000000044</c:v>
                </c:pt>
                <c:pt idx="124">
                  <c:v>0.71166666666666734</c:v>
                </c:pt>
                <c:pt idx="125">
                  <c:v>0.78333333333333321</c:v>
                </c:pt>
                <c:pt idx="126">
                  <c:v>0.77666666666666639</c:v>
                </c:pt>
                <c:pt idx="127">
                  <c:v>0.72666666666666568</c:v>
                </c:pt>
                <c:pt idx="128">
                  <c:v>0.55166666666666586</c:v>
                </c:pt>
                <c:pt idx="129">
                  <c:v>0.46500000000000075</c:v>
                </c:pt>
                <c:pt idx="130">
                  <c:v>0.33666666666666778</c:v>
                </c:pt>
                <c:pt idx="131">
                  <c:v>1.6666666666669272E-3</c:v>
                </c:pt>
                <c:pt idx="132">
                  <c:v>-0.75500000000000034</c:v>
                </c:pt>
                <c:pt idx="133">
                  <c:v>-1.6116666666666672</c:v>
                </c:pt>
                <c:pt idx="134">
                  <c:v>-2.1716666666666669</c:v>
                </c:pt>
                <c:pt idx="135">
                  <c:v>-2.66</c:v>
                </c:pt>
                <c:pt idx="136">
                  <c:v>-3.0366666666666671</c:v>
                </c:pt>
                <c:pt idx="137">
                  <c:v>-3.3883333333333336</c:v>
                </c:pt>
                <c:pt idx="138">
                  <c:v>-3.5766666666666671</c:v>
                </c:pt>
                <c:pt idx="139">
                  <c:v>-3.7699999999999996</c:v>
                </c:pt>
                <c:pt idx="140">
                  <c:v>-3.9416666666666664</c:v>
                </c:pt>
                <c:pt idx="141">
                  <c:v>-4.1683333333333339</c:v>
                </c:pt>
                <c:pt idx="142">
                  <c:v>-4.2433333333333341</c:v>
                </c:pt>
                <c:pt idx="143">
                  <c:v>-4.01</c:v>
                </c:pt>
                <c:pt idx="144">
                  <c:v>-3.2750000000000004</c:v>
                </c:pt>
                <c:pt idx="145">
                  <c:v>-2.3916666666666662</c:v>
                </c:pt>
                <c:pt idx="146">
                  <c:v>-1.7050000000000001</c:v>
                </c:pt>
                <c:pt idx="147">
                  <c:v>-1.2683333333333335</c:v>
                </c:pt>
                <c:pt idx="148">
                  <c:v>-1.0516666666666667</c:v>
                </c:pt>
                <c:pt idx="149">
                  <c:v>-0.85499999999999987</c:v>
                </c:pt>
                <c:pt idx="150">
                  <c:v>-0.66666666666666652</c:v>
                </c:pt>
                <c:pt idx="151">
                  <c:v>-0.38166666666666671</c:v>
                </c:pt>
                <c:pt idx="152">
                  <c:v>-0.15166666666666673</c:v>
                </c:pt>
                <c:pt idx="153">
                  <c:v>-3.3333333333334103E-3</c:v>
                </c:pt>
                <c:pt idx="154">
                  <c:v>0.14500000000000002</c:v>
                </c:pt>
                <c:pt idx="155">
                  <c:v>0.27666666666666651</c:v>
                </c:pt>
                <c:pt idx="156">
                  <c:v>0.38666666666666683</c:v>
                </c:pt>
                <c:pt idx="157">
                  <c:v>0.41666666666666674</c:v>
                </c:pt>
                <c:pt idx="158">
                  <c:v>0.42666666666666675</c:v>
                </c:pt>
                <c:pt idx="159">
                  <c:v>0.55333333333333334</c:v>
                </c:pt>
                <c:pt idx="160">
                  <c:v>0.69333333333333325</c:v>
                </c:pt>
                <c:pt idx="161">
                  <c:v>0.83166666666666667</c:v>
                </c:pt>
                <c:pt idx="162">
                  <c:v>0.84000000000000008</c:v>
                </c:pt>
                <c:pt idx="163">
                  <c:v>0.78166666666666662</c:v>
                </c:pt>
                <c:pt idx="164">
                  <c:v>0.7316666666666668</c:v>
                </c:pt>
                <c:pt idx="165">
                  <c:v>0.70666666666666689</c:v>
                </c:pt>
                <c:pt idx="166">
                  <c:v>0.67</c:v>
                </c:pt>
                <c:pt idx="167">
                  <c:v>0.57500000000000018</c:v>
                </c:pt>
                <c:pt idx="168">
                  <c:v>0.45500000000000007</c:v>
                </c:pt>
                <c:pt idx="169">
                  <c:v>0.30166666666666664</c:v>
                </c:pt>
                <c:pt idx="170">
                  <c:v>0.15833333333333333</c:v>
                </c:pt>
                <c:pt idx="171">
                  <c:v>-0.1483333333333331</c:v>
                </c:pt>
                <c:pt idx="172">
                  <c:v>-0.45499999999999996</c:v>
                </c:pt>
                <c:pt idx="173">
                  <c:v>-0.7</c:v>
                </c:pt>
                <c:pt idx="174">
                  <c:v>-0.84333333333333338</c:v>
                </c:pt>
                <c:pt idx="175">
                  <c:v>-0.99333333333333329</c:v>
                </c:pt>
                <c:pt idx="176">
                  <c:v>-1.1866666666666668</c:v>
                </c:pt>
                <c:pt idx="177">
                  <c:v>-1.3133333333333335</c:v>
                </c:pt>
                <c:pt idx="178">
                  <c:v>-1.37</c:v>
                </c:pt>
                <c:pt idx="179">
                  <c:v>-1.375</c:v>
                </c:pt>
                <c:pt idx="180">
                  <c:v>-1.3250000000000002</c:v>
                </c:pt>
                <c:pt idx="181">
                  <c:v>-1.1850000000000001</c:v>
                </c:pt>
                <c:pt idx="182">
                  <c:v>-1</c:v>
                </c:pt>
                <c:pt idx="183">
                  <c:v>-0.77333333333333354</c:v>
                </c:pt>
                <c:pt idx="184">
                  <c:v>-0.60666666666666669</c:v>
                </c:pt>
                <c:pt idx="185">
                  <c:v>-0.50666666666666671</c:v>
                </c:pt>
                <c:pt idx="186">
                  <c:v>-0.46333333333333337</c:v>
                </c:pt>
                <c:pt idx="187">
                  <c:v>-0.3833333333333333</c:v>
                </c:pt>
                <c:pt idx="188">
                  <c:v>-0.22666666666666671</c:v>
                </c:pt>
                <c:pt idx="189">
                  <c:v>-0.11000000000000004</c:v>
                </c:pt>
                <c:pt idx="190">
                  <c:v>-1.0000000000000009E-2</c:v>
                </c:pt>
                <c:pt idx="191">
                  <c:v>4.1666666666666685E-2</c:v>
                </c:pt>
                <c:pt idx="192">
                  <c:v>0.10499999999999998</c:v>
                </c:pt>
                <c:pt idx="193">
                  <c:v>0.1183333333333333</c:v>
                </c:pt>
                <c:pt idx="194">
                  <c:v>0.10999999999999999</c:v>
                </c:pt>
                <c:pt idx="195">
                  <c:v>0.1033333333333333</c:v>
                </c:pt>
                <c:pt idx="196">
                  <c:v>0.12333333333333338</c:v>
                </c:pt>
                <c:pt idx="197">
                  <c:v>0.13666666666666669</c:v>
                </c:pt>
                <c:pt idx="198">
                  <c:v>0.10666666666666672</c:v>
                </c:pt>
                <c:pt idx="199">
                  <c:v>6.1666666666666675E-2</c:v>
                </c:pt>
                <c:pt idx="200">
                  <c:v>8.3333333333333315E-3</c:v>
                </c:pt>
                <c:pt idx="201">
                  <c:v>-3.833333333333333E-2</c:v>
                </c:pt>
                <c:pt idx="202">
                  <c:v>-0.12333333333333336</c:v>
                </c:pt>
                <c:pt idx="203">
                  <c:v>-0.16666666666666669</c:v>
                </c:pt>
                <c:pt idx="204">
                  <c:v>-0.17833333333333334</c:v>
                </c:pt>
                <c:pt idx="205">
                  <c:v>-0.18166666666666664</c:v>
                </c:pt>
                <c:pt idx="206">
                  <c:v>-0.19</c:v>
                </c:pt>
                <c:pt idx="207">
                  <c:v>-0.245</c:v>
                </c:pt>
                <c:pt idx="208">
                  <c:v>-0.28666666666666668</c:v>
                </c:pt>
                <c:pt idx="209">
                  <c:v>-0.33</c:v>
                </c:pt>
                <c:pt idx="210">
                  <c:v>-0.30000000000000004</c:v>
                </c:pt>
                <c:pt idx="211">
                  <c:v>-0.23</c:v>
                </c:pt>
                <c:pt idx="212">
                  <c:v>-0.18833333333333332</c:v>
                </c:pt>
                <c:pt idx="213">
                  <c:v>-0.14833333333333332</c:v>
                </c:pt>
                <c:pt idx="214">
                  <c:v>-0.14333333333333334</c:v>
                </c:pt>
                <c:pt idx="215">
                  <c:v>-0.15333333333333332</c:v>
                </c:pt>
                <c:pt idx="216">
                  <c:v>-0.16666666666666666</c:v>
                </c:pt>
                <c:pt idx="217">
                  <c:v>-0.18</c:v>
                </c:pt>
                <c:pt idx="218">
                  <c:v>-0.20833333333333331</c:v>
                </c:pt>
                <c:pt idx="219">
                  <c:v>-0.2583333333333333</c:v>
                </c:pt>
                <c:pt idx="220">
                  <c:v>-0.28666666666666674</c:v>
                </c:pt>
                <c:pt idx="221">
                  <c:v>-0.27166666666666667</c:v>
                </c:pt>
                <c:pt idx="222">
                  <c:v>-0.2533333333333333</c:v>
                </c:pt>
                <c:pt idx="223">
                  <c:v>-0.28666666666666668</c:v>
                </c:pt>
                <c:pt idx="224">
                  <c:v>-0.28833333333333333</c:v>
                </c:pt>
                <c:pt idx="225">
                  <c:v>-0.29666666666666669</c:v>
                </c:pt>
                <c:pt idx="226">
                  <c:v>-0.25333333333333335</c:v>
                </c:pt>
                <c:pt idx="227">
                  <c:v>-0.22166666666666662</c:v>
                </c:pt>
                <c:pt idx="228">
                  <c:v>-0.23499999999999999</c:v>
                </c:pt>
                <c:pt idx="229">
                  <c:v>-0.23833333333333337</c:v>
                </c:pt>
                <c:pt idx="230">
                  <c:v>-0.22</c:v>
                </c:pt>
                <c:pt idx="231">
                  <c:v>-0.13499999999999998</c:v>
                </c:pt>
                <c:pt idx="232">
                  <c:v>-8.8333333333333264E-2</c:v>
                </c:pt>
                <c:pt idx="233">
                  <c:v>-7.833333333333331E-2</c:v>
                </c:pt>
                <c:pt idx="234">
                  <c:v>-8.500000000000002E-2</c:v>
                </c:pt>
                <c:pt idx="235">
                  <c:v>-7.5000000000000067E-2</c:v>
                </c:pt>
                <c:pt idx="236">
                  <c:v>-4.4999999999999984E-2</c:v>
                </c:pt>
                <c:pt idx="237">
                  <c:v>-1.6666666666666663E-2</c:v>
                </c:pt>
                <c:pt idx="238">
                  <c:v>0</c:v>
                </c:pt>
                <c:pt idx="239">
                  <c:v>4.9999999999999489E-3</c:v>
                </c:pt>
                <c:pt idx="240">
                  <c:v>1.3333333333333308E-2</c:v>
                </c:pt>
                <c:pt idx="241">
                  <c:v>3.6666666666666681E-2</c:v>
                </c:pt>
                <c:pt idx="242">
                  <c:v>4.166666666666663E-2</c:v>
                </c:pt>
                <c:pt idx="243">
                  <c:v>4.166666666666663E-2</c:v>
                </c:pt>
                <c:pt idx="244">
                  <c:v>4.166666666666663E-2</c:v>
                </c:pt>
                <c:pt idx="245">
                  <c:v>4.6666666666666634E-2</c:v>
                </c:pt>
                <c:pt idx="246">
                  <c:v>5.1666666666666639E-2</c:v>
                </c:pt>
                <c:pt idx="247">
                  <c:v>5.0000000000000044E-2</c:v>
                </c:pt>
                <c:pt idx="248">
                  <c:v>3.3333333333333326E-2</c:v>
                </c:pt>
                <c:pt idx="249">
                  <c:v>1.6666666666666663E-2</c:v>
                </c:pt>
                <c:pt idx="250">
                  <c:v>0</c:v>
                </c:pt>
                <c:pt idx="251">
                  <c:v>0</c:v>
                </c:pt>
                <c:pt idx="252">
                  <c:v>0</c:v>
                </c:pt>
                <c:pt idx="253">
                  <c:v>3.3333333333333548E-3</c:v>
                </c:pt>
                <c:pt idx="254">
                  <c:v>6.6666666666667096E-3</c:v>
                </c:pt>
                <c:pt idx="255">
                  <c:v>6.6666666666667096E-3</c:v>
                </c:pt>
                <c:pt idx="256">
                  <c:v>3.3333333333333548E-3</c:v>
                </c:pt>
                <c:pt idx="257">
                  <c:v>0</c:v>
                </c:pt>
                <c:pt idx="258">
                  <c:v>-1.5000000000000013E-2</c:v>
                </c:pt>
                <c:pt idx="259">
                  <c:v>-4.4999999999999984E-2</c:v>
                </c:pt>
                <c:pt idx="260">
                  <c:v>-0.10166666666666663</c:v>
                </c:pt>
                <c:pt idx="261">
                  <c:v>-0.12333333333333329</c:v>
                </c:pt>
                <c:pt idx="262">
                  <c:v>-0.11666666666666659</c:v>
                </c:pt>
                <c:pt idx="263">
                  <c:v>-9.1666666666666674E-2</c:v>
                </c:pt>
                <c:pt idx="264">
                  <c:v>-8.4999999999999964E-2</c:v>
                </c:pt>
                <c:pt idx="265">
                  <c:v>-9.4999999999999973E-2</c:v>
                </c:pt>
                <c:pt idx="266">
                  <c:v>-0.1133333333333334</c:v>
                </c:pt>
                <c:pt idx="267">
                  <c:v>-2.9999999999999971E-2</c:v>
                </c:pt>
                <c:pt idx="268">
                  <c:v>6.6666666666666541E-3</c:v>
                </c:pt>
                <c:pt idx="269">
                  <c:v>5.0000000000000044E-2</c:v>
                </c:pt>
                <c:pt idx="270">
                  <c:v>-3.8333333333333275E-2</c:v>
                </c:pt>
                <c:pt idx="271">
                  <c:v>-6.4999999999999947E-2</c:v>
                </c:pt>
                <c:pt idx="272">
                  <c:v>-3.833333333333333E-2</c:v>
                </c:pt>
                <c:pt idx="273">
                  <c:v>-8.3333333333333592E-3</c:v>
                </c:pt>
                <c:pt idx="274">
                  <c:v>-1.8333333333333424E-2</c:v>
                </c:pt>
                <c:pt idx="275">
                  <c:v>-6.3333333333333353E-2</c:v>
                </c:pt>
                <c:pt idx="276">
                  <c:v>-8.1666666666666665E-2</c:v>
                </c:pt>
                <c:pt idx="277">
                  <c:v>-7.5000000000000011E-2</c:v>
                </c:pt>
                <c:pt idx="278">
                  <c:v>-5.9999999999999942E-2</c:v>
                </c:pt>
                <c:pt idx="279">
                  <c:v>-0.14666666666666672</c:v>
                </c:pt>
                <c:pt idx="280">
                  <c:v>-0.18</c:v>
                </c:pt>
                <c:pt idx="281">
                  <c:v>-0.22000000000000003</c:v>
                </c:pt>
                <c:pt idx="282">
                  <c:v>-0.1166666666666667</c:v>
                </c:pt>
                <c:pt idx="283">
                  <c:v>-6.0000000000000053E-2</c:v>
                </c:pt>
                <c:pt idx="284">
                  <c:v>-3.0000000000000027E-2</c:v>
                </c:pt>
                <c:pt idx="285">
                  <c:v>-3.4999999999999976E-2</c:v>
                </c:pt>
                <c:pt idx="286">
                  <c:v>-2.8333333333333321E-2</c:v>
                </c:pt>
                <c:pt idx="287">
                  <c:v>-4.9999999999999489E-3</c:v>
                </c:pt>
                <c:pt idx="288">
                  <c:v>6.6666666666666541E-3</c:v>
                </c:pt>
                <c:pt idx="289">
                  <c:v>6.6666666666666541E-3</c:v>
                </c:pt>
                <c:pt idx="290">
                  <c:v>3.3333333333332993E-3</c:v>
                </c:pt>
                <c:pt idx="291">
                  <c:v>3.0000000000000027E-2</c:v>
                </c:pt>
                <c:pt idx="292">
                  <c:v>3.0000000000000027E-2</c:v>
                </c:pt>
                <c:pt idx="293">
                  <c:v>6.3333333333333297E-2</c:v>
                </c:pt>
                <c:pt idx="294">
                  <c:v>0.13666666666666666</c:v>
                </c:pt>
                <c:pt idx="295">
                  <c:v>0.3833333333333333</c:v>
                </c:pt>
                <c:pt idx="296">
                  <c:v>0.78666666666666663</c:v>
                </c:pt>
                <c:pt idx="297">
                  <c:v>1.28</c:v>
                </c:pt>
                <c:pt idx="298">
                  <c:v>1.8</c:v>
                </c:pt>
                <c:pt idx="299">
                  <c:v>2.2083333333333335</c:v>
                </c:pt>
                <c:pt idx="300">
                  <c:v>2.5283333333333333</c:v>
                </c:pt>
                <c:pt idx="301">
                  <c:v>2.8066666666666666</c:v>
                </c:pt>
                <c:pt idx="302">
                  <c:v>3.0783333333333327</c:v>
                </c:pt>
                <c:pt idx="303">
                  <c:v>3.3549999999999995</c:v>
                </c:pt>
                <c:pt idx="304">
                  <c:v>3.5700000000000003</c:v>
                </c:pt>
                <c:pt idx="305">
                  <c:v>3.77</c:v>
                </c:pt>
                <c:pt idx="306">
                  <c:v>3.855</c:v>
                </c:pt>
                <c:pt idx="307">
                  <c:v>3.791666666666667</c:v>
                </c:pt>
                <c:pt idx="308">
                  <c:v>3.4849999999999999</c:v>
                </c:pt>
                <c:pt idx="309">
                  <c:v>3.1166666666666667</c:v>
                </c:pt>
                <c:pt idx="310">
                  <c:v>2.65</c:v>
                </c:pt>
                <c:pt idx="311">
                  <c:v>2.2833333333333323</c:v>
                </c:pt>
                <c:pt idx="312">
                  <c:v>1.9583333333333326</c:v>
                </c:pt>
                <c:pt idx="313">
                  <c:v>1.6683333333333334</c:v>
                </c:pt>
                <c:pt idx="314">
                  <c:v>1.3916666666666671</c:v>
                </c:pt>
                <c:pt idx="315">
                  <c:v>1.1099999999999999</c:v>
                </c:pt>
                <c:pt idx="316">
                  <c:v>0.88333333333333286</c:v>
                </c:pt>
                <c:pt idx="317">
                  <c:v>0.64999999999999947</c:v>
                </c:pt>
                <c:pt idx="318">
                  <c:v>0.41000000000000014</c:v>
                </c:pt>
                <c:pt idx="319">
                  <c:v>0.12166666666666659</c:v>
                </c:pt>
                <c:pt idx="320">
                  <c:v>-0.11333333333333329</c:v>
                </c:pt>
                <c:pt idx="321">
                  <c:v>-0.40166666666666639</c:v>
                </c:pt>
                <c:pt idx="322">
                  <c:v>-0.62833333333333341</c:v>
                </c:pt>
                <c:pt idx="323">
                  <c:v>-0.87333333333333263</c:v>
                </c:pt>
                <c:pt idx="324">
                  <c:v>-1.0199999999999996</c:v>
                </c:pt>
                <c:pt idx="325">
                  <c:v>-1.17</c:v>
                </c:pt>
                <c:pt idx="326">
                  <c:v>-1.3016666666666663</c:v>
                </c:pt>
                <c:pt idx="327">
                  <c:v>-1.4899999999999993</c:v>
                </c:pt>
                <c:pt idx="328">
                  <c:v>-1.6449999999999996</c:v>
                </c:pt>
                <c:pt idx="329">
                  <c:v>-1.753333333333333</c:v>
                </c:pt>
                <c:pt idx="330">
                  <c:v>-1.8083333333333336</c:v>
                </c:pt>
                <c:pt idx="331">
                  <c:v>-1.7350000000000003</c:v>
                </c:pt>
              </c:numCache>
            </c:numRef>
          </c:val>
          <c:smooth val="0"/>
          <c:extLst>
            <c:ext xmlns:c16="http://schemas.microsoft.com/office/drawing/2014/chart" uri="{C3380CC4-5D6E-409C-BE32-E72D297353CC}">
              <c16:uniqueId val="{00000000-DDBE-4C5B-91EB-E2852132853C}"/>
            </c:ext>
          </c:extLst>
        </c:ser>
        <c:dLbls>
          <c:showLegendKey val="0"/>
          <c:showVal val="0"/>
          <c:showCatName val="0"/>
          <c:showSerName val="0"/>
          <c:showPercent val="0"/>
          <c:showBubbleSize val="0"/>
        </c:dLbls>
        <c:marker val="1"/>
        <c:smooth val="0"/>
        <c:axId val="275461343"/>
        <c:axId val="275459543"/>
      </c:lineChart>
      <c:lineChart>
        <c:grouping val="standard"/>
        <c:varyColors val="0"/>
        <c:ser>
          <c:idx val="1"/>
          <c:order val="1"/>
          <c:tx>
            <c:strRef>
              <c:f>'3m workings'!$T$1:$T$3</c:f>
              <c:strCache>
                <c:ptCount val="3"/>
                <c:pt idx="0">
                  <c:v>PMI policy indicator</c:v>
                </c:pt>
                <c:pt idx="1">
                  <c:v>Eurozone</c:v>
                </c:pt>
              </c:strCache>
            </c:strRef>
          </c:tx>
          <c:spPr>
            <a:ln w="25400" cap="rnd">
              <a:solidFill>
                <a:srgbClr val="DC7900"/>
              </a:solidFill>
              <a:round/>
            </a:ln>
            <a:effectLst/>
          </c:spPr>
          <c:marker>
            <c:symbol val="none"/>
          </c:marker>
          <c:cat>
            <c:numRef>
              <c:f>'Jingyi 10yr workings'!$A$27:$A$360</c:f>
              <c:numCache>
                <c:formatCode>m/d/yyyy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'3m workings'!$T$27:$T$360</c:f>
              <c:numCache>
                <c:formatCode>General</c:formatCode>
                <c:ptCount val="334"/>
                <c:pt idx="6">
                  <c:v>14.225182703911726</c:v>
                </c:pt>
                <c:pt idx="7">
                  <c:v>1.2016840735989778</c:v>
                </c:pt>
                <c:pt idx="8">
                  <c:v>-0.5975494610650216</c:v>
                </c:pt>
                <c:pt idx="9">
                  <c:v>-12.828945577912986</c:v>
                </c:pt>
                <c:pt idx="10">
                  <c:v>-27.389824642738485</c:v>
                </c:pt>
                <c:pt idx="11">
                  <c:v>-39.022467833264059</c:v>
                </c:pt>
                <c:pt idx="12">
                  <c:v>-35.338060920523588</c:v>
                </c:pt>
                <c:pt idx="13">
                  <c:v>-26.266584562269376</c:v>
                </c:pt>
                <c:pt idx="14">
                  <c:v>-22.148759855774109</c:v>
                </c:pt>
                <c:pt idx="15">
                  <c:v>-13.217084086215326</c:v>
                </c:pt>
                <c:pt idx="16">
                  <c:v>-4.1304418926916782</c:v>
                </c:pt>
                <c:pt idx="17">
                  <c:v>6.128733875368841</c:v>
                </c:pt>
                <c:pt idx="18">
                  <c:v>12.437786823139238</c:v>
                </c:pt>
                <c:pt idx="19">
                  <c:v>21.460569949757918</c:v>
                </c:pt>
                <c:pt idx="20">
                  <c:v>29.72700158322148</c:v>
                </c:pt>
                <c:pt idx="21">
                  <c:v>41.05503033493428</c:v>
                </c:pt>
                <c:pt idx="22">
                  <c:v>38.398940981982477</c:v>
                </c:pt>
                <c:pt idx="23">
                  <c:v>39.100392827544773</c:v>
                </c:pt>
                <c:pt idx="24">
                  <c:v>37.958214239931223</c:v>
                </c:pt>
                <c:pt idx="25">
                  <c:v>43.854212241386165</c:v>
                </c:pt>
                <c:pt idx="26">
                  <c:v>55.681609263866861</c:v>
                </c:pt>
                <c:pt idx="27">
                  <c:v>69.301871790596877</c:v>
                </c:pt>
                <c:pt idx="28">
                  <c:v>58.869110317011199</c:v>
                </c:pt>
                <c:pt idx="29">
                  <c:v>56.986268947356585</c:v>
                </c:pt>
                <c:pt idx="30">
                  <c:v>57.115464915246235</c:v>
                </c:pt>
                <c:pt idx="31">
                  <c:v>52.7992744967314</c:v>
                </c:pt>
                <c:pt idx="32">
                  <c:v>47.764263168660761</c:v>
                </c:pt>
                <c:pt idx="33">
                  <c:v>38.760810693199502</c:v>
                </c:pt>
                <c:pt idx="34">
                  <c:v>30.549161602326979</c:v>
                </c:pt>
                <c:pt idx="35">
                  <c:v>28.09113154972022</c:v>
                </c:pt>
                <c:pt idx="36">
                  <c:v>22.685886487630615</c:v>
                </c:pt>
                <c:pt idx="37">
                  <c:v>7.4955824622930161</c:v>
                </c:pt>
                <c:pt idx="38">
                  <c:v>-2.509299579490659</c:v>
                </c:pt>
                <c:pt idx="39">
                  <c:v>-6.7221025859411885</c:v>
                </c:pt>
                <c:pt idx="40">
                  <c:v>-4.3019688174965474</c:v>
                </c:pt>
                <c:pt idx="41">
                  <c:v>3.1431512118721994</c:v>
                </c:pt>
                <c:pt idx="42">
                  <c:v>-4.6022929621062492</c:v>
                </c:pt>
                <c:pt idx="43">
                  <c:v>-15.71864854087616</c:v>
                </c:pt>
                <c:pt idx="44">
                  <c:v>-34.950321966564211</c:v>
                </c:pt>
                <c:pt idx="45">
                  <c:v>-58.398844593235026</c:v>
                </c:pt>
                <c:pt idx="46">
                  <c:v>-52.523473458984455</c:v>
                </c:pt>
                <c:pt idx="47">
                  <c:v>-41.515573301762835</c:v>
                </c:pt>
                <c:pt idx="48">
                  <c:v>-24.668111054235503</c:v>
                </c:pt>
                <c:pt idx="49">
                  <c:v>-5.4984605431896849</c:v>
                </c:pt>
                <c:pt idx="50">
                  <c:v>2.4788868582295036</c:v>
                </c:pt>
                <c:pt idx="51">
                  <c:v>7.0377734769618936</c:v>
                </c:pt>
                <c:pt idx="52">
                  <c:v>1.7245887150904826</c:v>
                </c:pt>
                <c:pt idx="53">
                  <c:v>0.35258705117075806</c:v>
                </c:pt>
                <c:pt idx="54">
                  <c:v>-5.7162735628620585</c:v>
                </c:pt>
                <c:pt idx="55">
                  <c:v>-13.321830773330936</c:v>
                </c:pt>
                <c:pt idx="56">
                  <c:v>-28.897650073858369</c:v>
                </c:pt>
                <c:pt idx="57">
                  <c:v>-18.520746607499504</c:v>
                </c:pt>
                <c:pt idx="58">
                  <c:v>-13.076992247792887</c:v>
                </c:pt>
                <c:pt idx="59">
                  <c:v>-18.975221351876343</c:v>
                </c:pt>
                <c:pt idx="60">
                  <c:v>-17.879675971861655</c:v>
                </c:pt>
                <c:pt idx="61">
                  <c:v>-22.677293965406239</c:v>
                </c:pt>
                <c:pt idx="62">
                  <c:v>-26.55426814723976</c:v>
                </c:pt>
                <c:pt idx="63">
                  <c:v>-30.804492612541786</c:v>
                </c:pt>
                <c:pt idx="64">
                  <c:v>-37.910534827428464</c:v>
                </c:pt>
                <c:pt idx="65">
                  <c:v>-43.346497485751271</c:v>
                </c:pt>
                <c:pt idx="66">
                  <c:v>-28.121105934372299</c:v>
                </c:pt>
                <c:pt idx="67">
                  <c:v>-18.963613706522924</c:v>
                </c:pt>
                <c:pt idx="68">
                  <c:v>-5.5908465717280427</c:v>
                </c:pt>
                <c:pt idx="69">
                  <c:v>11.033870690984799</c:v>
                </c:pt>
                <c:pt idx="70">
                  <c:v>19.732437070567837</c:v>
                </c:pt>
                <c:pt idx="71">
                  <c:v>19.489368532738837</c:v>
                </c:pt>
                <c:pt idx="72">
                  <c:v>19.317713626025412</c:v>
                </c:pt>
                <c:pt idx="73">
                  <c:v>11.428413251664624</c:v>
                </c:pt>
                <c:pt idx="74">
                  <c:v>2.8604309082609776</c:v>
                </c:pt>
                <c:pt idx="75">
                  <c:v>7.7927204088865958</c:v>
                </c:pt>
                <c:pt idx="76">
                  <c:v>22.654239181788427</c:v>
                </c:pt>
                <c:pt idx="77">
                  <c:v>25.036370569871796</c:v>
                </c:pt>
                <c:pt idx="78">
                  <c:v>26.555922234135629</c:v>
                </c:pt>
                <c:pt idx="79">
                  <c:v>17.462717467098955</c:v>
                </c:pt>
                <c:pt idx="80">
                  <c:v>11.864555364283881</c:v>
                </c:pt>
                <c:pt idx="81">
                  <c:v>7.2153582844483006</c:v>
                </c:pt>
                <c:pt idx="82">
                  <c:v>-3.5990276369826075</c:v>
                </c:pt>
                <c:pt idx="83">
                  <c:v>-1.266808779729967</c:v>
                </c:pt>
                <c:pt idx="84">
                  <c:v>6.1111710968030843</c:v>
                </c:pt>
                <c:pt idx="85">
                  <c:v>-1.7754028985004902</c:v>
                </c:pt>
                <c:pt idx="86">
                  <c:v>-4.4938214943682828</c:v>
                </c:pt>
                <c:pt idx="87">
                  <c:v>-8.258492529226265</c:v>
                </c:pt>
                <c:pt idx="88">
                  <c:v>-8.5014336731887941</c:v>
                </c:pt>
                <c:pt idx="89">
                  <c:v>-8.8370457586164299</c:v>
                </c:pt>
                <c:pt idx="90">
                  <c:v>-1.7489752453914176</c:v>
                </c:pt>
                <c:pt idx="91">
                  <c:v>-2.4047882908563842</c:v>
                </c:pt>
                <c:pt idx="92">
                  <c:v>10.455523154875779</c:v>
                </c:pt>
                <c:pt idx="93">
                  <c:v>19.513572159050543</c:v>
                </c:pt>
                <c:pt idx="94">
                  <c:v>20.525959240807317</c:v>
                </c:pt>
                <c:pt idx="95">
                  <c:v>27.386158777219809</c:v>
                </c:pt>
                <c:pt idx="96">
                  <c:v>28.510511326477676</c:v>
                </c:pt>
                <c:pt idx="97">
                  <c:v>38.571834273050833</c:v>
                </c:pt>
                <c:pt idx="98">
                  <c:v>43.7868695290544</c:v>
                </c:pt>
                <c:pt idx="99">
                  <c:v>43.352380173377576</c:v>
                </c:pt>
                <c:pt idx="100">
                  <c:v>49.134484765883386</c:v>
                </c:pt>
                <c:pt idx="101">
                  <c:v>60.690703945080521</c:v>
                </c:pt>
                <c:pt idx="102">
                  <c:v>46.761798290515351</c:v>
                </c:pt>
                <c:pt idx="103">
                  <c:v>39.902124770608566</c:v>
                </c:pt>
                <c:pt idx="104">
                  <c:v>34.250336277693222</c:v>
                </c:pt>
                <c:pt idx="105">
                  <c:v>27.173867123879049</c:v>
                </c:pt>
                <c:pt idx="106">
                  <c:v>25.697449210394261</c:v>
                </c:pt>
                <c:pt idx="107">
                  <c:v>27.815445279144239</c:v>
                </c:pt>
                <c:pt idx="108">
                  <c:v>30.387528144751446</c:v>
                </c:pt>
                <c:pt idx="109">
                  <c:v>29.918246049700929</c:v>
                </c:pt>
                <c:pt idx="110">
                  <c:v>27.691711788785963</c:v>
                </c:pt>
                <c:pt idx="111">
                  <c:v>25.977495325834703</c:v>
                </c:pt>
                <c:pt idx="112">
                  <c:v>25.067647826843604</c:v>
                </c:pt>
                <c:pt idx="113">
                  <c:v>32.095163436533298</c:v>
                </c:pt>
                <c:pt idx="114">
                  <c:v>30.51864228918928</c:v>
                </c:pt>
                <c:pt idx="115">
                  <c:v>27.116732675603821</c:v>
                </c:pt>
                <c:pt idx="116">
                  <c:v>6.3830957676859823</c:v>
                </c:pt>
                <c:pt idx="117">
                  <c:v>12.174700998980333</c:v>
                </c:pt>
                <c:pt idx="118">
                  <c:v>15.093669553599703</c:v>
                </c:pt>
                <c:pt idx="119">
                  <c:v>17.821809473413225</c:v>
                </c:pt>
                <c:pt idx="120">
                  <c:v>7.3077896117765544</c:v>
                </c:pt>
                <c:pt idx="121">
                  <c:v>15.744335598200164</c:v>
                </c:pt>
                <c:pt idx="122">
                  <c:v>10.873788996551831</c:v>
                </c:pt>
                <c:pt idx="123">
                  <c:v>16.216098700890488</c:v>
                </c:pt>
                <c:pt idx="124">
                  <c:v>5.114921642785907</c:v>
                </c:pt>
                <c:pt idx="125">
                  <c:v>-0.52573593024030174</c:v>
                </c:pt>
                <c:pt idx="126">
                  <c:v>-8.5708961280185321</c:v>
                </c:pt>
                <c:pt idx="127">
                  <c:v>-3.73980190919211</c:v>
                </c:pt>
                <c:pt idx="128">
                  <c:v>-18.588536966165616</c:v>
                </c:pt>
                <c:pt idx="129">
                  <c:v>-46.751067863096878</c:v>
                </c:pt>
                <c:pt idx="130">
                  <c:v>-88.140871138520609</c:v>
                </c:pt>
                <c:pt idx="131">
                  <c:v>-111.32275981781598</c:v>
                </c:pt>
                <c:pt idx="132">
                  <c:v>-118.28582703333549</c:v>
                </c:pt>
                <c:pt idx="133">
                  <c:v>-141.23810576934565</c:v>
                </c:pt>
                <c:pt idx="134">
                  <c:v>-125.73738897214432</c:v>
                </c:pt>
                <c:pt idx="135">
                  <c:v>-114.54717784500157</c:v>
                </c:pt>
                <c:pt idx="136">
                  <c:v>-92.89851531194013</c:v>
                </c:pt>
                <c:pt idx="137">
                  <c:v>-96.818481352712723</c:v>
                </c:pt>
                <c:pt idx="138">
                  <c:v>-81.141531432050456</c:v>
                </c:pt>
                <c:pt idx="139">
                  <c:v>-63.069911216721863</c:v>
                </c:pt>
                <c:pt idx="140">
                  <c:v>-51.452219156293516</c:v>
                </c:pt>
                <c:pt idx="141">
                  <c:v>-38.82399102426092</c:v>
                </c:pt>
                <c:pt idx="142">
                  <c:v>-31.353332350245871</c:v>
                </c:pt>
                <c:pt idx="143">
                  <c:v>-18.540570298960127</c:v>
                </c:pt>
                <c:pt idx="144">
                  <c:v>-15.032381451423696</c:v>
                </c:pt>
                <c:pt idx="145">
                  <c:v>-15.15549814684122</c:v>
                </c:pt>
                <c:pt idx="146">
                  <c:v>0.1121883497870293</c:v>
                </c:pt>
                <c:pt idx="147">
                  <c:v>23.424507677173452</c:v>
                </c:pt>
                <c:pt idx="148">
                  <c:v>16.436386942860356</c:v>
                </c:pt>
                <c:pt idx="149">
                  <c:v>15.115212987022169</c:v>
                </c:pt>
                <c:pt idx="150">
                  <c:v>16.297764953742572</c:v>
                </c:pt>
                <c:pt idx="151">
                  <c:v>16.568599584484303</c:v>
                </c:pt>
                <c:pt idx="152">
                  <c:v>-0.61378648607888397</c:v>
                </c:pt>
                <c:pt idx="153">
                  <c:v>1.7093572601960023</c:v>
                </c:pt>
                <c:pt idx="154">
                  <c:v>15.399028963449915</c:v>
                </c:pt>
                <c:pt idx="155">
                  <c:v>15.823271577233811</c:v>
                </c:pt>
                <c:pt idx="156">
                  <c:v>31.320243399856889</c:v>
                </c:pt>
                <c:pt idx="157">
                  <c:v>42.334974989485865</c:v>
                </c:pt>
                <c:pt idx="158">
                  <c:v>39.378911928749702</c:v>
                </c:pt>
                <c:pt idx="159">
                  <c:v>44.977232695103559</c:v>
                </c:pt>
                <c:pt idx="160">
                  <c:v>30.702049649901888</c:v>
                </c:pt>
                <c:pt idx="161">
                  <c:v>10.995252914088649</c:v>
                </c:pt>
                <c:pt idx="162">
                  <c:v>-5.0856262658327722</c:v>
                </c:pt>
                <c:pt idx="163">
                  <c:v>-10.683516375830534</c:v>
                </c:pt>
                <c:pt idx="164">
                  <c:v>-23.67435231178953</c:v>
                </c:pt>
                <c:pt idx="165">
                  <c:v>-35.615273598323263</c:v>
                </c:pt>
                <c:pt idx="166">
                  <c:v>-31.923513419542445</c:v>
                </c:pt>
                <c:pt idx="167">
                  <c:v>-22.208905170552192</c:v>
                </c:pt>
                <c:pt idx="168">
                  <c:v>-9.6221738456660493</c:v>
                </c:pt>
                <c:pt idx="169">
                  <c:v>-18.732081083732567</c:v>
                </c:pt>
                <c:pt idx="170">
                  <c:v>-20.321354691077197</c:v>
                </c:pt>
                <c:pt idx="171">
                  <c:v>-38.074111881908351</c:v>
                </c:pt>
                <c:pt idx="172">
                  <c:v>-44.601941125912568</c:v>
                </c:pt>
                <c:pt idx="173">
                  <c:v>-45.702139879743932</c:v>
                </c:pt>
                <c:pt idx="174">
                  <c:v>-45.121010163163724</c:v>
                </c:pt>
                <c:pt idx="175">
                  <c:v>-45.707225193584819</c:v>
                </c:pt>
                <c:pt idx="176">
                  <c:v>-44.169672422489079</c:v>
                </c:pt>
                <c:pt idx="177">
                  <c:v>-46.662881320897775</c:v>
                </c:pt>
                <c:pt idx="178">
                  <c:v>-42.461288064674726</c:v>
                </c:pt>
                <c:pt idx="179">
                  <c:v>-41.598236536184196</c:v>
                </c:pt>
                <c:pt idx="180">
                  <c:v>-32.16948590210901</c:v>
                </c:pt>
                <c:pt idx="181">
                  <c:v>-40.952992907710964</c:v>
                </c:pt>
                <c:pt idx="182">
                  <c:v>-52.545905131083231</c:v>
                </c:pt>
                <c:pt idx="183">
                  <c:v>-53.084149548615947</c:v>
                </c:pt>
                <c:pt idx="184">
                  <c:v>-54.861147438099103</c:v>
                </c:pt>
                <c:pt idx="185">
                  <c:v>-44.430051168959309</c:v>
                </c:pt>
                <c:pt idx="186">
                  <c:v>-28.31038948043151</c:v>
                </c:pt>
                <c:pt idx="187">
                  <c:v>-20.79148296393755</c:v>
                </c:pt>
                <c:pt idx="188">
                  <c:v>-19.920500697364702</c:v>
                </c:pt>
                <c:pt idx="189">
                  <c:v>-24.588549148766671</c:v>
                </c:pt>
                <c:pt idx="190">
                  <c:v>-31.694063892968217</c:v>
                </c:pt>
                <c:pt idx="191">
                  <c:v>-26.404047897767263</c:v>
                </c:pt>
                <c:pt idx="192">
                  <c:v>-21.610204448690816</c:v>
                </c:pt>
                <c:pt idx="193">
                  <c:v>-19.278653128290689</c:v>
                </c:pt>
                <c:pt idx="194">
                  <c:v>-22.901664504649439</c:v>
                </c:pt>
                <c:pt idx="195">
                  <c:v>-19.14971827309742</c:v>
                </c:pt>
                <c:pt idx="196">
                  <c:v>-19.281671761691463</c:v>
                </c:pt>
                <c:pt idx="197">
                  <c:v>-26.730686150979359</c:v>
                </c:pt>
                <c:pt idx="198">
                  <c:v>-19.885035908730764</c:v>
                </c:pt>
                <c:pt idx="199">
                  <c:v>-30.620459000962754</c:v>
                </c:pt>
                <c:pt idx="200">
                  <c:v>-34.761688949913562</c:v>
                </c:pt>
                <c:pt idx="201">
                  <c:v>-35.660390822542304</c:v>
                </c:pt>
                <c:pt idx="202">
                  <c:v>-40.906764368629645</c:v>
                </c:pt>
                <c:pt idx="203">
                  <c:v>-40.675864696879088</c:v>
                </c:pt>
                <c:pt idx="204">
                  <c:v>-40.520744882220264</c:v>
                </c:pt>
                <c:pt idx="205">
                  <c:v>-40.477231850296974</c:v>
                </c:pt>
                <c:pt idx="206">
                  <c:v>-29.952358326025834</c:v>
                </c:pt>
                <c:pt idx="207">
                  <c:v>-27.978093926419568</c:v>
                </c:pt>
                <c:pt idx="208">
                  <c:v>-24.662520603363976</c:v>
                </c:pt>
                <c:pt idx="209">
                  <c:v>-15.385617564681066</c:v>
                </c:pt>
                <c:pt idx="210">
                  <c:v>-19.016497265529686</c:v>
                </c:pt>
                <c:pt idx="211">
                  <c:v>-16.682539303593853</c:v>
                </c:pt>
                <c:pt idx="212">
                  <c:v>-23.409776434395887</c:v>
                </c:pt>
                <c:pt idx="213">
                  <c:v>-23.723382233892501</c:v>
                </c:pt>
                <c:pt idx="214">
                  <c:v>-19.119920853666638</c:v>
                </c:pt>
                <c:pt idx="215">
                  <c:v>-22.687634726297219</c:v>
                </c:pt>
                <c:pt idx="216">
                  <c:v>-25.346552405403525</c:v>
                </c:pt>
                <c:pt idx="217">
                  <c:v>-29.384564329751523</c:v>
                </c:pt>
                <c:pt idx="218">
                  <c:v>-34.919482881298208</c:v>
                </c:pt>
                <c:pt idx="219">
                  <c:v>-33.67285055748436</c:v>
                </c:pt>
                <c:pt idx="220">
                  <c:v>-36.763440088573731</c:v>
                </c:pt>
                <c:pt idx="221">
                  <c:v>-33.531092633573941</c:v>
                </c:pt>
                <c:pt idx="222">
                  <c:v>-31.255142298328696</c:v>
                </c:pt>
                <c:pt idx="223">
                  <c:v>-30.591105769089481</c:v>
                </c:pt>
                <c:pt idx="224">
                  <c:v>-32.387455627040126</c:v>
                </c:pt>
                <c:pt idx="225">
                  <c:v>-24.41423580313732</c:v>
                </c:pt>
                <c:pt idx="226">
                  <c:v>-18.572045950734026</c:v>
                </c:pt>
                <c:pt idx="227">
                  <c:v>-12.712112045299191</c:v>
                </c:pt>
                <c:pt idx="228">
                  <c:v>-4.8937390764447546</c:v>
                </c:pt>
                <c:pt idx="229">
                  <c:v>15.733903231270794</c:v>
                </c:pt>
                <c:pt idx="230">
                  <c:v>22.864715282923999</c:v>
                </c:pt>
                <c:pt idx="231">
                  <c:v>18.65131646949564</c:v>
                </c:pt>
                <c:pt idx="232">
                  <c:v>23.818251578596858</c:v>
                </c:pt>
                <c:pt idx="233">
                  <c:v>12.553286763833162</c:v>
                </c:pt>
                <c:pt idx="234">
                  <c:v>6.304004697735893</c:v>
                </c:pt>
                <c:pt idx="235">
                  <c:v>6.7010352943710654</c:v>
                </c:pt>
                <c:pt idx="236">
                  <c:v>17.359471138368871</c:v>
                </c:pt>
                <c:pt idx="237">
                  <c:v>14.538352188503097</c:v>
                </c:pt>
                <c:pt idx="238">
                  <c:v>22.634656503676723</c:v>
                </c:pt>
                <c:pt idx="239">
                  <c:v>28.338110577885555</c:v>
                </c:pt>
                <c:pt idx="240">
                  <c:v>30.82845111321209</c:v>
                </c:pt>
                <c:pt idx="241">
                  <c:v>18.135686668068097</c:v>
                </c:pt>
                <c:pt idx="242">
                  <c:v>0.85393399658713953</c:v>
                </c:pt>
                <c:pt idx="243">
                  <c:v>4.900746581827363</c:v>
                </c:pt>
                <c:pt idx="244">
                  <c:v>-5.3464955175916495</c:v>
                </c:pt>
                <c:pt idx="245">
                  <c:v>12.89484489788741</c:v>
                </c:pt>
                <c:pt idx="246">
                  <c:v>8.2019136161835497</c:v>
                </c:pt>
                <c:pt idx="247">
                  <c:v>12.774243706549187</c:v>
                </c:pt>
                <c:pt idx="248">
                  <c:v>8.8257036505879611</c:v>
                </c:pt>
                <c:pt idx="249">
                  <c:v>0.98173219088169683</c:v>
                </c:pt>
                <c:pt idx="250">
                  <c:v>1.2620539269879343</c:v>
                </c:pt>
                <c:pt idx="251">
                  <c:v>-16.719844166500366</c:v>
                </c:pt>
                <c:pt idx="252">
                  <c:v>-23.859782332339254</c:v>
                </c:pt>
                <c:pt idx="253">
                  <c:v>-18.905017463607464</c:v>
                </c:pt>
                <c:pt idx="254">
                  <c:v>-19.696848359644719</c:v>
                </c:pt>
                <c:pt idx="255">
                  <c:v>-22.048360338340807</c:v>
                </c:pt>
                <c:pt idx="256">
                  <c:v>-15.25603198962542</c:v>
                </c:pt>
                <c:pt idx="257">
                  <c:v>-20.402514882298092</c:v>
                </c:pt>
                <c:pt idx="258">
                  <c:v>-24.471852344979144</c:v>
                </c:pt>
                <c:pt idx="259">
                  <c:v>-25.526203787765546</c:v>
                </c:pt>
                <c:pt idx="260">
                  <c:v>-38.807767862322599</c:v>
                </c:pt>
                <c:pt idx="261">
                  <c:v>-37.900525941740682</c:v>
                </c:pt>
                <c:pt idx="262">
                  <c:v>-39.561615872572943</c:v>
                </c:pt>
                <c:pt idx="263">
                  <c:v>-32.883749584925219</c:v>
                </c:pt>
                <c:pt idx="264">
                  <c:v>-25.552154430892543</c:v>
                </c:pt>
                <c:pt idx="265">
                  <c:v>-22.35930705890193</c:v>
                </c:pt>
                <c:pt idx="266">
                  <c:v>-184.1975188704217</c:v>
                </c:pt>
                <c:pt idx="267">
                  <c:v>-308.04157002157194</c:v>
                </c:pt>
                <c:pt idx="268">
                  <c:v>-182.99747560083478</c:v>
                </c:pt>
                <c:pt idx="269">
                  <c:v>-65.910530560913514</c:v>
                </c:pt>
                <c:pt idx="270">
                  <c:v>-16.620461546110143</c:v>
                </c:pt>
                <c:pt idx="271">
                  <c:v>-36.092871241300791</c:v>
                </c:pt>
                <c:pt idx="272">
                  <c:v>-54.908193388326289</c:v>
                </c:pt>
                <c:pt idx="273">
                  <c:v>-59.346186747395535</c:v>
                </c:pt>
                <c:pt idx="274">
                  <c:v>-92.505178882275274</c:v>
                </c:pt>
                <c:pt idx="275">
                  <c:v>-65.038971596660488</c:v>
                </c:pt>
                <c:pt idx="276">
                  <c:v>-73.381703055024403</c:v>
                </c:pt>
                <c:pt idx="277">
                  <c:v>-47.988166227621605</c:v>
                </c:pt>
                <c:pt idx="278">
                  <c:v>-15.755502098568428</c:v>
                </c:pt>
                <c:pt idx="279">
                  <c:v>-4.4592573909357833</c:v>
                </c:pt>
                <c:pt idx="280">
                  <c:v>24.041984424694149</c:v>
                </c:pt>
                <c:pt idx="281">
                  <c:v>48.187317462221522</c:v>
                </c:pt>
                <c:pt idx="282">
                  <c:v>51.72272899840064</c:v>
                </c:pt>
                <c:pt idx="283">
                  <c:v>47.565318729880325</c:v>
                </c:pt>
                <c:pt idx="284">
                  <c:v>39.822071570294327</c:v>
                </c:pt>
                <c:pt idx="285">
                  <c:v>32.501674259475159</c:v>
                </c:pt>
                <c:pt idx="286">
                  <c:v>51.734888095223653</c:v>
                </c:pt>
                <c:pt idx="287">
                  <c:v>48.144014151139281</c:v>
                </c:pt>
                <c:pt idx="288">
                  <c:v>42.362542392596779</c:v>
                </c:pt>
                <c:pt idx="289">
                  <c:v>66.708597213445387</c:v>
                </c:pt>
                <c:pt idx="290">
                  <c:v>76.624363619387879</c:v>
                </c:pt>
                <c:pt idx="291">
                  <c:v>104.86894048584234</c:v>
                </c:pt>
                <c:pt idx="292">
                  <c:v>97.372377172383807</c:v>
                </c:pt>
                <c:pt idx="293">
                  <c:v>87.225217995648137</c:v>
                </c:pt>
                <c:pt idx="294">
                  <c:v>78.337248781052651</c:v>
                </c:pt>
                <c:pt idx="295">
                  <c:v>75.277861455980968</c:v>
                </c:pt>
                <c:pt idx="296">
                  <c:v>73.543210367533788</c:v>
                </c:pt>
                <c:pt idx="297">
                  <c:v>79.430148976112733</c:v>
                </c:pt>
                <c:pt idx="298">
                  <c:v>92.168139153949511</c:v>
                </c:pt>
                <c:pt idx="299">
                  <c:v>94.203506036434547</c:v>
                </c:pt>
                <c:pt idx="300">
                  <c:v>87.371943236594944</c:v>
                </c:pt>
                <c:pt idx="301">
                  <c:v>90.38946899467426</c:v>
                </c:pt>
                <c:pt idx="302">
                  <c:v>100.50251975639894</c:v>
                </c:pt>
                <c:pt idx="303">
                  <c:v>79.580903898558262</c:v>
                </c:pt>
                <c:pt idx="304">
                  <c:v>70.374074006301029</c:v>
                </c:pt>
                <c:pt idx="305">
                  <c:v>35.425156191480333</c:v>
                </c:pt>
                <c:pt idx="306">
                  <c:v>17.209753797693637</c:v>
                </c:pt>
                <c:pt idx="307">
                  <c:v>1.0902039777772075</c:v>
                </c:pt>
                <c:pt idx="308">
                  <c:v>3.1748951023277527</c:v>
                </c:pt>
                <c:pt idx="309">
                  <c:v>-14.853600871674686</c:v>
                </c:pt>
                <c:pt idx="310">
                  <c:v>-27.790513754535802</c:v>
                </c:pt>
                <c:pt idx="311">
                  <c:v>-35.418919373234829</c:v>
                </c:pt>
                <c:pt idx="312">
                  <c:v>-25.360945910895019</c:v>
                </c:pt>
                <c:pt idx="313">
                  <c:v>-17.132112140893028</c:v>
                </c:pt>
                <c:pt idx="314">
                  <c:v>-12.585270637537745</c:v>
                </c:pt>
                <c:pt idx="315">
                  <c:v>-5.3041741377366032</c:v>
                </c:pt>
                <c:pt idx="316">
                  <c:v>-2.1808228670538936</c:v>
                </c:pt>
                <c:pt idx="317">
                  <c:v>-8.1798292766425309</c:v>
                </c:pt>
                <c:pt idx="318">
                  <c:v>-14.925694705977151</c:v>
                </c:pt>
                <c:pt idx="319">
                  <c:v>-8.2010188839722797</c:v>
                </c:pt>
                <c:pt idx="320">
                  <c:v>-24.485924823361483</c:v>
                </c:pt>
                <c:pt idx="321">
                  <c:v>-28.968939383283555</c:v>
                </c:pt>
                <c:pt idx="322">
                  <c:v>-36.633490760575782</c:v>
                </c:pt>
                <c:pt idx="323">
                  <c:v>-23.740810815588198</c:v>
                </c:pt>
                <c:pt idx="324">
                  <c:v>-15.9929725952402</c:v>
                </c:pt>
                <c:pt idx="325">
                  <c:v>-14.789688176991831</c:v>
                </c:pt>
                <c:pt idx="326">
                  <c:v>-13.077495300510897</c:v>
                </c:pt>
                <c:pt idx="327">
                  <c:v>-18.253605453599373</c:v>
                </c:pt>
                <c:pt idx="328">
                  <c:v>-20.206438011654509</c:v>
                </c:pt>
                <c:pt idx="329">
                  <c:v>-21.610456367382746</c:v>
                </c:pt>
                <c:pt idx="330">
                  <c:v>-18.042423634208063</c:v>
                </c:pt>
                <c:pt idx="331">
                  <c:v>-16.139696429137274</c:v>
                </c:pt>
              </c:numCache>
            </c:numRef>
          </c:val>
          <c:smooth val="0"/>
          <c:extLst>
            <c:ext xmlns:c16="http://schemas.microsoft.com/office/drawing/2014/chart" uri="{C3380CC4-5D6E-409C-BE32-E72D297353CC}">
              <c16:uniqueId val="{00000001-DDBE-4C5B-91EB-E2852132853C}"/>
            </c:ext>
          </c:extLst>
        </c:ser>
        <c:dLbls>
          <c:showLegendKey val="0"/>
          <c:showVal val="0"/>
          <c:showCatName val="0"/>
          <c:showSerName val="0"/>
          <c:showPercent val="0"/>
          <c:showBubbleSize val="0"/>
        </c:dLbls>
        <c:marker val="1"/>
        <c:smooth val="0"/>
        <c:axId val="275499863"/>
        <c:axId val="275509943"/>
      </c:lineChart>
      <c:dateAx>
        <c:axId val="275461343"/>
        <c:scaling>
          <c:orientation val="minMax"/>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0" spcFirstLastPara="1" vertOverflow="ellipsis" wrap="square" anchor="ctr" anchorCtr="1"/>
          <a:lstStyle/>
          <a:p>
            <a:pPr>
              <a:defRPr sz="1300" b="0" i="0" u="none" strike="noStrike" kern="1200" baseline="0">
                <a:solidFill>
                  <a:srgbClr val="010000"/>
                </a:solidFill>
                <a:latin typeface="Arial"/>
                <a:ea typeface="Arial"/>
                <a:cs typeface="Arial"/>
              </a:defRPr>
            </a:pPr>
            <a:endParaRPr lang="en-US"/>
          </a:p>
        </c:txPr>
        <c:crossAx val="275459543"/>
        <c:crosses val="autoZero"/>
        <c:auto val="1"/>
        <c:lblOffset val="100"/>
        <c:baseTimeUnit val="months"/>
      </c:dateAx>
      <c:valAx>
        <c:axId val="275459543"/>
        <c:scaling>
          <c:orientation val="minMax"/>
          <c:max val="4"/>
          <c:min val="-5"/>
        </c:scaling>
        <c:delete val="0"/>
        <c:axPos val="l"/>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75461343"/>
        <c:crosses val="autoZero"/>
        <c:crossBetween val="between"/>
      </c:valAx>
      <c:valAx>
        <c:axId val="275509943"/>
        <c:scaling>
          <c:orientation val="minMax"/>
          <c:max val="100"/>
          <c:min val="-150"/>
        </c:scaling>
        <c:delete val="0"/>
        <c:axPos val="r"/>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75499863"/>
        <c:crosses val="max"/>
        <c:crossBetween val="between"/>
      </c:valAx>
      <c:dateAx>
        <c:axId val="275499863"/>
        <c:scaling>
          <c:orientation val="minMax"/>
        </c:scaling>
        <c:delete val="1"/>
        <c:axPos val="b"/>
        <c:numFmt formatCode="m/d/yyyy" sourceLinked="1"/>
        <c:majorTickMark val="out"/>
        <c:minorTickMark val="none"/>
        <c:tickLblPos val="nextTo"/>
        <c:crossAx val="275509943"/>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853802284999202E-2"/>
          <c:w val="1"/>
          <c:h val="0.132300094739860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03786850475656E-2"/>
          <c:y val="0.19591816937169662"/>
          <c:w val="0.71802546633354192"/>
          <c:h val="0.73015532262189808"/>
        </c:manualLayout>
      </c:layout>
      <c:lineChart>
        <c:grouping val="standard"/>
        <c:varyColors val="0"/>
        <c:ser>
          <c:idx val="0"/>
          <c:order val="0"/>
          <c:tx>
            <c:strRef>
              <c:f>'3m workings'!$G$2</c:f>
              <c:strCache>
                <c:ptCount val="1"/>
                <c:pt idx="0">
                  <c:v>UK - 3m yield (3m change OYA)</c:v>
                </c:pt>
              </c:strCache>
            </c:strRef>
          </c:tx>
          <c:spPr>
            <a:ln w="28575" cap="rnd">
              <a:solidFill>
                <a:srgbClr val="006D89"/>
              </a:solidFill>
              <a:round/>
            </a:ln>
            <a:effectLst/>
          </c:spPr>
          <c:marker>
            <c:symbol val="none"/>
          </c:marker>
          <c:cat>
            <c:numRef>
              <c:f>'Jingyi 10yr workings'!$A$27:$A$360</c:f>
              <c:numCache>
                <c:formatCode>m/d/yyyy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'3m workings'!$G$27:$G$361</c:f>
              <c:numCache>
                <c:formatCode>General</c:formatCode>
                <c:ptCount val="335"/>
                <c:pt idx="0">
                  <c:v>0.99253333333333416</c:v>
                </c:pt>
                <c:pt idx="1">
                  <c:v>0.90793333333333237</c:v>
                </c:pt>
                <c:pt idx="2">
                  <c:v>0.98026666666666795</c:v>
                </c:pt>
                <c:pt idx="3">
                  <c:v>1.0548666666666664</c:v>
                </c:pt>
                <c:pt idx="4">
                  <c:v>1.0566999999999993</c:v>
                </c:pt>
                <c:pt idx="5">
                  <c:v>0.93106666666666626</c:v>
                </c:pt>
                <c:pt idx="6">
                  <c:v>0.89122333333333259</c:v>
                </c:pt>
                <c:pt idx="7">
                  <c:v>0.80995666666666732</c:v>
                </c:pt>
                <c:pt idx="8">
                  <c:v>0.57912333333333255</c:v>
                </c:pt>
                <c:pt idx="9">
                  <c:v>0.20563333333333311</c:v>
                </c:pt>
                <c:pt idx="10">
                  <c:v>-0.10740000000000105</c:v>
                </c:pt>
                <c:pt idx="11">
                  <c:v>-0.47679999999999989</c:v>
                </c:pt>
                <c:pt idx="12">
                  <c:v>-0.9277333333333333</c:v>
                </c:pt>
                <c:pt idx="13">
                  <c:v>-1.2933333333333312</c:v>
                </c:pt>
                <c:pt idx="14">
                  <c:v>-1.6452333333333353</c:v>
                </c:pt>
                <c:pt idx="15">
                  <c:v>-1.9180999999999999</c:v>
                </c:pt>
                <c:pt idx="16">
                  <c:v>-2.0786333333333333</c:v>
                </c:pt>
                <c:pt idx="17">
                  <c:v>-2.1513</c:v>
                </c:pt>
                <c:pt idx="18">
                  <c:v>-2.2895666666666665</c:v>
                </c:pt>
                <c:pt idx="19">
                  <c:v>-2.4823000000000004</c:v>
                </c:pt>
                <c:pt idx="20">
                  <c:v>-2.5259</c:v>
                </c:pt>
                <c:pt idx="21">
                  <c:v>-2.1113333333333326</c:v>
                </c:pt>
                <c:pt idx="22">
                  <c:v>-1.7207666666666652</c:v>
                </c:pt>
                <c:pt idx="23">
                  <c:v>-1.271300000000001</c:v>
                </c:pt>
                <c:pt idx="24">
                  <c:v>-0.75300000000000011</c:v>
                </c:pt>
                <c:pt idx="25">
                  <c:v>-0.15268666666666775</c:v>
                </c:pt>
                <c:pt idx="26">
                  <c:v>0.44811333333333447</c:v>
                </c:pt>
                <c:pt idx="27">
                  <c:v>0.76851333333333383</c:v>
                </c:pt>
                <c:pt idx="28">
                  <c:v>0.92386333333333415</c:v>
                </c:pt>
                <c:pt idx="29">
                  <c:v>0.97309666666666672</c:v>
                </c:pt>
                <c:pt idx="30">
                  <c:v>1.020363333333334</c:v>
                </c:pt>
                <c:pt idx="31">
                  <c:v>1.0487666666666673</c:v>
                </c:pt>
                <c:pt idx="32">
                  <c:v>1.0766333333333336</c:v>
                </c:pt>
                <c:pt idx="33">
                  <c:v>0.84366666666666479</c:v>
                </c:pt>
                <c:pt idx="34">
                  <c:v>0.66936666666666511</c:v>
                </c:pt>
                <c:pt idx="35">
                  <c:v>0.44133333333333358</c:v>
                </c:pt>
                <c:pt idx="36">
                  <c:v>0.28319999999999901</c:v>
                </c:pt>
                <c:pt idx="37">
                  <c:v>2.7420000000000222E-2</c:v>
                </c:pt>
                <c:pt idx="38">
                  <c:v>-0.25077999999999978</c:v>
                </c:pt>
                <c:pt idx="39">
                  <c:v>-0.46138000000000012</c:v>
                </c:pt>
                <c:pt idx="40">
                  <c:v>-0.68019666666666723</c:v>
                </c:pt>
                <c:pt idx="41">
                  <c:v>-0.83366333333333298</c:v>
                </c:pt>
                <c:pt idx="42">
                  <c:v>-0.89886333333333379</c:v>
                </c:pt>
                <c:pt idx="43">
                  <c:v>-0.88333333333333464</c:v>
                </c:pt>
                <c:pt idx="44">
                  <c:v>-0.98649999999999949</c:v>
                </c:pt>
                <c:pt idx="45">
                  <c:v>-1.2159999999999984</c:v>
                </c:pt>
                <c:pt idx="46">
                  <c:v>-1.4700333333333324</c:v>
                </c:pt>
                <c:pt idx="47">
                  <c:v>-1.695247666666666</c:v>
                </c:pt>
                <c:pt idx="48">
                  <c:v>-1.7946763333333324</c:v>
                </c:pt>
                <c:pt idx="49">
                  <c:v>-1.8016013333333336</c:v>
                </c:pt>
                <c:pt idx="50">
                  <c:v>-1.675695333333334</c:v>
                </c:pt>
                <c:pt idx="51">
                  <c:v>-1.4866000000000001</c:v>
                </c:pt>
                <c:pt idx="52">
                  <c:v>-1.3059416666666666</c:v>
                </c:pt>
                <c:pt idx="53">
                  <c:v>-1.121316666666667</c:v>
                </c:pt>
                <c:pt idx="54">
                  <c:v>-1.0806499999999999</c:v>
                </c:pt>
                <c:pt idx="55">
                  <c:v>-1.1338499999999994</c:v>
                </c:pt>
                <c:pt idx="56">
                  <c:v>-1.0913166666666667</c:v>
                </c:pt>
                <c:pt idx="57">
                  <c:v>-0.88765000000000027</c:v>
                </c:pt>
                <c:pt idx="58">
                  <c:v>-0.60211666666666686</c:v>
                </c:pt>
                <c:pt idx="59">
                  <c:v>-0.29849900000000051</c:v>
                </c:pt>
                <c:pt idx="60">
                  <c:v>-0.12245133333333369</c:v>
                </c:pt>
                <c:pt idx="61">
                  <c:v>-1.391966666666633E-2</c:v>
                </c:pt>
                <c:pt idx="62">
                  <c:v>-0.17883233333333326</c:v>
                </c:pt>
                <c:pt idx="63">
                  <c:v>-0.35791333333333375</c:v>
                </c:pt>
                <c:pt idx="64">
                  <c:v>-0.49096166666666674</c:v>
                </c:pt>
                <c:pt idx="65">
                  <c:v>-0.5454416666666666</c:v>
                </c:pt>
                <c:pt idx="66">
                  <c:v>-0.52665499999999987</c:v>
                </c:pt>
                <c:pt idx="67">
                  <c:v>-0.48680366666666597</c:v>
                </c:pt>
                <c:pt idx="68">
                  <c:v>-0.39651466666666657</c:v>
                </c:pt>
                <c:pt idx="69">
                  <c:v>-0.31229500000000021</c:v>
                </c:pt>
                <c:pt idx="70">
                  <c:v>-0.15348300000000004</c:v>
                </c:pt>
                <c:pt idx="71">
                  <c:v>-4.5666999999999902E-2</c:v>
                </c:pt>
                <c:pt idx="72">
                  <c:v>3.3864333333333274E-2</c:v>
                </c:pt>
                <c:pt idx="73">
                  <c:v>7.1910999999999614E-2</c:v>
                </c:pt>
                <c:pt idx="74">
                  <c:v>0.26930766666666672</c:v>
                </c:pt>
                <c:pt idx="75">
                  <c:v>0.49694966666666707</c:v>
                </c:pt>
                <c:pt idx="76">
                  <c:v>0.69586633333333348</c:v>
                </c:pt>
                <c:pt idx="77">
                  <c:v>0.85366899999999957</c:v>
                </c:pt>
                <c:pt idx="78">
                  <c:v>1.0111693333333327</c:v>
                </c:pt>
                <c:pt idx="79">
                  <c:v>1.2136713333333318</c:v>
                </c:pt>
                <c:pt idx="80">
                  <c:v>1.2813746666666663</c:v>
                </c:pt>
                <c:pt idx="81">
                  <c:v>1.2709816666666667</c:v>
                </c:pt>
                <c:pt idx="82">
                  <c:v>1.1086383333333334</c:v>
                </c:pt>
                <c:pt idx="83">
                  <c:v>0.96718466666666636</c:v>
                </c:pt>
                <c:pt idx="84">
                  <c:v>0.86817733333333447</c:v>
                </c:pt>
                <c:pt idx="85">
                  <c:v>0.80017366666666678</c:v>
                </c:pt>
                <c:pt idx="86">
                  <c:v>0.76020233333333298</c:v>
                </c:pt>
                <c:pt idx="87">
                  <c:v>0.67868366666666713</c:v>
                </c:pt>
                <c:pt idx="88">
                  <c:v>0.59886000000000017</c:v>
                </c:pt>
                <c:pt idx="89">
                  <c:v>0.42792533333333349</c:v>
                </c:pt>
                <c:pt idx="90">
                  <c:v>0.19258866666666652</c:v>
                </c:pt>
                <c:pt idx="91">
                  <c:v>-6.3072666666665889E-2</c:v>
                </c:pt>
                <c:pt idx="92">
                  <c:v>-0.25046733333333382</c:v>
                </c:pt>
                <c:pt idx="93">
                  <c:v>-0.31083033333333354</c:v>
                </c:pt>
                <c:pt idx="94">
                  <c:v>-0.30125133333333221</c:v>
                </c:pt>
                <c:pt idx="95">
                  <c:v>-0.26378400000000024</c:v>
                </c:pt>
                <c:pt idx="96">
                  <c:v>-0.25885433333333374</c:v>
                </c:pt>
                <c:pt idx="97">
                  <c:v>-0.2578579999999997</c:v>
                </c:pt>
                <c:pt idx="98">
                  <c:v>-0.29419933333333326</c:v>
                </c:pt>
                <c:pt idx="99">
                  <c:v>-0.32309700000000063</c:v>
                </c:pt>
                <c:pt idx="100">
                  <c:v>-0.32041900000000112</c:v>
                </c:pt>
                <c:pt idx="101">
                  <c:v>-0.24843833333333354</c:v>
                </c:pt>
                <c:pt idx="102">
                  <c:v>-0.12361399999999989</c:v>
                </c:pt>
                <c:pt idx="103">
                  <c:v>9.6856666666669256E-3</c:v>
                </c:pt>
                <c:pt idx="104">
                  <c:v>0.18902433333333413</c:v>
                </c:pt>
                <c:pt idx="105">
                  <c:v>0.34233233333333324</c:v>
                </c:pt>
                <c:pt idx="106">
                  <c:v>0.48137133333333271</c:v>
                </c:pt>
                <c:pt idx="107">
                  <c:v>0.56796100000000038</c:v>
                </c:pt>
                <c:pt idx="108">
                  <c:v>0.64143633333333305</c:v>
                </c:pt>
                <c:pt idx="109">
                  <c:v>0.78182866666666584</c:v>
                </c:pt>
                <c:pt idx="110">
                  <c:v>0.87821966666666729</c:v>
                </c:pt>
                <c:pt idx="111">
                  <c:v>0.97695800000000066</c:v>
                </c:pt>
                <c:pt idx="112">
                  <c:v>0.99704366666666733</c:v>
                </c:pt>
                <c:pt idx="113">
                  <c:v>1.0488753333333349</c:v>
                </c:pt>
                <c:pt idx="114">
                  <c:v>1.1398363333333323</c:v>
                </c:pt>
                <c:pt idx="115">
                  <c:v>1.1932833333333335</c:v>
                </c:pt>
                <c:pt idx="116">
                  <c:v>1.165851</c:v>
                </c:pt>
                <c:pt idx="117">
                  <c:v>0.99603700000000028</c:v>
                </c:pt>
                <c:pt idx="118">
                  <c:v>0.79636033333333334</c:v>
                </c:pt>
                <c:pt idx="119">
                  <c:v>0.59226633333333378</c:v>
                </c:pt>
                <c:pt idx="120">
                  <c:v>0.3844309999999993</c:v>
                </c:pt>
                <c:pt idx="121">
                  <c:v>5.9872000000000369E-2</c:v>
                </c:pt>
                <c:pt idx="122">
                  <c:v>-0.19223333333333326</c:v>
                </c:pt>
                <c:pt idx="123">
                  <c:v>-0.44612166666666653</c:v>
                </c:pt>
                <c:pt idx="124">
                  <c:v>-0.52158000000000015</c:v>
                </c:pt>
                <c:pt idx="125">
                  <c:v>-0.59489933333333411</c:v>
                </c:pt>
                <c:pt idx="126">
                  <c:v>-0.61447299999999849</c:v>
                </c:pt>
                <c:pt idx="127">
                  <c:v>-0.64683066666666633</c:v>
                </c:pt>
                <c:pt idx="128">
                  <c:v>-0.74178366666666662</c:v>
                </c:pt>
                <c:pt idx="129">
                  <c:v>-0.88654100000000025</c:v>
                </c:pt>
                <c:pt idx="130">
                  <c:v>-1.3493036666666676</c:v>
                </c:pt>
                <c:pt idx="131">
                  <c:v>-2.3423840000000005</c:v>
                </c:pt>
                <c:pt idx="132">
                  <c:v>-3.3440849999999993</c:v>
                </c:pt>
                <c:pt idx="133">
                  <c:v>-4.0411036666666664</c:v>
                </c:pt>
                <c:pt idx="134">
                  <c:v>-4.2239149999999999</c:v>
                </c:pt>
                <c:pt idx="135">
                  <c:v>-4.2501976666666668</c:v>
                </c:pt>
                <c:pt idx="136">
                  <c:v>-4.3240806666666662</c:v>
                </c:pt>
                <c:pt idx="137">
                  <c:v>-4.3925346666666671</c:v>
                </c:pt>
                <c:pt idx="138">
                  <c:v>-4.5487813333333342</c:v>
                </c:pt>
                <c:pt idx="139">
                  <c:v>-4.6579126666666673</c:v>
                </c:pt>
                <c:pt idx="140">
                  <c:v>-4.6715870000000006</c:v>
                </c:pt>
                <c:pt idx="141">
                  <c:v>-4.5060876666666667</c:v>
                </c:pt>
                <c:pt idx="142">
                  <c:v>-3.973322333333333</c:v>
                </c:pt>
                <c:pt idx="143">
                  <c:v>-2.8415973333333331</c:v>
                </c:pt>
                <c:pt idx="144">
                  <c:v>-1.6796513333333336</c:v>
                </c:pt>
                <c:pt idx="145">
                  <c:v>-0.78024233333333326</c:v>
                </c:pt>
                <c:pt idx="146">
                  <c:v>-0.42628100000000008</c:v>
                </c:pt>
                <c:pt idx="147">
                  <c:v>-0.23294633333333326</c:v>
                </c:pt>
                <c:pt idx="148">
                  <c:v>-0.11440666666666666</c:v>
                </c:pt>
                <c:pt idx="149">
                  <c:v>-6.5669000000000088E-2</c:v>
                </c:pt>
                <c:pt idx="150">
                  <c:v>-3.0845666666666605E-2</c:v>
                </c:pt>
                <c:pt idx="151">
                  <c:v>1.2072666666666676E-2</c:v>
                </c:pt>
                <c:pt idx="152">
                  <c:v>5.9448666666666705E-2</c:v>
                </c:pt>
                <c:pt idx="153">
                  <c:v>0.10274166666666668</c:v>
                </c:pt>
                <c:pt idx="154">
                  <c:v>9.7707000000000044E-2</c:v>
                </c:pt>
                <c:pt idx="155">
                  <c:v>6.7423333333333224E-2</c:v>
                </c:pt>
                <c:pt idx="156">
                  <c:v>2.9489666666666581E-2</c:v>
                </c:pt>
                <c:pt idx="157">
                  <c:v>2.013433333333331E-2</c:v>
                </c:pt>
                <c:pt idx="158">
                  <c:v>2.6322000000000012E-2</c:v>
                </c:pt>
                <c:pt idx="159">
                  <c:v>5.446933333333337E-2</c:v>
                </c:pt>
                <c:pt idx="160">
                  <c:v>6.6043333333333343E-2</c:v>
                </c:pt>
                <c:pt idx="161">
                  <c:v>6.0788000000000064E-2</c:v>
                </c:pt>
                <c:pt idx="162">
                  <c:v>3.628866666666658E-2</c:v>
                </c:pt>
                <c:pt idx="163">
                  <c:v>1.3782333333333341E-2</c:v>
                </c:pt>
                <c:pt idx="164">
                  <c:v>-8.9183333333333614E-3</c:v>
                </c:pt>
                <c:pt idx="165">
                  <c:v>-3.136899999999998E-2</c:v>
                </c:pt>
                <c:pt idx="166">
                  <c:v>-4.3170333333333366E-2</c:v>
                </c:pt>
                <c:pt idx="167">
                  <c:v>-5.6429333333333276E-2</c:v>
                </c:pt>
                <c:pt idx="168">
                  <c:v>-0.12770399999999987</c:v>
                </c:pt>
                <c:pt idx="169">
                  <c:v>-0.16049966666666671</c:v>
                </c:pt>
                <c:pt idx="170">
                  <c:v>-0.1809723333333334</c:v>
                </c:pt>
                <c:pt idx="171">
                  <c:v>-0.14809533333333336</c:v>
                </c:pt>
                <c:pt idx="172">
                  <c:v>-0.15244166666666664</c:v>
                </c:pt>
                <c:pt idx="173">
                  <c:v>-0.17110966666666666</c:v>
                </c:pt>
                <c:pt idx="174">
                  <c:v>-0.16895533333333329</c:v>
                </c:pt>
                <c:pt idx="175">
                  <c:v>-0.19116766666666668</c:v>
                </c:pt>
                <c:pt idx="176">
                  <c:v>-0.19878400000000002</c:v>
                </c:pt>
                <c:pt idx="177">
                  <c:v>-0.2147776666666667</c:v>
                </c:pt>
                <c:pt idx="178">
                  <c:v>-0.21460133333333337</c:v>
                </c:pt>
                <c:pt idx="179">
                  <c:v>-0.20201033333333326</c:v>
                </c:pt>
                <c:pt idx="180">
                  <c:v>-0.11131366666666676</c:v>
                </c:pt>
                <c:pt idx="181">
                  <c:v>-6.1883999999999995E-2</c:v>
                </c:pt>
                <c:pt idx="182">
                  <c:v>-2.1597333333333302E-2</c:v>
                </c:pt>
                <c:pt idx="183">
                  <c:v>-6.7072999999999994E-2</c:v>
                </c:pt>
                <c:pt idx="184">
                  <c:v>-6.6985000000000017E-2</c:v>
                </c:pt>
                <c:pt idx="185">
                  <c:v>-5.5875666666666657E-2</c:v>
                </c:pt>
                <c:pt idx="186">
                  <c:v>-4.1400999999999966E-2</c:v>
                </c:pt>
                <c:pt idx="187">
                  <c:v>-4.0833333333333832E-3</c:v>
                </c:pt>
                <c:pt idx="188">
                  <c:v>1.3534666666666695E-2</c:v>
                </c:pt>
                <c:pt idx="189">
                  <c:v>5.1515666666666682E-2</c:v>
                </c:pt>
                <c:pt idx="190">
                  <c:v>6.7024333333333408E-2</c:v>
                </c:pt>
                <c:pt idx="191">
                  <c:v>7.6399666666666671E-2</c:v>
                </c:pt>
                <c:pt idx="192">
                  <c:v>2.9078999999999966E-2</c:v>
                </c:pt>
                <c:pt idx="193">
                  <c:v>2.5151000000000034E-2</c:v>
                </c:pt>
                <c:pt idx="194">
                  <c:v>1.7122000000000026E-2</c:v>
                </c:pt>
                <c:pt idx="195">
                  <c:v>4.9874999999999947E-2</c:v>
                </c:pt>
                <c:pt idx="196">
                  <c:v>3.1651333333333309E-2</c:v>
                </c:pt>
                <c:pt idx="197">
                  <c:v>9.8493333333332655E-3</c:v>
                </c:pt>
                <c:pt idx="198">
                  <c:v>2.4001666666666643E-2</c:v>
                </c:pt>
                <c:pt idx="199">
                  <c:v>5.7920666666666731E-2</c:v>
                </c:pt>
                <c:pt idx="200">
                  <c:v>0.11130333333333331</c:v>
                </c:pt>
                <c:pt idx="201">
                  <c:v>0.12521833333333338</c:v>
                </c:pt>
                <c:pt idx="202">
                  <c:v>0.11002899999999993</c:v>
                </c:pt>
                <c:pt idx="203">
                  <c:v>0.1091166666666667</c:v>
                </c:pt>
                <c:pt idx="204">
                  <c:v>0.10964400000000002</c:v>
                </c:pt>
                <c:pt idx="205">
                  <c:v>7.9396333333333291E-2</c:v>
                </c:pt>
                <c:pt idx="206">
                  <c:v>4.5588333333333286E-2</c:v>
                </c:pt>
                <c:pt idx="207">
                  <c:v>8.594000000000046E-3</c:v>
                </c:pt>
                <c:pt idx="208">
                  <c:v>4.5578666666666656E-2</c:v>
                </c:pt>
                <c:pt idx="209">
                  <c:v>0.1006833333333334</c:v>
                </c:pt>
                <c:pt idx="210">
                  <c:v>0.12002366666666664</c:v>
                </c:pt>
                <c:pt idx="211">
                  <c:v>0.11142899999999994</c:v>
                </c:pt>
                <c:pt idx="212">
                  <c:v>6.7651333333333341E-2</c:v>
                </c:pt>
                <c:pt idx="213">
                  <c:v>3.6793666666666613E-2</c:v>
                </c:pt>
                <c:pt idx="214">
                  <c:v>4.4511000000000078E-2</c:v>
                </c:pt>
                <c:pt idx="215">
                  <c:v>4.9225999999999992E-2</c:v>
                </c:pt>
                <c:pt idx="216">
                  <c:v>8.0862333333333369E-2</c:v>
                </c:pt>
                <c:pt idx="217">
                  <c:v>9.7204000000000013E-2</c:v>
                </c:pt>
                <c:pt idx="218">
                  <c:v>9.5903666666666609E-2</c:v>
                </c:pt>
                <c:pt idx="219">
                  <c:v>7.4886666666666657E-2</c:v>
                </c:pt>
                <c:pt idx="220">
                  <c:v>3.102200000000005E-2</c:v>
                </c:pt>
                <c:pt idx="221">
                  <c:v>-4.3903333333333294E-3</c:v>
                </c:pt>
                <c:pt idx="222">
                  <c:v>-4.2417666666666687E-2</c:v>
                </c:pt>
                <c:pt idx="223">
                  <c:v>-9.2425333333333304E-2</c:v>
                </c:pt>
                <c:pt idx="224">
                  <c:v>-0.15729266666666664</c:v>
                </c:pt>
                <c:pt idx="225">
                  <c:v>-0.21965766666666667</c:v>
                </c:pt>
                <c:pt idx="226">
                  <c:v>-0.27914700000000003</c:v>
                </c:pt>
                <c:pt idx="227">
                  <c:v>-0.32238933333333336</c:v>
                </c:pt>
                <c:pt idx="228">
                  <c:v>-0.38110133333333335</c:v>
                </c:pt>
                <c:pt idx="229">
                  <c:v>-0.37997833333333331</c:v>
                </c:pt>
                <c:pt idx="230">
                  <c:v>-0.40330066666666659</c:v>
                </c:pt>
                <c:pt idx="231">
                  <c:v>-0.38287333333333334</c:v>
                </c:pt>
                <c:pt idx="232">
                  <c:v>-0.40219099999999997</c:v>
                </c:pt>
                <c:pt idx="233">
                  <c:v>-0.3805776666666667</c:v>
                </c:pt>
                <c:pt idx="234">
                  <c:v>-0.33922666666666662</c:v>
                </c:pt>
                <c:pt idx="235">
                  <c:v>-0.28582266666666667</c:v>
                </c:pt>
                <c:pt idx="236">
                  <c:v>-0.17468633333333336</c:v>
                </c:pt>
                <c:pt idx="237">
                  <c:v>-7.0823999999999998E-2</c:v>
                </c:pt>
                <c:pt idx="238">
                  <c:v>6.6703333333333364E-2</c:v>
                </c:pt>
                <c:pt idx="239">
                  <c:v>0.14797866666666665</c:v>
                </c:pt>
                <c:pt idx="240">
                  <c:v>0.22306800000000004</c:v>
                </c:pt>
                <c:pt idx="241">
                  <c:v>0.18254933333333329</c:v>
                </c:pt>
                <c:pt idx="242">
                  <c:v>0.18412133333333336</c:v>
                </c:pt>
                <c:pt idx="243">
                  <c:v>0.24401766666666663</c:v>
                </c:pt>
                <c:pt idx="244">
                  <c:v>0.33494666666666667</c:v>
                </c:pt>
                <c:pt idx="245">
                  <c:v>0.3902173333333333</c:v>
                </c:pt>
                <c:pt idx="246">
                  <c:v>0.3963396666666667</c:v>
                </c:pt>
                <c:pt idx="247">
                  <c:v>0.46020266666666665</c:v>
                </c:pt>
                <c:pt idx="248">
                  <c:v>0.51427</c:v>
                </c:pt>
                <c:pt idx="249">
                  <c:v>0.53732466666666667</c:v>
                </c:pt>
                <c:pt idx="250">
                  <c:v>0.47031099999999998</c:v>
                </c:pt>
                <c:pt idx="251">
                  <c:v>0.39620666666666676</c:v>
                </c:pt>
                <c:pt idx="252">
                  <c:v>0.36037133333333332</c:v>
                </c:pt>
                <c:pt idx="253">
                  <c:v>0.41762533333333335</c:v>
                </c:pt>
                <c:pt idx="254">
                  <c:v>0.47609366666666675</c:v>
                </c:pt>
                <c:pt idx="255">
                  <c:v>0.41675500000000015</c:v>
                </c:pt>
                <c:pt idx="256">
                  <c:v>0.35441333333333319</c:v>
                </c:pt>
                <c:pt idx="257">
                  <c:v>0.28020166666666674</c:v>
                </c:pt>
                <c:pt idx="258">
                  <c:v>0.25249066666666659</c:v>
                </c:pt>
                <c:pt idx="259">
                  <c:v>0.17115233333333346</c:v>
                </c:pt>
                <c:pt idx="260">
                  <c:v>8.369666666666653E-2</c:v>
                </c:pt>
                <c:pt idx="261">
                  <c:v>3.4747000000000194E-2</c:v>
                </c:pt>
                <c:pt idx="262">
                  <c:v>2.7244000000000046E-2</c:v>
                </c:pt>
                <c:pt idx="263">
                  <c:v>5.4716333333333367E-2</c:v>
                </c:pt>
                <c:pt idx="264">
                  <c:v>5.4155333333333333E-2</c:v>
                </c:pt>
                <c:pt idx="265">
                  <c:v>8.1686666666667129E-3</c:v>
                </c:pt>
                <c:pt idx="266">
                  <c:v>-6.0955333333333472E-2</c:v>
                </c:pt>
                <c:pt idx="267">
                  <c:v>-0.25571866666666676</c:v>
                </c:pt>
                <c:pt idx="268">
                  <c:v>-0.43071133333333328</c:v>
                </c:pt>
                <c:pt idx="269">
                  <c:v>-0.61147800000000008</c:v>
                </c:pt>
                <c:pt idx="270">
                  <c:v>-0.66822199999999998</c:v>
                </c:pt>
                <c:pt idx="271">
                  <c:v>-0.70664533333333346</c:v>
                </c:pt>
                <c:pt idx="272">
                  <c:v>-0.73192399999999991</c:v>
                </c:pt>
                <c:pt idx="273">
                  <c:v>-0.7414293333333335</c:v>
                </c:pt>
                <c:pt idx="274">
                  <c:v>-0.77026500000000009</c:v>
                </c:pt>
                <c:pt idx="275">
                  <c:v>-0.81237266666666674</c:v>
                </c:pt>
                <c:pt idx="276">
                  <c:v>-0.81216600000000005</c:v>
                </c:pt>
                <c:pt idx="277">
                  <c:v>-0.76767666666666667</c:v>
                </c:pt>
                <c:pt idx="278">
                  <c:v>-0.68785633333333329</c:v>
                </c:pt>
                <c:pt idx="279">
                  <c:v>-0.48231100000000005</c:v>
                </c:pt>
                <c:pt idx="280">
                  <c:v>-0.28961599999999993</c:v>
                </c:pt>
                <c:pt idx="281">
                  <c:v>-8.6764666666666684E-2</c:v>
                </c:pt>
                <c:pt idx="282">
                  <c:v>-3.0851333333333349E-2</c:v>
                </c:pt>
                <c:pt idx="283">
                  <c:v>-2.9696666666666656E-3</c:v>
                </c:pt>
                <c:pt idx="284">
                  <c:v>8.3323333333333322E-3</c:v>
                </c:pt>
                <c:pt idx="285">
                  <c:v>3.9370000000000013E-3</c:v>
                </c:pt>
                <c:pt idx="286">
                  <c:v>3.2030333333333334E-2</c:v>
                </c:pt>
                <c:pt idx="287">
                  <c:v>4.8580666666666668E-2</c:v>
                </c:pt>
                <c:pt idx="288">
                  <c:v>4.0921333333333323E-2</c:v>
                </c:pt>
                <c:pt idx="289">
                  <c:v>0.10513233333333333</c:v>
                </c:pt>
                <c:pt idx="290">
                  <c:v>0.29406766666666667</c:v>
                </c:pt>
                <c:pt idx="291">
                  <c:v>0.45770300000000003</c:v>
                </c:pt>
                <c:pt idx="292">
                  <c:v>0.69554233333333337</c:v>
                </c:pt>
                <c:pt idx="293">
                  <c:v>0.75869166666666665</c:v>
                </c:pt>
                <c:pt idx="294">
                  <c:v>1.0507183333333334</c:v>
                </c:pt>
                <c:pt idx="295">
                  <c:v>1.3262310000000002</c:v>
                </c:pt>
                <c:pt idx="296">
                  <c:v>1.786607333333333</c:v>
                </c:pt>
                <c:pt idx="297">
                  <c:v>2.3086853333333335</c:v>
                </c:pt>
                <c:pt idx="298">
                  <c:v>2.5631426666666663</c:v>
                </c:pt>
                <c:pt idx="299">
                  <c:v>2.8350546666666667</c:v>
                </c:pt>
                <c:pt idx="300">
                  <c:v>3.1016310000000002</c:v>
                </c:pt>
                <c:pt idx="301">
                  <c:v>3.4686726666666665</c:v>
                </c:pt>
                <c:pt idx="302">
                  <c:v>3.5825896666666668</c:v>
                </c:pt>
                <c:pt idx="303">
                  <c:v>3.6100700000000003</c:v>
                </c:pt>
                <c:pt idx="304">
                  <c:v>3.5537006666666664</c:v>
                </c:pt>
                <c:pt idx="305">
                  <c:v>3.7228240000000006</c:v>
                </c:pt>
                <c:pt idx="306">
                  <c:v>3.7634583333333333</c:v>
                </c:pt>
                <c:pt idx="307">
                  <c:v>3.8069839999999999</c:v>
                </c:pt>
                <c:pt idx="308">
                  <c:v>3.6107750000000003</c:v>
                </c:pt>
                <c:pt idx="309">
                  <c:v>3.1152876666666658</c:v>
                </c:pt>
                <c:pt idx="310">
                  <c:v>2.8165776666666673</c:v>
                </c:pt>
                <c:pt idx="311">
                  <c:v>2.4922136666666668</c:v>
                </c:pt>
                <c:pt idx="312">
                  <c:v>2.2308556666666663</c:v>
                </c:pt>
                <c:pt idx="313">
                  <c:v>1.7489906666666668</c:v>
                </c:pt>
                <c:pt idx="314">
                  <c:v>1.3889189999999996</c:v>
                </c:pt>
                <c:pt idx="315">
                  <c:v>1.161414999999999</c:v>
                </c:pt>
                <c:pt idx="316">
                  <c:v>0.97063933333333363</c:v>
                </c:pt>
                <c:pt idx="317">
                  <c:v>0.73092066666666611</c:v>
                </c:pt>
                <c:pt idx="318">
                  <c:v>0.39104433333333333</c:v>
                </c:pt>
                <c:pt idx="319">
                  <c:v>5.8874333333333695E-2</c:v>
                </c:pt>
                <c:pt idx="320">
                  <c:v>-0.29167499999999968</c:v>
                </c:pt>
                <c:pt idx="321">
                  <c:v>-0.41856566666666595</c:v>
                </c:pt>
                <c:pt idx="322">
                  <c:v>-0.51823233333333363</c:v>
                </c:pt>
                <c:pt idx="323">
                  <c:v>-0.52919933333333358</c:v>
                </c:pt>
                <c:pt idx="324">
                  <c:v>-0.56493466666666592</c:v>
                </c:pt>
                <c:pt idx="325">
                  <c:v>-0.59658566666666601</c:v>
                </c:pt>
                <c:pt idx="326">
                  <c:v>-0.67204499999999978</c:v>
                </c:pt>
                <c:pt idx="327">
                  <c:v>-0.73381066666666595</c:v>
                </c:pt>
                <c:pt idx="328">
                  <c:v>-0.82094933333333397</c:v>
                </c:pt>
                <c:pt idx="329">
                  <c:v>-0.87604033333333398</c:v>
                </c:pt>
                <c:pt idx="330">
                  <c:v>-0.97570933333333354</c:v>
                </c:pt>
                <c:pt idx="331">
                  <c:v>-1.0270063333333335</c:v>
                </c:pt>
              </c:numCache>
            </c:numRef>
          </c:val>
          <c:smooth val="0"/>
          <c:extLst>
            <c:ext xmlns:c16="http://schemas.microsoft.com/office/drawing/2014/chart" uri="{C3380CC4-5D6E-409C-BE32-E72D297353CC}">
              <c16:uniqueId val="{00000000-F12D-487A-B975-7D1AA2953D8A}"/>
            </c:ext>
          </c:extLst>
        </c:ser>
        <c:dLbls>
          <c:showLegendKey val="0"/>
          <c:showVal val="0"/>
          <c:showCatName val="0"/>
          <c:showSerName val="0"/>
          <c:showPercent val="0"/>
          <c:showBubbleSize val="0"/>
        </c:dLbls>
        <c:marker val="1"/>
        <c:smooth val="0"/>
        <c:axId val="275461343"/>
        <c:axId val="275459543"/>
      </c:lineChart>
      <c:lineChart>
        <c:grouping val="standard"/>
        <c:varyColors val="0"/>
        <c:ser>
          <c:idx val="1"/>
          <c:order val="1"/>
          <c:tx>
            <c:strRef>
              <c:f>'3m workings'!$S$1:$S$3</c:f>
              <c:strCache>
                <c:ptCount val="3"/>
                <c:pt idx="0">
                  <c:v>PMI policy indicator</c:v>
                </c:pt>
                <c:pt idx="1">
                  <c:v>UK</c:v>
                </c:pt>
              </c:strCache>
            </c:strRef>
          </c:tx>
          <c:spPr>
            <a:ln w="25400" cap="rnd">
              <a:solidFill>
                <a:srgbClr val="DC7900"/>
              </a:solidFill>
              <a:round/>
            </a:ln>
            <a:effectLst/>
          </c:spPr>
          <c:marker>
            <c:symbol val="none"/>
          </c:marker>
          <c:cat>
            <c:numRef>
              <c:f>'Jingyi 10yr workings'!$A$27:$A$360</c:f>
              <c:numCache>
                <c:formatCode>m/d/yyyy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'3m workings'!$S$27:$S$360</c:f>
              <c:numCache>
                <c:formatCode>General</c:formatCode>
                <c:ptCount val="334"/>
                <c:pt idx="0">
                  <c:v>16.203814931467477</c:v>
                </c:pt>
                <c:pt idx="1">
                  <c:v>17.311066182012325</c:v>
                </c:pt>
                <c:pt idx="2">
                  <c:v>20.548002693200935</c:v>
                </c:pt>
                <c:pt idx="3">
                  <c:v>8.6005210158028795</c:v>
                </c:pt>
                <c:pt idx="4">
                  <c:v>4.4763146634158186</c:v>
                </c:pt>
                <c:pt idx="5">
                  <c:v>5.3945449639062932</c:v>
                </c:pt>
                <c:pt idx="6">
                  <c:v>-5.8718470137858425</c:v>
                </c:pt>
                <c:pt idx="7">
                  <c:v>-15.331668550223821</c:v>
                </c:pt>
                <c:pt idx="8">
                  <c:v>-12.73677546064466</c:v>
                </c:pt>
                <c:pt idx="9">
                  <c:v>-23.988651799774193</c:v>
                </c:pt>
                <c:pt idx="10">
                  <c:v>-37.245341693038696</c:v>
                </c:pt>
                <c:pt idx="11">
                  <c:v>-37.907419222422362</c:v>
                </c:pt>
                <c:pt idx="12">
                  <c:v>-29.209225474540922</c:v>
                </c:pt>
                <c:pt idx="13">
                  <c:v>-26.183065359198075</c:v>
                </c:pt>
                <c:pt idx="14">
                  <c:v>-12.586242578646125</c:v>
                </c:pt>
                <c:pt idx="15">
                  <c:v>-2.0219281995504073</c:v>
                </c:pt>
                <c:pt idx="16">
                  <c:v>1.896508682576562</c:v>
                </c:pt>
                <c:pt idx="17">
                  <c:v>1.1867877260074848</c:v>
                </c:pt>
                <c:pt idx="18">
                  <c:v>7.1387962328965777</c:v>
                </c:pt>
                <c:pt idx="19">
                  <c:v>11.199693798179888</c:v>
                </c:pt>
                <c:pt idx="20">
                  <c:v>11.275969242662983</c:v>
                </c:pt>
                <c:pt idx="21">
                  <c:v>10.719516720161545</c:v>
                </c:pt>
                <c:pt idx="22">
                  <c:v>16.317334889686443</c:v>
                </c:pt>
                <c:pt idx="23">
                  <c:v>14.601916702806218</c:v>
                </c:pt>
                <c:pt idx="24">
                  <c:v>7.3740336943391025</c:v>
                </c:pt>
                <c:pt idx="25">
                  <c:v>3.8568234667291548</c:v>
                </c:pt>
                <c:pt idx="26">
                  <c:v>11.262604252711034</c:v>
                </c:pt>
                <c:pt idx="27">
                  <c:v>11.690859259098271</c:v>
                </c:pt>
                <c:pt idx="28">
                  <c:v>9.1581520711256434</c:v>
                </c:pt>
                <c:pt idx="29">
                  <c:v>4.6200931177011988</c:v>
                </c:pt>
                <c:pt idx="30">
                  <c:v>6.9638829282042822</c:v>
                </c:pt>
                <c:pt idx="31">
                  <c:v>5.4057470585262184</c:v>
                </c:pt>
                <c:pt idx="32">
                  <c:v>-1.0687276273176725</c:v>
                </c:pt>
                <c:pt idx="33">
                  <c:v>3.6383799049810381</c:v>
                </c:pt>
                <c:pt idx="34">
                  <c:v>6.8896743483212859</c:v>
                </c:pt>
                <c:pt idx="35">
                  <c:v>4.8922903284523036</c:v>
                </c:pt>
                <c:pt idx="36">
                  <c:v>7.5797807109378894</c:v>
                </c:pt>
                <c:pt idx="37">
                  <c:v>2.4434076796278719</c:v>
                </c:pt>
                <c:pt idx="38">
                  <c:v>-5.591373282912719</c:v>
                </c:pt>
                <c:pt idx="39">
                  <c:v>-20.104107643404681</c:v>
                </c:pt>
                <c:pt idx="40">
                  <c:v>-18.335701556184294</c:v>
                </c:pt>
                <c:pt idx="41">
                  <c:v>-15.237530117739244</c:v>
                </c:pt>
                <c:pt idx="42">
                  <c:v>-20.171042361378767</c:v>
                </c:pt>
                <c:pt idx="43">
                  <c:v>-18.204389526387224</c:v>
                </c:pt>
                <c:pt idx="44">
                  <c:v>-22.200576882019394</c:v>
                </c:pt>
                <c:pt idx="45">
                  <c:v>-32.140738614587725</c:v>
                </c:pt>
                <c:pt idx="46">
                  <c:v>-33.613038230545385</c:v>
                </c:pt>
                <c:pt idx="47">
                  <c:v>-32.044750273198432</c:v>
                </c:pt>
                <c:pt idx="48">
                  <c:v>-17.129539700364916</c:v>
                </c:pt>
                <c:pt idx="49">
                  <c:v>-11.683780958655543</c:v>
                </c:pt>
                <c:pt idx="50">
                  <c:v>-3.5942559330307624</c:v>
                </c:pt>
                <c:pt idx="51">
                  <c:v>3.4702586866708289</c:v>
                </c:pt>
                <c:pt idx="52">
                  <c:v>7.3668908430647804</c:v>
                </c:pt>
                <c:pt idx="53">
                  <c:v>-0.52742038922979639</c:v>
                </c:pt>
                <c:pt idx="54">
                  <c:v>-3.062928047440554</c:v>
                </c:pt>
                <c:pt idx="55">
                  <c:v>4.0466282967289242</c:v>
                </c:pt>
                <c:pt idx="56">
                  <c:v>1.5850826534772084</c:v>
                </c:pt>
                <c:pt idx="57">
                  <c:v>-1.8920070538569393</c:v>
                </c:pt>
                <c:pt idx="58">
                  <c:v>-3.4246561501930923</c:v>
                </c:pt>
                <c:pt idx="59">
                  <c:v>-6.426706360006806</c:v>
                </c:pt>
                <c:pt idx="60">
                  <c:v>-7.8619932344676142</c:v>
                </c:pt>
                <c:pt idx="61">
                  <c:v>-12.872489362325341</c:v>
                </c:pt>
                <c:pt idx="62">
                  <c:v>-16.473973077486384</c:v>
                </c:pt>
                <c:pt idx="63">
                  <c:v>-13.729781773760834</c:v>
                </c:pt>
                <c:pt idx="64">
                  <c:v>-10.064173130266507</c:v>
                </c:pt>
                <c:pt idx="65">
                  <c:v>-4.1899341361658706</c:v>
                </c:pt>
                <c:pt idx="66">
                  <c:v>0.33207064988395985</c:v>
                </c:pt>
                <c:pt idx="67">
                  <c:v>8.1575814527157977</c:v>
                </c:pt>
                <c:pt idx="68">
                  <c:v>11.180917089811523</c:v>
                </c:pt>
                <c:pt idx="69">
                  <c:v>17.526290023164993</c:v>
                </c:pt>
                <c:pt idx="70">
                  <c:v>17.645100840735278</c:v>
                </c:pt>
                <c:pt idx="71">
                  <c:v>14.200209289777749</c:v>
                </c:pt>
                <c:pt idx="72">
                  <c:v>17.45401934390302</c:v>
                </c:pt>
                <c:pt idx="73">
                  <c:v>16.715275575888462</c:v>
                </c:pt>
                <c:pt idx="74">
                  <c:v>17.524893816514652</c:v>
                </c:pt>
                <c:pt idx="75">
                  <c:v>17.624633490280996</c:v>
                </c:pt>
                <c:pt idx="76">
                  <c:v>17.06241820826472</c:v>
                </c:pt>
                <c:pt idx="77">
                  <c:v>15.902683839315547</c:v>
                </c:pt>
                <c:pt idx="78">
                  <c:v>16.19326626847878</c:v>
                </c:pt>
                <c:pt idx="79">
                  <c:v>14.412087302745331</c:v>
                </c:pt>
                <c:pt idx="80">
                  <c:v>7.0781821770760258</c:v>
                </c:pt>
                <c:pt idx="81">
                  <c:v>12.109512581935093</c:v>
                </c:pt>
                <c:pt idx="82">
                  <c:v>19.884837340460361</c:v>
                </c:pt>
                <c:pt idx="83">
                  <c:v>9.1142702983098971</c:v>
                </c:pt>
                <c:pt idx="84">
                  <c:v>11.279278198769541</c:v>
                </c:pt>
                <c:pt idx="85">
                  <c:v>5.0187530979144634</c:v>
                </c:pt>
                <c:pt idx="86">
                  <c:v>11.18387967395908</c:v>
                </c:pt>
                <c:pt idx="87">
                  <c:v>6.3233716341970814</c:v>
                </c:pt>
                <c:pt idx="88">
                  <c:v>-5.1391582679247891</c:v>
                </c:pt>
                <c:pt idx="89">
                  <c:v>-0.87074394886779971</c:v>
                </c:pt>
                <c:pt idx="90">
                  <c:v>2.4652066834208317</c:v>
                </c:pt>
                <c:pt idx="91">
                  <c:v>4.977555908894078</c:v>
                </c:pt>
                <c:pt idx="92">
                  <c:v>8.5365829455075612</c:v>
                </c:pt>
                <c:pt idx="93">
                  <c:v>10.681848470077657</c:v>
                </c:pt>
                <c:pt idx="94">
                  <c:v>8.7471328036255862</c:v>
                </c:pt>
                <c:pt idx="95">
                  <c:v>16.176375269277774</c:v>
                </c:pt>
                <c:pt idx="96">
                  <c:v>11.859932590387325</c:v>
                </c:pt>
                <c:pt idx="97">
                  <c:v>16.91319228288021</c:v>
                </c:pt>
                <c:pt idx="98">
                  <c:v>13.573207046598633</c:v>
                </c:pt>
                <c:pt idx="99">
                  <c:v>22.906455601945257</c:v>
                </c:pt>
                <c:pt idx="100">
                  <c:v>18.812431391761862</c:v>
                </c:pt>
                <c:pt idx="101">
                  <c:v>21.920918274074602</c:v>
                </c:pt>
                <c:pt idx="102">
                  <c:v>15.056580916553017</c:v>
                </c:pt>
                <c:pt idx="103">
                  <c:v>10.925412546652243</c:v>
                </c:pt>
                <c:pt idx="104">
                  <c:v>16.210698143678258</c:v>
                </c:pt>
                <c:pt idx="105">
                  <c:v>17.121351216772052</c:v>
                </c:pt>
                <c:pt idx="106">
                  <c:v>20.541110871292076</c:v>
                </c:pt>
                <c:pt idx="107">
                  <c:v>21.479026680663395</c:v>
                </c:pt>
                <c:pt idx="108">
                  <c:v>22.943142826919235</c:v>
                </c:pt>
                <c:pt idx="109">
                  <c:v>18.050627841385619</c:v>
                </c:pt>
                <c:pt idx="110">
                  <c:v>16.661366525969754</c:v>
                </c:pt>
                <c:pt idx="111">
                  <c:v>17.121127111403759</c:v>
                </c:pt>
                <c:pt idx="112">
                  <c:v>16.078127094294317</c:v>
                </c:pt>
                <c:pt idx="113">
                  <c:v>19.36708739746928</c:v>
                </c:pt>
                <c:pt idx="114">
                  <c:v>17.98299644590713</c:v>
                </c:pt>
                <c:pt idx="115">
                  <c:v>17.831128345038554</c:v>
                </c:pt>
                <c:pt idx="116">
                  <c:v>14.83148042239764</c:v>
                </c:pt>
                <c:pt idx="117">
                  <c:v>-0.76543150757874034</c:v>
                </c:pt>
                <c:pt idx="118">
                  <c:v>7.5338986025842551</c:v>
                </c:pt>
                <c:pt idx="119">
                  <c:v>6.0847803976700963</c:v>
                </c:pt>
                <c:pt idx="120">
                  <c:v>4.1575774172296667</c:v>
                </c:pt>
                <c:pt idx="121">
                  <c:v>8.8855683654711175</c:v>
                </c:pt>
                <c:pt idx="122">
                  <c:v>3.5814815714032111</c:v>
                </c:pt>
                <c:pt idx="123">
                  <c:v>-2.5001692955106054</c:v>
                </c:pt>
                <c:pt idx="124">
                  <c:v>-5.0665855291497053</c:v>
                </c:pt>
                <c:pt idx="125">
                  <c:v>-11.752424744607103</c:v>
                </c:pt>
                <c:pt idx="126">
                  <c:v>-11.663169387931786</c:v>
                </c:pt>
                <c:pt idx="127">
                  <c:v>-4.0346370496302306</c:v>
                </c:pt>
                <c:pt idx="128">
                  <c:v>-21.956461054280389</c:v>
                </c:pt>
                <c:pt idx="129">
                  <c:v>-42.496134087998769</c:v>
                </c:pt>
                <c:pt idx="130">
                  <c:v>-67.882292401833325</c:v>
                </c:pt>
                <c:pt idx="131">
                  <c:v>-66.872692255655835</c:v>
                </c:pt>
                <c:pt idx="132">
                  <c:v>-65.720054029604469</c:v>
                </c:pt>
                <c:pt idx="133">
                  <c:v>-68.987773917781269</c:v>
                </c:pt>
                <c:pt idx="134">
                  <c:v>-49.639281878753252</c:v>
                </c:pt>
                <c:pt idx="135">
                  <c:v>-36.95609409325084</c:v>
                </c:pt>
                <c:pt idx="136">
                  <c:v>-26.270664040266727</c:v>
                </c:pt>
                <c:pt idx="137">
                  <c:v>-21.353793708159891</c:v>
                </c:pt>
                <c:pt idx="138">
                  <c:v>-13.179764645850447</c:v>
                </c:pt>
                <c:pt idx="139">
                  <c:v>-4.8205948706958628</c:v>
                </c:pt>
                <c:pt idx="140">
                  <c:v>-6.2686811154947524</c:v>
                </c:pt>
                <c:pt idx="141">
                  <c:v>5.8318239799890845</c:v>
                </c:pt>
                <c:pt idx="142">
                  <c:v>5.1846116890445826</c:v>
                </c:pt>
                <c:pt idx="143">
                  <c:v>8.9015173061293478</c:v>
                </c:pt>
                <c:pt idx="144">
                  <c:v>10.055090521902752</c:v>
                </c:pt>
                <c:pt idx="145">
                  <c:v>25.18921689450292</c:v>
                </c:pt>
                <c:pt idx="146">
                  <c:v>19.045002025558219</c:v>
                </c:pt>
                <c:pt idx="147">
                  <c:v>20.77945637255791</c:v>
                </c:pt>
                <c:pt idx="148">
                  <c:v>21.59516139513817</c:v>
                </c:pt>
                <c:pt idx="149">
                  <c:v>14.114006894181564</c:v>
                </c:pt>
                <c:pt idx="150">
                  <c:v>8.4495779422220121</c:v>
                </c:pt>
                <c:pt idx="151">
                  <c:v>0.33109288818801053</c:v>
                </c:pt>
                <c:pt idx="152">
                  <c:v>3.6310585547009993</c:v>
                </c:pt>
                <c:pt idx="153">
                  <c:v>10.243043380809407</c:v>
                </c:pt>
                <c:pt idx="154">
                  <c:v>10.200635727776049</c:v>
                </c:pt>
                <c:pt idx="155">
                  <c:v>3.6726213752872048</c:v>
                </c:pt>
                <c:pt idx="156">
                  <c:v>25.233972263821524</c:v>
                </c:pt>
                <c:pt idx="157">
                  <c:v>20.755163093245283</c:v>
                </c:pt>
                <c:pt idx="158">
                  <c:v>32.448181804532034</c:v>
                </c:pt>
                <c:pt idx="159">
                  <c:v>19.913211459036312</c:v>
                </c:pt>
                <c:pt idx="160">
                  <c:v>17.354368306842129</c:v>
                </c:pt>
                <c:pt idx="161">
                  <c:v>13.846638756250361</c:v>
                </c:pt>
                <c:pt idx="162">
                  <c:v>11.956906867023456</c:v>
                </c:pt>
                <c:pt idx="163">
                  <c:v>-1.1805496247337741</c:v>
                </c:pt>
                <c:pt idx="164">
                  <c:v>4.67083679943884</c:v>
                </c:pt>
                <c:pt idx="165">
                  <c:v>-3.2753597754170634</c:v>
                </c:pt>
                <c:pt idx="166">
                  <c:v>-4.5131418089507953</c:v>
                </c:pt>
                <c:pt idx="167">
                  <c:v>3.1351191282233417</c:v>
                </c:pt>
                <c:pt idx="168">
                  <c:v>7.6715143700333375</c:v>
                </c:pt>
                <c:pt idx="169">
                  <c:v>1.0087249643214056</c:v>
                </c:pt>
                <c:pt idx="170">
                  <c:v>5.6185195712674982</c:v>
                </c:pt>
                <c:pt idx="171">
                  <c:v>-2.6152560559420248</c:v>
                </c:pt>
                <c:pt idx="172">
                  <c:v>-12.250429463772152</c:v>
                </c:pt>
                <c:pt idx="173">
                  <c:v>-16.763870629412928</c:v>
                </c:pt>
                <c:pt idx="174">
                  <c:v>-24.110890800726981</c:v>
                </c:pt>
                <c:pt idx="175">
                  <c:v>-7.8760157501566512</c:v>
                </c:pt>
                <c:pt idx="176">
                  <c:v>-12.986005217777603</c:v>
                </c:pt>
                <c:pt idx="177">
                  <c:v>-18.150308945093919</c:v>
                </c:pt>
                <c:pt idx="178">
                  <c:v>-17.1011376611035</c:v>
                </c:pt>
                <c:pt idx="179">
                  <c:v>-15.982109628190516</c:v>
                </c:pt>
                <c:pt idx="180">
                  <c:v>-8.5459041458290326</c:v>
                </c:pt>
                <c:pt idx="181">
                  <c:v>-10.122951755726945</c:v>
                </c:pt>
                <c:pt idx="182">
                  <c:v>-9.9064566846212792</c:v>
                </c:pt>
                <c:pt idx="183">
                  <c:v>-7.2343125145056568</c:v>
                </c:pt>
                <c:pt idx="184">
                  <c:v>-5.3014589220843344</c:v>
                </c:pt>
                <c:pt idx="185">
                  <c:v>5.4838596175872834</c:v>
                </c:pt>
                <c:pt idx="186">
                  <c:v>17.494360125699806</c:v>
                </c:pt>
                <c:pt idx="187">
                  <c:v>20.59481784093505</c:v>
                </c:pt>
                <c:pt idx="188">
                  <c:v>19.544644029292076</c:v>
                </c:pt>
                <c:pt idx="189">
                  <c:v>27.20846817820863</c:v>
                </c:pt>
                <c:pt idx="190">
                  <c:v>18.46077819500379</c:v>
                </c:pt>
                <c:pt idx="191">
                  <c:v>13.333124827796841</c:v>
                </c:pt>
                <c:pt idx="192">
                  <c:v>10.479767989870483</c:v>
                </c:pt>
                <c:pt idx="193">
                  <c:v>6.9253210268606908</c:v>
                </c:pt>
                <c:pt idx="194">
                  <c:v>3.4122603955567112</c:v>
                </c:pt>
                <c:pt idx="195">
                  <c:v>10.240937553308724</c:v>
                </c:pt>
                <c:pt idx="196">
                  <c:v>13.666385665183945</c:v>
                </c:pt>
                <c:pt idx="197">
                  <c:v>7.204357217805077</c:v>
                </c:pt>
                <c:pt idx="198">
                  <c:v>12.468196141569036</c:v>
                </c:pt>
                <c:pt idx="199">
                  <c:v>10.947957355618856</c:v>
                </c:pt>
                <c:pt idx="200">
                  <c:v>6.4340862077020988</c:v>
                </c:pt>
                <c:pt idx="201">
                  <c:v>-4.4292609913179035</c:v>
                </c:pt>
                <c:pt idx="202">
                  <c:v>2.4402375734118067</c:v>
                </c:pt>
                <c:pt idx="203">
                  <c:v>-8.852035147925335</c:v>
                </c:pt>
                <c:pt idx="204">
                  <c:v>-8.0706134459275258</c:v>
                </c:pt>
                <c:pt idx="205">
                  <c:v>-2.3811490141152696</c:v>
                </c:pt>
                <c:pt idx="206">
                  <c:v>3.0639822307303413</c:v>
                </c:pt>
                <c:pt idx="207">
                  <c:v>2.1423475117092341</c:v>
                </c:pt>
                <c:pt idx="208">
                  <c:v>-8.0191659056462861</c:v>
                </c:pt>
                <c:pt idx="209">
                  <c:v>-1.0499133172994015</c:v>
                </c:pt>
                <c:pt idx="210">
                  <c:v>-6.424927593304318</c:v>
                </c:pt>
                <c:pt idx="211">
                  <c:v>-12.519894036808385</c:v>
                </c:pt>
                <c:pt idx="212">
                  <c:v>-19.232809721545369</c:v>
                </c:pt>
                <c:pt idx="213">
                  <c:v>-13.341584487244816</c:v>
                </c:pt>
                <c:pt idx="214">
                  <c:v>-10.572061092415494</c:v>
                </c:pt>
                <c:pt idx="215">
                  <c:v>-11.319956531325076</c:v>
                </c:pt>
                <c:pt idx="216">
                  <c:v>-9.6398110099478362</c:v>
                </c:pt>
                <c:pt idx="217">
                  <c:v>-20.96653631994841</c:v>
                </c:pt>
                <c:pt idx="218">
                  <c:v>-16.192374276389703</c:v>
                </c:pt>
                <c:pt idx="219">
                  <c:v>-17.473169428764731</c:v>
                </c:pt>
                <c:pt idx="220">
                  <c:v>-16.356949701532514</c:v>
                </c:pt>
                <c:pt idx="221">
                  <c:v>-17.588356811412076</c:v>
                </c:pt>
                <c:pt idx="222">
                  <c:v>-32.973822146702304</c:v>
                </c:pt>
                <c:pt idx="223">
                  <c:v>-10.071577455772839</c:v>
                </c:pt>
                <c:pt idx="224">
                  <c:v>-7.3852853077009026</c:v>
                </c:pt>
                <c:pt idx="225">
                  <c:v>4.6596961605837954</c:v>
                </c:pt>
                <c:pt idx="226">
                  <c:v>3.389254867679055</c:v>
                </c:pt>
                <c:pt idx="227">
                  <c:v>9.2505840005622026</c:v>
                </c:pt>
                <c:pt idx="228">
                  <c:v>7.9063385775999357</c:v>
                </c:pt>
                <c:pt idx="229">
                  <c:v>3.410333292457866</c:v>
                </c:pt>
                <c:pt idx="230">
                  <c:v>5.7741517424606847</c:v>
                </c:pt>
                <c:pt idx="231">
                  <c:v>9.3798175037684466</c:v>
                </c:pt>
                <c:pt idx="232">
                  <c:v>4.3478462309764714</c:v>
                </c:pt>
                <c:pt idx="233">
                  <c:v>4.4135064070554249</c:v>
                </c:pt>
                <c:pt idx="234">
                  <c:v>5.20746936343967</c:v>
                </c:pt>
                <c:pt idx="235">
                  <c:v>4.8578802261836271</c:v>
                </c:pt>
                <c:pt idx="236">
                  <c:v>7.657704142237602</c:v>
                </c:pt>
                <c:pt idx="237">
                  <c:v>11.163997941001998</c:v>
                </c:pt>
                <c:pt idx="238">
                  <c:v>8.8824841069858724</c:v>
                </c:pt>
                <c:pt idx="239">
                  <c:v>8.7981761021695721</c:v>
                </c:pt>
                <c:pt idx="240">
                  <c:v>1.3163712438068702</c:v>
                </c:pt>
                <c:pt idx="241">
                  <c:v>3.5762850789903999</c:v>
                </c:pt>
                <c:pt idx="242">
                  <c:v>-4.3611473440729247</c:v>
                </c:pt>
                <c:pt idx="243">
                  <c:v>-5.1189654942657707</c:v>
                </c:pt>
                <c:pt idx="244">
                  <c:v>-0.2853170586537731</c:v>
                </c:pt>
                <c:pt idx="245">
                  <c:v>6.7229223518837982</c:v>
                </c:pt>
                <c:pt idx="246">
                  <c:v>-2.7559494318512385</c:v>
                </c:pt>
                <c:pt idx="247">
                  <c:v>-1.5641687190651232E-2</c:v>
                </c:pt>
                <c:pt idx="248">
                  <c:v>1.3844286584608412</c:v>
                </c:pt>
                <c:pt idx="249">
                  <c:v>-8.3665650391856179</c:v>
                </c:pt>
                <c:pt idx="250">
                  <c:v>-15.309475905015672</c:v>
                </c:pt>
                <c:pt idx="251">
                  <c:v>-13.86792904509822</c:v>
                </c:pt>
                <c:pt idx="252">
                  <c:v>-18.086310031786365</c:v>
                </c:pt>
                <c:pt idx="253">
                  <c:v>-15.53260659867756</c:v>
                </c:pt>
                <c:pt idx="254">
                  <c:v>-20.888160694074479</c:v>
                </c:pt>
                <c:pt idx="255">
                  <c:v>-17.061682380462109</c:v>
                </c:pt>
                <c:pt idx="256">
                  <c:v>-18.228868164565693</c:v>
                </c:pt>
                <c:pt idx="257">
                  <c:v>-22.687742585029465</c:v>
                </c:pt>
                <c:pt idx="258">
                  <c:v>-19.225681792619</c:v>
                </c:pt>
                <c:pt idx="259">
                  <c:v>-19.180848632508908</c:v>
                </c:pt>
                <c:pt idx="260">
                  <c:v>-26.991772876235192</c:v>
                </c:pt>
                <c:pt idx="261">
                  <c:v>-26.032052784562534</c:v>
                </c:pt>
                <c:pt idx="262">
                  <c:v>-29.006906136304973</c:v>
                </c:pt>
                <c:pt idx="263">
                  <c:v>-27.939047845093789</c:v>
                </c:pt>
                <c:pt idx="264">
                  <c:v>-14.414134313990804</c:v>
                </c:pt>
                <c:pt idx="265">
                  <c:v>-14.500495024054723</c:v>
                </c:pt>
                <c:pt idx="266">
                  <c:v>-83.169343808089508</c:v>
                </c:pt>
                <c:pt idx="267">
                  <c:v>-177.49119165186434</c:v>
                </c:pt>
                <c:pt idx="268">
                  <c:v>-117.16940931949252</c:v>
                </c:pt>
                <c:pt idx="269">
                  <c:v>-49.81176074643016</c:v>
                </c:pt>
                <c:pt idx="270">
                  <c:v>-9.0645096066094926</c:v>
                </c:pt>
                <c:pt idx="271">
                  <c:v>0.46145961813346614</c:v>
                </c:pt>
                <c:pt idx="272">
                  <c:v>-15.905971832099477</c:v>
                </c:pt>
                <c:pt idx="273">
                  <c:v>-27.342465695438985</c:v>
                </c:pt>
                <c:pt idx="274">
                  <c:v>-38.244408399735647</c:v>
                </c:pt>
                <c:pt idx="275">
                  <c:v>-28.689505343282747</c:v>
                </c:pt>
                <c:pt idx="276">
                  <c:v>-61.718367266671308</c:v>
                </c:pt>
                <c:pt idx="277">
                  <c:v>-25.037758456794524</c:v>
                </c:pt>
                <c:pt idx="278">
                  <c:v>1.8948738909192655</c:v>
                </c:pt>
                <c:pt idx="279">
                  <c:v>20.927231813633508</c:v>
                </c:pt>
                <c:pt idx="280">
                  <c:v>34.293634042328435</c:v>
                </c:pt>
                <c:pt idx="281">
                  <c:v>41.803548168532714</c:v>
                </c:pt>
                <c:pt idx="282">
                  <c:v>34.466134771005123</c:v>
                </c:pt>
                <c:pt idx="283">
                  <c:v>13.663975642895583</c:v>
                </c:pt>
                <c:pt idx="284">
                  <c:v>22.982524249458898</c:v>
                </c:pt>
                <c:pt idx="285">
                  <c:v>37.949817103657949</c:v>
                </c:pt>
                <c:pt idx="286">
                  <c:v>43.486945328054524</c:v>
                </c:pt>
                <c:pt idx="287">
                  <c:v>27.209382603989141</c:v>
                </c:pt>
                <c:pt idx="288">
                  <c:v>33.234960103008589</c:v>
                </c:pt>
                <c:pt idx="289">
                  <c:v>57.204308308720918</c:v>
                </c:pt>
                <c:pt idx="290">
                  <c:v>67.105067111819878</c:v>
                </c:pt>
                <c:pt idx="291">
                  <c:v>61.90224732141801</c:v>
                </c:pt>
                <c:pt idx="292">
                  <c:v>49.366120952426563</c:v>
                </c:pt>
                <c:pt idx="293">
                  <c:v>47.725617629754055</c:v>
                </c:pt>
                <c:pt idx="294">
                  <c:v>33.846340035147982</c:v>
                </c:pt>
                <c:pt idx="295">
                  <c:v>24.577684146876269</c:v>
                </c:pt>
                <c:pt idx="296">
                  <c:v>24.358434699311211</c:v>
                </c:pt>
                <c:pt idx="297">
                  <c:v>20.296699126285411</c:v>
                </c:pt>
                <c:pt idx="298">
                  <c:v>20.49925166802656</c:v>
                </c:pt>
                <c:pt idx="299">
                  <c:v>16.265636644690066</c:v>
                </c:pt>
                <c:pt idx="300">
                  <c:v>13.676835744840179</c:v>
                </c:pt>
                <c:pt idx="301">
                  <c:v>25.003910487654316</c:v>
                </c:pt>
                <c:pt idx="302">
                  <c:v>21.912598508499567</c:v>
                </c:pt>
                <c:pt idx="303">
                  <c:v>32.079520428889225</c:v>
                </c:pt>
                <c:pt idx="304">
                  <c:v>32.120524791973892</c:v>
                </c:pt>
                <c:pt idx="305">
                  <c:v>27.697067541950226</c:v>
                </c:pt>
                <c:pt idx="306">
                  <c:v>19.198824716439027</c:v>
                </c:pt>
                <c:pt idx="307">
                  <c:v>9.9189527100815589</c:v>
                </c:pt>
                <c:pt idx="308">
                  <c:v>0.637795223930261</c:v>
                </c:pt>
                <c:pt idx="309">
                  <c:v>-1.2483547481914616</c:v>
                </c:pt>
                <c:pt idx="310">
                  <c:v>4.3816746363734858</c:v>
                </c:pt>
                <c:pt idx="311">
                  <c:v>6.2944793907336161</c:v>
                </c:pt>
                <c:pt idx="312">
                  <c:v>9.710207682501288</c:v>
                </c:pt>
                <c:pt idx="313">
                  <c:v>10.607452505193365</c:v>
                </c:pt>
                <c:pt idx="314">
                  <c:v>4.3833016505175539</c:v>
                </c:pt>
                <c:pt idx="315">
                  <c:v>11.575780377077582</c:v>
                </c:pt>
                <c:pt idx="316">
                  <c:v>-1.7281832054871225</c:v>
                </c:pt>
                <c:pt idx="317">
                  <c:v>-6.937790045065916</c:v>
                </c:pt>
                <c:pt idx="318">
                  <c:v>-3.8666615657123922</c:v>
                </c:pt>
                <c:pt idx="319">
                  <c:v>-4.4425472346238895</c:v>
                </c:pt>
                <c:pt idx="320">
                  <c:v>-5.9448035019394414</c:v>
                </c:pt>
                <c:pt idx="321">
                  <c:v>-13.399395235656936</c:v>
                </c:pt>
                <c:pt idx="322">
                  <c:v>-15.208203874168394</c:v>
                </c:pt>
                <c:pt idx="323">
                  <c:v>-13.056137069507791</c:v>
                </c:pt>
                <c:pt idx="324">
                  <c:v>-10.662308057162164</c:v>
                </c:pt>
                <c:pt idx="325">
                  <c:v>-8.5628088761919088</c:v>
                </c:pt>
                <c:pt idx="326">
                  <c:v>-6.6996838584397258</c:v>
                </c:pt>
                <c:pt idx="327">
                  <c:v>-13.972769189246643</c:v>
                </c:pt>
                <c:pt idx="328">
                  <c:v>-6.8631265283544529</c:v>
                </c:pt>
                <c:pt idx="329">
                  <c:v>-5.9335702231854128</c:v>
                </c:pt>
                <c:pt idx="330">
                  <c:v>-7.822671618754411</c:v>
                </c:pt>
                <c:pt idx="331">
                  <c:v>-0.70454978355058495</c:v>
                </c:pt>
              </c:numCache>
            </c:numRef>
          </c:val>
          <c:smooth val="0"/>
          <c:extLst>
            <c:ext xmlns:c16="http://schemas.microsoft.com/office/drawing/2014/chart" uri="{C3380CC4-5D6E-409C-BE32-E72D297353CC}">
              <c16:uniqueId val="{00000001-F12D-487A-B975-7D1AA2953D8A}"/>
            </c:ext>
          </c:extLst>
        </c:ser>
        <c:dLbls>
          <c:showLegendKey val="0"/>
          <c:showVal val="0"/>
          <c:showCatName val="0"/>
          <c:showSerName val="0"/>
          <c:showPercent val="0"/>
          <c:showBubbleSize val="0"/>
        </c:dLbls>
        <c:marker val="1"/>
        <c:smooth val="0"/>
        <c:axId val="275499863"/>
        <c:axId val="275509943"/>
      </c:lineChart>
      <c:dateAx>
        <c:axId val="275461343"/>
        <c:scaling>
          <c:orientation val="minMax"/>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0" spcFirstLastPara="1" vertOverflow="ellipsis" wrap="square" anchor="ctr" anchorCtr="1"/>
          <a:lstStyle/>
          <a:p>
            <a:pPr>
              <a:defRPr sz="1300" b="0" i="0" u="none" strike="noStrike" kern="1200" baseline="0">
                <a:solidFill>
                  <a:srgbClr val="010000"/>
                </a:solidFill>
                <a:latin typeface="Arial"/>
                <a:ea typeface="Arial"/>
                <a:cs typeface="Arial"/>
              </a:defRPr>
            </a:pPr>
            <a:endParaRPr lang="en-US"/>
          </a:p>
        </c:txPr>
        <c:crossAx val="275459543"/>
        <c:crosses val="autoZero"/>
        <c:auto val="1"/>
        <c:lblOffset val="100"/>
        <c:baseTimeUnit val="months"/>
      </c:dateAx>
      <c:valAx>
        <c:axId val="275459543"/>
        <c:scaling>
          <c:orientation val="minMax"/>
          <c:max val="4"/>
          <c:min val="-5"/>
        </c:scaling>
        <c:delete val="0"/>
        <c:axPos val="l"/>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75461343"/>
        <c:crosses val="autoZero"/>
        <c:crossBetween val="between"/>
      </c:valAx>
      <c:valAx>
        <c:axId val="275509943"/>
        <c:scaling>
          <c:orientation val="minMax"/>
          <c:min val="-100"/>
        </c:scaling>
        <c:delete val="0"/>
        <c:axPos val="r"/>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75499863"/>
        <c:crosses val="max"/>
        <c:crossBetween val="between"/>
      </c:valAx>
      <c:dateAx>
        <c:axId val="275499863"/>
        <c:scaling>
          <c:orientation val="minMax"/>
        </c:scaling>
        <c:delete val="1"/>
        <c:axPos val="b"/>
        <c:numFmt formatCode="m/d/yyyy" sourceLinked="1"/>
        <c:majorTickMark val="out"/>
        <c:minorTickMark val="none"/>
        <c:tickLblPos val="nextTo"/>
        <c:crossAx val="275509943"/>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6.3157894736842121E-2"/>
          <c:w val="1"/>
          <c:h val="0.1091969522463047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211084268359944E-2"/>
          <c:y val="0.14930914905504075"/>
          <c:w val="0.88969574968400889"/>
          <c:h val="0.67146569826805635"/>
        </c:manualLayout>
      </c:layout>
      <c:lineChart>
        <c:grouping val="standard"/>
        <c:varyColors val="0"/>
        <c:ser>
          <c:idx val="1"/>
          <c:order val="2"/>
          <c:tx>
            <c:strRef>
              <c:f>Analysis!$N$7</c:f>
              <c:strCache>
                <c:ptCount val="1"/>
                <c:pt idx="0">
                  <c:v>Eurozone PMI output index (left hand scale)</c:v>
                </c:pt>
              </c:strCache>
            </c:strRef>
          </c:tx>
          <c:spPr>
            <a:ln w="25400">
              <a:solidFill>
                <a:srgbClr val="006D89"/>
              </a:solidFill>
              <a:prstDash val="solid"/>
            </a:ln>
          </c:spPr>
          <c:marker>
            <c:symbol val="none"/>
          </c:marker>
          <c:cat>
            <c:numRef>
              <c:f>Analysis!$A$46:$A$378</c:f>
              <c:numCache>
                <c:formatCode>m/d/yyyy</c:formatCode>
                <c:ptCount val="333"/>
                <c:pt idx="0">
                  <c:v>35825</c:v>
                </c:pt>
                <c:pt idx="1">
                  <c:v>35853</c:v>
                </c:pt>
                <c:pt idx="2">
                  <c:v>35885</c:v>
                </c:pt>
                <c:pt idx="3">
                  <c:v>35915</c:v>
                </c:pt>
                <c:pt idx="4">
                  <c:v>35944</c:v>
                </c:pt>
                <c:pt idx="5">
                  <c:v>35976</c:v>
                </c:pt>
                <c:pt idx="6">
                  <c:v>36007</c:v>
                </c:pt>
                <c:pt idx="7">
                  <c:v>36038</c:v>
                </c:pt>
                <c:pt idx="8">
                  <c:v>36068</c:v>
                </c:pt>
                <c:pt idx="9">
                  <c:v>36098</c:v>
                </c:pt>
                <c:pt idx="10">
                  <c:v>36129</c:v>
                </c:pt>
                <c:pt idx="11">
                  <c:v>36160</c:v>
                </c:pt>
                <c:pt idx="12">
                  <c:v>36189</c:v>
                </c:pt>
                <c:pt idx="13">
                  <c:v>36217</c:v>
                </c:pt>
                <c:pt idx="14">
                  <c:v>36250</c:v>
                </c:pt>
                <c:pt idx="15">
                  <c:v>36280</c:v>
                </c:pt>
                <c:pt idx="16">
                  <c:v>36311</c:v>
                </c:pt>
                <c:pt idx="17">
                  <c:v>36341</c:v>
                </c:pt>
                <c:pt idx="18">
                  <c:v>36371</c:v>
                </c:pt>
                <c:pt idx="19">
                  <c:v>36403</c:v>
                </c:pt>
                <c:pt idx="20">
                  <c:v>36433</c:v>
                </c:pt>
                <c:pt idx="21">
                  <c:v>36462</c:v>
                </c:pt>
                <c:pt idx="22">
                  <c:v>36494</c:v>
                </c:pt>
                <c:pt idx="23">
                  <c:v>36525</c:v>
                </c:pt>
                <c:pt idx="24">
                  <c:v>36556</c:v>
                </c:pt>
                <c:pt idx="25">
                  <c:v>36585</c:v>
                </c:pt>
                <c:pt idx="26">
                  <c:v>36616</c:v>
                </c:pt>
                <c:pt idx="27">
                  <c:v>36644</c:v>
                </c:pt>
                <c:pt idx="28">
                  <c:v>36677</c:v>
                </c:pt>
                <c:pt idx="29">
                  <c:v>36707</c:v>
                </c:pt>
                <c:pt idx="30">
                  <c:v>36738</c:v>
                </c:pt>
                <c:pt idx="31">
                  <c:v>36769</c:v>
                </c:pt>
                <c:pt idx="32">
                  <c:v>36798</c:v>
                </c:pt>
                <c:pt idx="33">
                  <c:v>36830</c:v>
                </c:pt>
                <c:pt idx="34">
                  <c:v>36860</c:v>
                </c:pt>
                <c:pt idx="35">
                  <c:v>36889</c:v>
                </c:pt>
                <c:pt idx="36">
                  <c:v>36922</c:v>
                </c:pt>
                <c:pt idx="37">
                  <c:v>36950</c:v>
                </c:pt>
                <c:pt idx="38">
                  <c:v>36980</c:v>
                </c:pt>
                <c:pt idx="39">
                  <c:v>37011</c:v>
                </c:pt>
                <c:pt idx="40">
                  <c:v>37042</c:v>
                </c:pt>
                <c:pt idx="41">
                  <c:v>37071</c:v>
                </c:pt>
                <c:pt idx="42">
                  <c:v>37103</c:v>
                </c:pt>
                <c:pt idx="43">
                  <c:v>37134</c:v>
                </c:pt>
                <c:pt idx="44">
                  <c:v>37162</c:v>
                </c:pt>
                <c:pt idx="45">
                  <c:v>37195</c:v>
                </c:pt>
                <c:pt idx="46">
                  <c:v>37225</c:v>
                </c:pt>
                <c:pt idx="47">
                  <c:v>37256</c:v>
                </c:pt>
                <c:pt idx="48">
                  <c:v>37287</c:v>
                </c:pt>
                <c:pt idx="49">
                  <c:v>37315</c:v>
                </c:pt>
                <c:pt idx="50">
                  <c:v>37344</c:v>
                </c:pt>
                <c:pt idx="51">
                  <c:v>37376</c:v>
                </c:pt>
                <c:pt idx="52">
                  <c:v>37407</c:v>
                </c:pt>
                <c:pt idx="53">
                  <c:v>37435</c:v>
                </c:pt>
                <c:pt idx="54">
                  <c:v>37468</c:v>
                </c:pt>
                <c:pt idx="55">
                  <c:v>37498</c:v>
                </c:pt>
                <c:pt idx="56">
                  <c:v>37529</c:v>
                </c:pt>
                <c:pt idx="57">
                  <c:v>37560</c:v>
                </c:pt>
                <c:pt idx="58">
                  <c:v>37589</c:v>
                </c:pt>
                <c:pt idx="59">
                  <c:v>37621</c:v>
                </c:pt>
                <c:pt idx="60">
                  <c:v>37652</c:v>
                </c:pt>
                <c:pt idx="61">
                  <c:v>37680</c:v>
                </c:pt>
                <c:pt idx="62">
                  <c:v>37711</c:v>
                </c:pt>
                <c:pt idx="63">
                  <c:v>37741</c:v>
                </c:pt>
                <c:pt idx="64">
                  <c:v>37771</c:v>
                </c:pt>
                <c:pt idx="65">
                  <c:v>37802</c:v>
                </c:pt>
                <c:pt idx="66">
                  <c:v>37833</c:v>
                </c:pt>
                <c:pt idx="67">
                  <c:v>37862</c:v>
                </c:pt>
                <c:pt idx="68">
                  <c:v>37894</c:v>
                </c:pt>
                <c:pt idx="69">
                  <c:v>37925</c:v>
                </c:pt>
                <c:pt idx="70">
                  <c:v>37953</c:v>
                </c:pt>
                <c:pt idx="71">
                  <c:v>37986</c:v>
                </c:pt>
                <c:pt idx="72">
                  <c:v>38016</c:v>
                </c:pt>
                <c:pt idx="73">
                  <c:v>38044</c:v>
                </c:pt>
                <c:pt idx="74">
                  <c:v>38077</c:v>
                </c:pt>
                <c:pt idx="75">
                  <c:v>38107</c:v>
                </c:pt>
                <c:pt idx="76">
                  <c:v>38138</c:v>
                </c:pt>
                <c:pt idx="77">
                  <c:v>38168</c:v>
                </c:pt>
                <c:pt idx="78">
                  <c:v>38198</c:v>
                </c:pt>
                <c:pt idx="79">
                  <c:v>38230</c:v>
                </c:pt>
                <c:pt idx="80">
                  <c:v>38260</c:v>
                </c:pt>
                <c:pt idx="81">
                  <c:v>38289</c:v>
                </c:pt>
                <c:pt idx="82">
                  <c:v>38321</c:v>
                </c:pt>
                <c:pt idx="83">
                  <c:v>38352</c:v>
                </c:pt>
                <c:pt idx="84">
                  <c:v>38383</c:v>
                </c:pt>
                <c:pt idx="85">
                  <c:v>38411</c:v>
                </c:pt>
                <c:pt idx="86">
                  <c:v>38442</c:v>
                </c:pt>
                <c:pt idx="87">
                  <c:v>38471</c:v>
                </c:pt>
                <c:pt idx="88">
                  <c:v>38503</c:v>
                </c:pt>
                <c:pt idx="89">
                  <c:v>38533</c:v>
                </c:pt>
                <c:pt idx="90">
                  <c:v>38562</c:v>
                </c:pt>
                <c:pt idx="91">
                  <c:v>38595</c:v>
                </c:pt>
                <c:pt idx="92">
                  <c:v>38625</c:v>
                </c:pt>
                <c:pt idx="93">
                  <c:v>38656</c:v>
                </c:pt>
                <c:pt idx="94">
                  <c:v>38686</c:v>
                </c:pt>
                <c:pt idx="95">
                  <c:v>38716</c:v>
                </c:pt>
                <c:pt idx="96">
                  <c:v>38748</c:v>
                </c:pt>
                <c:pt idx="97">
                  <c:v>38776</c:v>
                </c:pt>
                <c:pt idx="98">
                  <c:v>38807</c:v>
                </c:pt>
                <c:pt idx="99">
                  <c:v>38835</c:v>
                </c:pt>
                <c:pt idx="100">
                  <c:v>38868</c:v>
                </c:pt>
                <c:pt idx="101">
                  <c:v>38898</c:v>
                </c:pt>
                <c:pt idx="102">
                  <c:v>38929</c:v>
                </c:pt>
                <c:pt idx="103">
                  <c:v>38960</c:v>
                </c:pt>
                <c:pt idx="104">
                  <c:v>38989</c:v>
                </c:pt>
                <c:pt idx="105">
                  <c:v>39021</c:v>
                </c:pt>
                <c:pt idx="106">
                  <c:v>39051</c:v>
                </c:pt>
                <c:pt idx="107">
                  <c:v>39080</c:v>
                </c:pt>
                <c:pt idx="108">
                  <c:v>39113</c:v>
                </c:pt>
                <c:pt idx="109">
                  <c:v>39141</c:v>
                </c:pt>
                <c:pt idx="110">
                  <c:v>39171</c:v>
                </c:pt>
                <c:pt idx="111">
                  <c:v>39202</c:v>
                </c:pt>
                <c:pt idx="112">
                  <c:v>39233</c:v>
                </c:pt>
                <c:pt idx="113">
                  <c:v>39262</c:v>
                </c:pt>
                <c:pt idx="114">
                  <c:v>39294</c:v>
                </c:pt>
                <c:pt idx="115">
                  <c:v>39325</c:v>
                </c:pt>
                <c:pt idx="116">
                  <c:v>39353</c:v>
                </c:pt>
                <c:pt idx="117">
                  <c:v>39386</c:v>
                </c:pt>
                <c:pt idx="118">
                  <c:v>39416</c:v>
                </c:pt>
                <c:pt idx="119">
                  <c:v>39447</c:v>
                </c:pt>
                <c:pt idx="120">
                  <c:v>39478</c:v>
                </c:pt>
                <c:pt idx="121">
                  <c:v>39507</c:v>
                </c:pt>
                <c:pt idx="122">
                  <c:v>39538</c:v>
                </c:pt>
                <c:pt idx="123">
                  <c:v>39568</c:v>
                </c:pt>
                <c:pt idx="124">
                  <c:v>39598</c:v>
                </c:pt>
                <c:pt idx="125">
                  <c:v>39629</c:v>
                </c:pt>
                <c:pt idx="126">
                  <c:v>39660</c:v>
                </c:pt>
                <c:pt idx="127">
                  <c:v>39689</c:v>
                </c:pt>
                <c:pt idx="128">
                  <c:v>39721</c:v>
                </c:pt>
                <c:pt idx="129">
                  <c:v>39752</c:v>
                </c:pt>
                <c:pt idx="130">
                  <c:v>39780</c:v>
                </c:pt>
                <c:pt idx="131">
                  <c:v>39813</c:v>
                </c:pt>
                <c:pt idx="132">
                  <c:v>39843</c:v>
                </c:pt>
                <c:pt idx="133">
                  <c:v>39871</c:v>
                </c:pt>
                <c:pt idx="134">
                  <c:v>39903</c:v>
                </c:pt>
                <c:pt idx="135">
                  <c:v>39933</c:v>
                </c:pt>
                <c:pt idx="136">
                  <c:v>39962</c:v>
                </c:pt>
                <c:pt idx="137">
                  <c:v>39994</c:v>
                </c:pt>
                <c:pt idx="138">
                  <c:v>40025</c:v>
                </c:pt>
                <c:pt idx="139">
                  <c:v>40056</c:v>
                </c:pt>
                <c:pt idx="140">
                  <c:v>40086</c:v>
                </c:pt>
                <c:pt idx="141">
                  <c:v>40116</c:v>
                </c:pt>
                <c:pt idx="142">
                  <c:v>40147</c:v>
                </c:pt>
                <c:pt idx="143">
                  <c:v>40178</c:v>
                </c:pt>
                <c:pt idx="144">
                  <c:v>40207</c:v>
                </c:pt>
                <c:pt idx="145">
                  <c:v>40235</c:v>
                </c:pt>
                <c:pt idx="146">
                  <c:v>40268</c:v>
                </c:pt>
                <c:pt idx="147">
                  <c:v>40298</c:v>
                </c:pt>
                <c:pt idx="148">
                  <c:v>40329</c:v>
                </c:pt>
                <c:pt idx="149">
                  <c:v>40359</c:v>
                </c:pt>
                <c:pt idx="150">
                  <c:v>40389</c:v>
                </c:pt>
                <c:pt idx="151">
                  <c:v>40421</c:v>
                </c:pt>
                <c:pt idx="152">
                  <c:v>40451</c:v>
                </c:pt>
                <c:pt idx="153">
                  <c:v>40480</c:v>
                </c:pt>
                <c:pt idx="154">
                  <c:v>40512</c:v>
                </c:pt>
                <c:pt idx="155">
                  <c:v>40543</c:v>
                </c:pt>
                <c:pt idx="156">
                  <c:v>40574</c:v>
                </c:pt>
                <c:pt idx="157">
                  <c:v>40602</c:v>
                </c:pt>
                <c:pt idx="158">
                  <c:v>40633</c:v>
                </c:pt>
                <c:pt idx="159">
                  <c:v>40662</c:v>
                </c:pt>
                <c:pt idx="160">
                  <c:v>40694</c:v>
                </c:pt>
                <c:pt idx="161">
                  <c:v>40724</c:v>
                </c:pt>
                <c:pt idx="162">
                  <c:v>40753</c:v>
                </c:pt>
                <c:pt idx="163">
                  <c:v>40786</c:v>
                </c:pt>
                <c:pt idx="164">
                  <c:v>40816</c:v>
                </c:pt>
                <c:pt idx="165">
                  <c:v>40847</c:v>
                </c:pt>
                <c:pt idx="166">
                  <c:v>40877</c:v>
                </c:pt>
                <c:pt idx="167">
                  <c:v>40907</c:v>
                </c:pt>
                <c:pt idx="168">
                  <c:v>40939</c:v>
                </c:pt>
                <c:pt idx="169">
                  <c:v>40968</c:v>
                </c:pt>
                <c:pt idx="170">
                  <c:v>40998</c:v>
                </c:pt>
                <c:pt idx="171">
                  <c:v>41029</c:v>
                </c:pt>
                <c:pt idx="172">
                  <c:v>41060</c:v>
                </c:pt>
                <c:pt idx="173">
                  <c:v>41089</c:v>
                </c:pt>
                <c:pt idx="174">
                  <c:v>41121</c:v>
                </c:pt>
                <c:pt idx="175">
                  <c:v>41152</c:v>
                </c:pt>
                <c:pt idx="176">
                  <c:v>41180</c:v>
                </c:pt>
                <c:pt idx="177">
                  <c:v>41213</c:v>
                </c:pt>
                <c:pt idx="178">
                  <c:v>41243</c:v>
                </c:pt>
                <c:pt idx="179">
                  <c:v>41274</c:v>
                </c:pt>
                <c:pt idx="180">
                  <c:v>41305</c:v>
                </c:pt>
                <c:pt idx="181">
                  <c:v>41333</c:v>
                </c:pt>
                <c:pt idx="182">
                  <c:v>41362</c:v>
                </c:pt>
                <c:pt idx="183">
                  <c:v>41394</c:v>
                </c:pt>
                <c:pt idx="184">
                  <c:v>41425</c:v>
                </c:pt>
                <c:pt idx="185">
                  <c:v>41453</c:v>
                </c:pt>
                <c:pt idx="186">
                  <c:v>41486</c:v>
                </c:pt>
                <c:pt idx="187">
                  <c:v>41516</c:v>
                </c:pt>
                <c:pt idx="188">
                  <c:v>41547</c:v>
                </c:pt>
                <c:pt idx="189">
                  <c:v>41578</c:v>
                </c:pt>
                <c:pt idx="190">
                  <c:v>41607</c:v>
                </c:pt>
                <c:pt idx="191">
                  <c:v>41639</c:v>
                </c:pt>
                <c:pt idx="192">
                  <c:v>41670</c:v>
                </c:pt>
                <c:pt idx="193">
                  <c:v>41698</c:v>
                </c:pt>
                <c:pt idx="194">
                  <c:v>41729</c:v>
                </c:pt>
                <c:pt idx="195">
                  <c:v>41759</c:v>
                </c:pt>
                <c:pt idx="196">
                  <c:v>41789</c:v>
                </c:pt>
                <c:pt idx="197">
                  <c:v>41820</c:v>
                </c:pt>
                <c:pt idx="198">
                  <c:v>41851</c:v>
                </c:pt>
                <c:pt idx="199">
                  <c:v>41880</c:v>
                </c:pt>
                <c:pt idx="200">
                  <c:v>41912</c:v>
                </c:pt>
                <c:pt idx="201">
                  <c:v>41943</c:v>
                </c:pt>
                <c:pt idx="202">
                  <c:v>41971</c:v>
                </c:pt>
                <c:pt idx="203">
                  <c:v>42004</c:v>
                </c:pt>
                <c:pt idx="204">
                  <c:v>42034</c:v>
                </c:pt>
                <c:pt idx="205">
                  <c:v>42062</c:v>
                </c:pt>
                <c:pt idx="206">
                  <c:v>42094</c:v>
                </c:pt>
                <c:pt idx="207">
                  <c:v>42124</c:v>
                </c:pt>
                <c:pt idx="208">
                  <c:v>42153</c:v>
                </c:pt>
                <c:pt idx="209">
                  <c:v>42185</c:v>
                </c:pt>
                <c:pt idx="210">
                  <c:v>42216</c:v>
                </c:pt>
                <c:pt idx="211">
                  <c:v>42247</c:v>
                </c:pt>
                <c:pt idx="212">
                  <c:v>42277</c:v>
                </c:pt>
                <c:pt idx="213">
                  <c:v>42307</c:v>
                </c:pt>
                <c:pt idx="214">
                  <c:v>42338</c:v>
                </c:pt>
                <c:pt idx="215">
                  <c:v>42369</c:v>
                </c:pt>
                <c:pt idx="216">
                  <c:v>42398</c:v>
                </c:pt>
                <c:pt idx="217">
                  <c:v>42429</c:v>
                </c:pt>
                <c:pt idx="218">
                  <c:v>42460</c:v>
                </c:pt>
                <c:pt idx="219">
                  <c:v>42489</c:v>
                </c:pt>
                <c:pt idx="220">
                  <c:v>42521</c:v>
                </c:pt>
                <c:pt idx="221">
                  <c:v>42551</c:v>
                </c:pt>
                <c:pt idx="222">
                  <c:v>42580</c:v>
                </c:pt>
                <c:pt idx="223">
                  <c:v>42613</c:v>
                </c:pt>
                <c:pt idx="224">
                  <c:v>42643</c:v>
                </c:pt>
                <c:pt idx="225">
                  <c:v>42674</c:v>
                </c:pt>
                <c:pt idx="226">
                  <c:v>42704</c:v>
                </c:pt>
                <c:pt idx="227">
                  <c:v>42734</c:v>
                </c:pt>
                <c:pt idx="228">
                  <c:v>42766</c:v>
                </c:pt>
                <c:pt idx="229">
                  <c:v>42794</c:v>
                </c:pt>
                <c:pt idx="230">
                  <c:v>42825</c:v>
                </c:pt>
                <c:pt idx="231">
                  <c:v>42853</c:v>
                </c:pt>
                <c:pt idx="232">
                  <c:v>42886</c:v>
                </c:pt>
                <c:pt idx="233">
                  <c:v>42916</c:v>
                </c:pt>
                <c:pt idx="234">
                  <c:v>42947</c:v>
                </c:pt>
                <c:pt idx="235">
                  <c:v>42978</c:v>
                </c:pt>
                <c:pt idx="236">
                  <c:v>43007</c:v>
                </c:pt>
                <c:pt idx="237">
                  <c:v>43039</c:v>
                </c:pt>
                <c:pt idx="238">
                  <c:v>43069</c:v>
                </c:pt>
                <c:pt idx="239">
                  <c:v>43098</c:v>
                </c:pt>
                <c:pt idx="240">
                  <c:v>43129</c:v>
                </c:pt>
                <c:pt idx="241">
                  <c:v>43159</c:v>
                </c:pt>
                <c:pt idx="242">
                  <c:v>43187</c:v>
                </c:pt>
                <c:pt idx="243">
                  <c:v>43218</c:v>
                </c:pt>
                <c:pt idx="244">
                  <c:v>43248</c:v>
                </c:pt>
                <c:pt idx="245">
                  <c:v>43279</c:v>
                </c:pt>
                <c:pt idx="246">
                  <c:v>43309</c:v>
                </c:pt>
                <c:pt idx="247">
                  <c:v>43340</c:v>
                </c:pt>
                <c:pt idx="248">
                  <c:v>43371</c:v>
                </c:pt>
                <c:pt idx="249">
                  <c:v>43401</c:v>
                </c:pt>
                <c:pt idx="250">
                  <c:v>43432</c:v>
                </c:pt>
                <c:pt idx="251">
                  <c:v>43462</c:v>
                </c:pt>
                <c:pt idx="252">
                  <c:v>43493</c:v>
                </c:pt>
                <c:pt idx="253">
                  <c:v>43524</c:v>
                </c:pt>
                <c:pt idx="254">
                  <c:v>43552</c:v>
                </c:pt>
                <c:pt idx="255">
                  <c:v>43583</c:v>
                </c:pt>
                <c:pt idx="256">
                  <c:v>43613</c:v>
                </c:pt>
                <c:pt idx="257">
                  <c:v>43644</c:v>
                </c:pt>
                <c:pt idx="258">
                  <c:v>43674</c:v>
                </c:pt>
                <c:pt idx="259">
                  <c:v>43705</c:v>
                </c:pt>
                <c:pt idx="260">
                  <c:v>43736</c:v>
                </c:pt>
                <c:pt idx="261">
                  <c:v>43766</c:v>
                </c:pt>
                <c:pt idx="262">
                  <c:v>43797</c:v>
                </c:pt>
                <c:pt idx="263">
                  <c:v>43827</c:v>
                </c:pt>
                <c:pt idx="264">
                  <c:v>43850</c:v>
                </c:pt>
                <c:pt idx="265">
                  <c:v>43881</c:v>
                </c:pt>
                <c:pt idx="266">
                  <c:v>43910</c:v>
                </c:pt>
                <c:pt idx="267">
                  <c:v>43941</c:v>
                </c:pt>
                <c:pt idx="268">
                  <c:v>43971</c:v>
                </c:pt>
                <c:pt idx="269">
                  <c:v>44002</c:v>
                </c:pt>
                <c:pt idx="270">
                  <c:v>44032</c:v>
                </c:pt>
                <c:pt idx="271">
                  <c:v>44063</c:v>
                </c:pt>
                <c:pt idx="272">
                  <c:v>44094</c:v>
                </c:pt>
                <c:pt idx="273">
                  <c:v>44124</c:v>
                </c:pt>
                <c:pt idx="274">
                  <c:v>44155</c:v>
                </c:pt>
                <c:pt idx="275">
                  <c:v>44185</c:v>
                </c:pt>
                <c:pt idx="276">
                  <c:v>44216</c:v>
                </c:pt>
                <c:pt idx="277">
                  <c:v>44247</c:v>
                </c:pt>
                <c:pt idx="278">
                  <c:v>44275</c:v>
                </c:pt>
                <c:pt idx="279">
                  <c:v>44306</c:v>
                </c:pt>
                <c:pt idx="280">
                  <c:v>44336</c:v>
                </c:pt>
                <c:pt idx="281">
                  <c:v>44367</c:v>
                </c:pt>
                <c:pt idx="282">
                  <c:v>44397</c:v>
                </c:pt>
                <c:pt idx="283">
                  <c:v>44428</c:v>
                </c:pt>
                <c:pt idx="284">
                  <c:v>44459</c:v>
                </c:pt>
                <c:pt idx="285">
                  <c:v>44489</c:v>
                </c:pt>
                <c:pt idx="286">
                  <c:v>44520</c:v>
                </c:pt>
                <c:pt idx="287">
                  <c:v>44550</c:v>
                </c:pt>
                <c:pt idx="288">
                  <c:v>44581</c:v>
                </c:pt>
                <c:pt idx="289">
                  <c:v>44612</c:v>
                </c:pt>
                <c:pt idx="290">
                  <c:v>44640</c:v>
                </c:pt>
                <c:pt idx="291">
                  <c:v>44671</c:v>
                </c:pt>
                <c:pt idx="292">
                  <c:v>44701</c:v>
                </c:pt>
                <c:pt idx="293">
                  <c:v>44732</c:v>
                </c:pt>
                <c:pt idx="294">
                  <c:v>44762</c:v>
                </c:pt>
                <c:pt idx="295">
                  <c:v>44793</c:v>
                </c:pt>
                <c:pt idx="296">
                  <c:v>44824</c:v>
                </c:pt>
                <c:pt idx="297">
                  <c:v>44854</c:v>
                </c:pt>
                <c:pt idx="298">
                  <c:v>44885</c:v>
                </c:pt>
                <c:pt idx="299">
                  <c:v>44915</c:v>
                </c:pt>
                <c:pt idx="300">
                  <c:v>44946</c:v>
                </c:pt>
                <c:pt idx="301">
                  <c:v>44977</c:v>
                </c:pt>
                <c:pt idx="302">
                  <c:v>45005</c:v>
                </c:pt>
                <c:pt idx="303">
                  <c:v>45036</c:v>
                </c:pt>
                <c:pt idx="304">
                  <c:v>45066</c:v>
                </c:pt>
                <c:pt idx="305">
                  <c:v>45097</c:v>
                </c:pt>
                <c:pt idx="306">
                  <c:v>45127</c:v>
                </c:pt>
                <c:pt idx="307">
                  <c:v>45158</c:v>
                </c:pt>
                <c:pt idx="308">
                  <c:v>45189</c:v>
                </c:pt>
                <c:pt idx="309">
                  <c:v>45219</c:v>
                </c:pt>
                <c:pt idx="310">
                  <c:v>45250</c:v>
                </c:pt>
                <c:pt idx="311">
                  <c:v>45280</c:v>
                </c:pt>
                <c:pt idx="312">
                  <c:v>45311</c:v>
                </c:pt>
                <c:pt idx="313">
                  <c:v>45342</c:v>
                </c:pt>
                <c:pt idx="314">
                  <c:v>45371</c:v>
                </c:pt>
                <c:pt idx="315">
                  <c:v>45402</c:v>
                </c:pt>
                <c:pt idx="316">
                  <c:v>45432</c:v>
                </c:pt>
                <c:pt idx="317">
                  <c:v>45463</c:v>
                </c:pt>
                <c:pt idx="318">
                  <c:v>45493</c:v>
                </c:pt>
                <c:pt idx="319">
                  <c:v>45524</c:v>
                </c:pt>
                <c:pt idx="320">
                  <c:v>45555</c:v>
                </c:pt>
                <c:pt idx="321">
                  <c:v>45585</c:v>
                </c:pt>
                <c:pt idx="322">
                  <c:v>45616</c:v>
                </c:pt>
                <c:pt idx="323">
                  <c:v>45646</c:v>
                </c:pt>
                <c:pt idx="324">
                  <c:v>45677</c:v>
                </c:pt>
                <c:pt idx="325">
                  <c:v>45708</c:v>
                </c:pt>
                <c:pt idx="326">
                  <c:v>45736</c:v>
                </c:pt>
                <c:pt idx="327">
                  <c:v>45767</c:v>
                </c:pt>
                <c:pt idx="328">
                  <c:v>45797</c:v>
                </c:pt>
                <c:pt idx="329">
                  <c:v>45828</c:v>
                </c:pt>
                <c:pt idx="330">
                  <c:v>45858</c:v>
                </c:pt>
                <c:pt idx="331">
                  <c:v>45889</c:v>
                </c:pt>
                <c:pt idx="332">
                  <c:v>45920</c:v>
                </c:pt>
              </c:numCache>
            </c:numRef>
          </c:cat>
          <c:val>
            <c:numRef>
              <c:f>Analysis!$N$46:$N$378</c:f>
              <c:numCache>
                <c:formatCode>General</c:formatCode>
                <c:ptCount val="333"/>
                <c:pt idx="6">
                  <c:v>56.977720446589885</c:v>
                </c:pt>
                <c:pt idx="7">
                  <c:v>55.181958943238072</c:v>
                </c:pt>
                <c:pt idx="8">
                  <c:v>55.431071445853384</c:v>
                </c:pt>
                <c:pt idx="9">
                  <c:v>54.007479869006652</c:v>
                </c:pt>
                <c:pt idx="10">
                  <c:v>52.22557492620637</c:v>
                </c:pt>
                <c:pt idx="11">
                  <c:v>50.791635808499578</c:v>
                </c:pt>
                <c:pt idx="12">
                  <c:v>51.327111045013758</c:v>
                </c:pt>
                <c:pt idx="13">
                  <c:v>52.55504077238578</c:v>
                </c:pt>
                <c:pt idx="14">
                  <c:v>53.250939528381714</c:v>
                </c:pt>
                <c:pt idx="15">
                  <c:v>53.990995940398577</c:v>
                </c:pt>
                <c:pt idx="16">
                  <c:v>54.778528559907024</c:v>
                </c:pt>
                <c:pt idx="17">
                  <c:v>56.577998210528001</c:v>
                </c:pt>
                <c:pt idx="18">
                  <c:v>57.358877866524573</c:v>
                </c:pt>
                <c:pt idx="19">
                  <c:v>58.380521791451301</c:v>
                </c:pt>
                <c:pt idx="20">
                  <c:v>59.193099484550707</c:v>
                </c:pt>
                <c:pt idx="21">
                  <c:v>60.469249234474191</c:v>
                </c:pt>
                <c:pt idx="22">
                  <c:v>59.935883854613238</c:v>
                </c:pt>
                <c:pt idx="23">
                  <c:v>59.53509998877449</c:v>
                </c:pt>
                <c:pt idx="24">
                  <c:v>58.886914219881838</c:v>
                </c:pt>
                <c:pt idx="25">
                  <c:v>59.252865450105837</c:v>
                </c:pt>
                <c:pt idx="26">
                  <c:v>60.875632714332319</c:v>
                </c:pt>
                <c:pt idx="27">
                  <c:v>62.548762770769763</c:v>
                </c:pt>
                <c:pt idx="28">
                  <c:v>61.60937053834914</c:v>
                </c:pt>
                <c:pt idx="29">
                  <c:v>61.152160855662331</c:v>
                </c:pt>
                <c:pt idx="30">
                  <c:v>60.560111449805049</c:v>
                </c:pt>
                <c:pt idx="31">
                  <c:v>60.051806884043714</c:v>
                </c:pt>
                <c:pt idx="32">
                  <c:v>59.356978565920706</c:v>
                </c:pt>
                <c:pt idx="33">
                  <c:v>57.384856640134622</c:v>
                </c:pt>
                <c:pt idx="34">
                  <c:v>56.405739472893956</c:v>
                </c:pt>
                <c:pt idx="35">
                  <c:v>56.02849148402094</c:v>
                </c:pt>
                <c:pt idx="36">
                  <c:v>55.336965926360079</c:v>
                </c:pt>
                <c:pt idx="37">
                  <c:v>54.283922178559223</c:v>
                </c:pt>
                <c:pt idx="38">
                  <c:v>52.949030221448311</c:v>
                </c:pt>
                <c:pt idx="39">
                  <c:v>52.039398959956756</c:v>
                </c:pt>
                <c:pt idx="40">
                  <c:v>51.282014035473551</c:v>
                </c:pt>
                <c:pt idx="41">
                  <c:v>51.530470554333476</c:v>
                </c:pt>
                <c:pt idx="42">
                  <c:v>50.959336739277937</c:v>
                </c:pt>
                <c:pt idx="43">
                  <c:v>50.3157298658938</c:v>
                </c:pt>
                <c:pt idx="44">
                  <c:v>48.076898301418559</c:v>
                </c:pt>
                <c:pt idx="45">
                  <c:v>45.200589093742067</c:v>
                </c:pt>
                <c:pt idx="46">
                  <c:v>46.088913791292896</c:v>
                </c:pt>
                <c:pt idx="47">
                  <c:v>47.991765792847069</c:v>
                </c:pt>
                <c:pt idx="48">
                  <c:v>49.97098425119389</c:v>
                </c:pt>
                <c:pt idx="49">
                  <c:v>51.550811178535717</c:v>
                </c:pt>
                <c:pt idx="50">
                  <c:v>52.778887343179711</c:v>
                </c:pt>
                <c:pt idx="51">
                  <c:v>53.322748918553145</c:v>
                </c:pt>
                <c:pt idx="52">
                  <c:v>52.779839338060533</c:v>
                </c:pt>
                <c:pt idx="53">
                  <c:v>53.206791939789611</c:v>
                </c:pt>
                <c:pt idx="54">
                  <c:v>52.76364429664833</c:v>
                </c:pt>
                <c:pt idx="55">
                  <c:v>51.597966267522395</c:v>
                </c:pt>
                <c:pt idx="56">
                  <c:v>49.244839115884808</c:v>
                </c:pt>
                <c:pt idx="57">
                  <c:v>50.746877368716078</c:v>
                </c:pt>
                <c:pt idx="58">
                  <c:v>51.146120601428123</c:v>
                </c:pt>
                <c:pt idx="59">
                  <c:v>50.335215993486877</c:v>
                </c:pt>
                <c:pt idx="60">
                  <c:v>50.3913268448106</c:v>
                </c:pt>
                <c:pt idx="61">
                  <c:v>49.991276361024241</c:v>
                </c:pt>
                <c:pt idx="62">
                  <c:v>48.828650976366937</c:v>
                </c:pt>
                <c:pt idx="63">
                  <c:v>48.355974410864903</c:v>
                </c:pt>
                <c:pt idx="64">
                  <c:v>48.186780665481251</c:v>
                </c:pt>
                <c:pt idx="65">
                  <c:v>48.155269617767779</c:v>
                </c:pt>
                <c:pt idx="66">
                  <c:v>49.847480160172999</c:v>
                </c:pt>
                <c:pt idx="67">
                  <c:v>51.201136668820467</c:v>
                </c:pt>
                <c:pt idx="68">
                  <c:v>52.847525065570117</c:v>
                </c:pt>
                <c:pt idx="69">
                  <c:v>54.877679371593771</c:v>
                </c:pt>
                <c:pt idx="70">
                  <c:v>56.245580327956013</c:v>
                </c:pt>
                <c:pt idx="71">
                  <c:v>55.793611632592949</c:v>
                </c:pt>
                <c:pt idx="72">
                  <c:v>56.185500940372506</c:v>
                </c:pt>
                <c:pt idx="73">
                  <c:v>55.434286807358681</c:v>
                </c:pt>
                <c:pt idx="74">
                  <c:v>54.53599966834031</c:v>
                </c:pt>
                <c:pt idx="75">
                  <c:v>54.926337085626571</c:v>
                </c:pt>
                <c:pt idx="76">
                  <c:v>56.042719613427806</c:v>
                </c:pt>
                <c:pt idx="77">
                  <c:v>55.571768805989173</c:v>
                </c:pt>
                <c:pt idx="78">
                  <c:v>56.021161569571071</c:v>
                </c:pt>
                <c:pt idx="79">
                  <c:v>54.95539313382374</c:v>
                </c:pt>
                <c:pt idx="80">
                  <c:v>53.917531468694293</c:v>
                </c:pt>
                <c:pt idx="81">
                  <c:v>53.738921480033241</c:v>
                </c:pt>
                <c:pt idx="82">
                  <c:v>51.729502532835355</c:v>
                </c:pt>
                <c:pt idx="83">
                  <c:v>52.526910853144415</c:v>
                </c:pt>
                <c:pt idx="84">
                  <c:v>53.355797103554941</c:v>
                </c:pt>
                <c:pt idx="85">
                  <c:v>53.145679116132101</c:v>
                </c:pt>
                <c:pt idx="86">
                  <c:v>52.452705518738767</c:v>
                </c:pt>
                <c:pt idx="87">
                  <c:v>51.764972391067396</c:v>
                </c:pt>
                <c:pt idx="88">
                  <c:v>52.106355772660045</c:v>
                </c:pt>
                <c:pt idx="89">
                  <c:v>52.282436273412372</c:v>
                </c:pt>
                <c:pt idx="90">
                  <c:v>53.182952760638337</c:v>
                </c:pt>
                <c:pt idx="91">
                  <c:v>52.76276182804547</c:v>
                </c:pt>
                <c:pt idx="92">
                  <c:v>54.296036696714964</c:v>
                </c:pt>
                <c:pt idx="93">
                  <c:v>54.664954783213034</c:v>
                </c:pt>
                <c:pt idx="94">
                  <c:v>55.054072985995639</c:v>
                </c:pt>
                <c:pt idx="95">
                  <c:v>56.378307274992274</c:v>
                </c:pt>
                <c:pt idx="96">
                  <c:v>56.555619295661828</c:v>
                </c:pt>
                <c:pt idx="97">
                  <c:v>57.732801063539476</c:v>
                </c:pt>
                <c:pt idx="98">
                  <c:v>58.502140505316028</c:v>
                </c:pt>
                <c:pt idx="99">
                  <c:v>58.734525598445408</c:v>
                </c:pt>
                <c:pt idx="100">
                  <c:v>59.005805912779238</c:v>
                </c:pt>
                <c:pt idx="101">
                  <c:v>60.416535171313889</c:v>
                </c:pt>
                <c:pt idx="102">
                  <c:v>58.462311169077452</c:v>
                </c:pt>
                <c:pt idx="103">
                  <c:v>57.811957758615918</c:v>
                </c:pt>
                <c:pt idx="104">
                  <c:v>57.259353003944213</c:v>
                </c:pt>
                <c:pt idx="105">
                  <c:v>57.347389969612443</c:v>
                </c:pt>
                <c:pt idx="106">
                  <c:v>57.639209704700356</c:v>
                </c:pt>
                <c:pt idx="107">
                  <c:v>57.499795293042162</c:v>
                </c:pt>
                <c:pt idx="108">
                  <c:v>57.508866163620347</c:v>
                </c:pt>
                <c:pt idx="109">
                  <c:v>57.709055965144856</c:v>
                </c:pt>
                <c:pt idx="110">
                  <c:v>57.392308359717696</c:v>
                </c:pt>
                <c:pt idx="111">
                  <c:v>56.943853172072544</c:v>
                </c:pt>
                <c:pt idx="112">
                  <c:v>56.840229337432888</c:v>
                </c:pt>
                <c:pt idx="113">
                  <c:v>57.774137895602756</c:v>
                </c:pt>
                <c:pt idx="114">
                  <c:v>57.5150760174214</c:v>
                </c:pt>
                <c:pt idx="115">
                  <c:v>57.360372055319303</c:v>
                </c:pt>
                <c:pt idx="116">
                  <c:v>54.69434265120568</c:v>
                </c:pt>
                <c:pt idx="117">
                  <c:v>54.651489659961335</c:v>
                </c:pt>
                <c:pt idx="118">
                  <c:v>54.123441702657864</c:v>
                </c:pt>
                <c:pt idx="119">
                  <c:v>53.284745286343515</c:v>
                </c:pt>
                <c:pt idx="120">
                  <c:v>51.789090186248082</c:v>
                </c:pt>
                <c:pt idx="121">
                  <c:v>52.777583403332912</c:v>
                </c:pt>
                <c:pt idx="122">
                  <c:v>51.797855089066083</c:v>
                </c:pt>
                <c:pt idx="123">
                  <c:v>51.942305173522577</c:v>
                </c:pt>
                <c:pt idx="124">
                  <c:v>51.050280765909513</c:v>
                </c:pt>
                <c:pt idx="125">
                  <c:v>49.303068376092348</c:v>
                </c:pt>
                <c:pt idx="126">
                  <c:v>47.754578969511748</c:v>
                </c:pt>
                <c:pt idx="127">
                  <c:v>48.166425168702098</c:v>
                </c:pt>
                <c:pt idx="128">
                  <c:v>46.878328910335696</c:v>
                </c:pt>
                <c:pt idx="129">
                  <c:v>43.614443652851953</c:v>
                </c:pt>
                <c:pt idx="130">
                  <c:v>38.923129575942099</c:v>
                </c:pt>
                <c:pt idx="131">
                  <c:v>38.179742043674956</c:v>
                </c:pt>
                <c:pt idx="132">
                  <c:v>38.291205346011232</c:v>
                </c:pt>
                <c:pt idx="133">
                  <c:v>36.216560984574691</c:v>
                </c:pt>
                <c:pt idx="134">
                  <c:v>38.251791350235059</c:v>
                </c:pt>
                <c:pt idx="135">
                  <c:v>41.062476699416798</c:v>
                </c:pt>
                <c:pt idx="136">
                  <c:v>44.026748866766773</c:v>
                </c:pt>
                <c:pt idx="137">
                  <c:v>44.599329975785039</c:v>
                </c:pt>
                <c:pt idx="138">
                  <c:v>47.018107708600319</c:v>
                </c:pt>
                <c:pt idx="139">
                  <c:v>50.400539709488079</c:v>
                </c:pt>
                <c:pt idx="140">
                  <c:v>51.149141043518824</c:v>
                </c:pt>
                <c:pt idx="141">
                  <c:v>53.040802325066117</c:v>
                </c:pt>
                <c:pt idx="142">
                  <c:v>53.676227750898825</c:v>
                </c:pt>
                <c:pt idx="143">
                  <c:v>54.151429841121931</c:v>
                </c:pt>
                <c:pt idx="144">
                  <c:v>53.744708100377316</c:v>
                </c:pt>
                <c:pt idx="145">
                  <c:v>53.650497084169878</c:v>
                </c:pt>
                <c:pt idx="146">
                  <c:v>55.870758334126933</c:v>
                </c:pt>
                <c:pt idx="147">
                  <c:v>57.346165017386468</c:v>
                </c:pt>
                <c:pt idx="148">
                  <c:v>56.357590935733953</c:v>
                </c:pt>
                <c:pt idx="149">
                  <c:v>56.041985025308016</c:v>
                </c:pt>
                <c:pt idx="150">
                  <c:v>56.699644920439006</c:v>
                </c:pt>
                <c:pt idx="151">
                  <c:v>56.24739436550793</c:v>
                </c:pt>
                <c:pt idx="152">
                  <c:v>54.056832716119239</c:v>
                </c:pt>
                <c:pt idx="153">
                  <c:v>53.761436389200213</c:v>
                </c:pt>
                <c:pt idx="154">
                  <c:v>55.535074514404826</c:v>
                </c:pt>
                <c:pt idx="155">
                  <c:v>55.524301936340862</c:v>
                </c:pt>
                <c:pt idx="156">
                  <c:v>57.000501524695707</c:v>
                </c:pt>
                <c:pt idx="157">
                  <c:v>58.202604139983862</c:v>
                </c:pt>
                <c:pt idx="158">
                  <c:v>57.564432733276732</c:v>
                </c:pt>
                <c:pt idx="159">
                  <c:v>57.800809149335535</c:v>
                </c:pt>
                <c:pt idx="160">
                  <c:v>55.752850172317849</c:v>
                </c:pt>
                <c:pt idx="161">
                  <c:v>53.332149431284421</c:v>
                </c:pt>
                <c:pt idx="162">
                  <c:v>51.14862805682985</c:v>
                </c:pt>
                <c:pt idx="163">
                  <c:v>50.669163371855518</c:v>
                </c:pt>
                <c:pt idx="164">
                  <c:v>49.087835458265282</c:v>
                </c:pt>
                <c:pt idx="165">
                  <c:v>46.453295351739378</c:v>
                </c:pt>
                <c:pt idx="166">
                  <c:v>46.957296813370462</c:v>
                </c:pt>
                <c:pt idx="167">
                  <c:v>48.274590698442424</c:v>
                </c:pt>
                <c:pt idx="168">
                  <c:v>50.438483077042505</c:v>
                </c:pt>
                <c:pt idx="169">
                  <c:v>49.309663333942432</c:v>
                </c:pt>
                <c:pt idx="170">
                  <c:v>49.051331287456065</c:v>
                </c:pt>
                <c:pt idx="171">
                  <c:v>46.650903546975805</c:v>
                </c:pt>
                <c:pt idx="172">
                  <c:v>46.025039554599836</c:v>
                </c:pt>
                <c:pt idx="173">
                  <c:v>46.388903721504136</c:v>
                </c:pt>
                <c:pt idx="174">
                  <c:v>46.510963980524473</c:v>
                </c:pt>
                <c:pt idx="175">
                  <c:v>46.343907276725552</c:v>
                </c:pt>
                <c:pt idx="176">
                  <c:v>46.064691108143194</c:v>
                </c:pt>
                <c:pt idx="177">
                  <c:v>45.720548921275729</c:v>
                </c:pt>
                <c:pt idx="178">
                  <c:v>46.548839013330493</c:v>
                </c:pt>
                <c:pt idx="179">
                  <c:v>47.249755572287576</c:v>
                </c:pt>
                <c:pt idx="180">
                  <c:v>48.645083254876809</c:v>
                </c:pt>
                <c:pt idx="181">
                  <c:v>47.851107282110462</c:v>
                </c:pt>
                <c:pt idx="182">
                  <c:v>46.455671921619711</c:v>
                </c:pt>
                <c:pt idx="183">
                  <c:v>46.879597415311828</c:v>
                </c:pt>
                <c:pt idx="184">
                  <c:v>47.677062333937798</c:v>
                </c:pt>
                <c:pt idx="185">
                  <c:v>48.708108684312577</c:v>
                </c:pt>
                <c:pt idx="186">
                  <c:v>50.485252998403745</c:v>
                </c:pt>
                <c:pt idx="187">
                  <c:v>51.45745883805769</c:v>
                </c:pt>
                <c:pt idx="188">
                  <c:v>52.189859927888847</c:v>
                </c:pt>
                <c:pt idx="189">
                  <c:v>51.928050968070508</c:v>
                </c:pt>
                <c:pt idx="190">
                  <c:v>51.715764365345578</c:v>
                </c:pt>
                <c:pt idx="191">
                  <c:v>52.063780273540559</c:v>
                </c:pt>
                <c:pt idx="192">
                  <c:v>52.93638570458242</c:v>
                </c:pt>
                <c:pt idx="193">
                  <c:v>53.300556451344079</c:v>
                </c:pt>
                <c:pt idx="194">
                  <c:v>53.074260232389754</c:v>
                </c:pt>
                <c:pt idx="195">
                  <c:v>54.026382632403319</c:v>
                </c:pt>
                <c:pt idx="196">
                  <c:v>53.501948051781582</c:v>
                </c:pt>
                <c:pt idx="197">
                  <c:v>52.816871923890858</c:v>
                </c:pt>
                <c:pt idx="198">
                  <c:v>53.763417848084536</c:v>
                </c:pt>
                <c:pt idx="199">
                  <c:v>52.537463701619075</c:v>
                </c:pt>
                <c:pt idx="200">
                  <c:v>52.001346039402513</c:v>
                </c:pt>
                <c:pt idx="201">
                  <c:v>52.083829115053561</c:v>
                </c:pt>
                <c:pt idx="202">
                  <c:v>51.14272650383279</c:v>
                </c:pt>
                <c:pt idx="203">
                  <c:v>51.403443807872463</c:v>
                </c:pt>
                <c:pt idx="204">
                  <c:v>52.562055782663151</c:v>
                </c:pt>
                <c:pt idx="205">
                  <c:v>53.304909405342585</c:v>
                </c:pt>
                <c:pt idx="206">
                  <c:v>54.032986941936329</c:v>
                </c:pt>
                <c:pt idx="207">
                  <c:v>53.897241298248133</c:v>
                </c:pt>
                <c:pt idx="208">
                  <c:v>53.634054468624051</c:v>
                </c:pt>
                <c:pt idx="209">
                  <c:v>54.156796199504448</c:v>
                </c:pt>
                <c:pt idx="210">
                  <c:v>53.870809713708056</c:v>
                </c:pt>
                <c:pt idx="211">
                  <c:v>54.279707244682228</c:v>
                </c:pt>
                <c:pt idx="212">
                  <c:v>53.604275275394677</c:v>
                </c:pt>
                <c:pt idx="213">
                  <c:v>53.949774650316918</c:v>
                </c:pt>
                <c:pt idx="214">
                  <c:v>54.184387749342413</c:v>
                </c:pt>
                <c:pt idx="215">
                  <c:v>54.270647742525995</c:v>
                </c:pt>
                <c:pt idx="216">
                  <c:v>53.571501447267444</c:v>
                </c:pt>
                <c:pt idx="217">
                  <c:v>53.037998940897197</c:v>
                </c:pt>
                <c:pt idx="218">
                  <c:v>53.087021505190251</c:v>
                </c:pt>
                <c:pt idx="219">
                  <c:v>52.999977073727187</c:v>
                </c:pt>
                <c:pt idx="220">
                  <c:v>53.065352711607524</c:v>
                </c:pt>
                <c:pt idx="221">
                  <c:v>53.086958617449561</c:v>
                </c:pt>
                <c:pt idx="222">
                  <c:v>53.179396781218465</c:v>
                </c:pt>
                <c:pt idx="223">
                  <c:v>52.932887098175975</c:v>
                </c:pt>
                <c:pt idx="224">
                  <c:v>52.640931556968901</c:v>
                </c:pt>
                <c:pt idx="225">
                  <c:v>53.309272546994841</c:v>
                </c:pt>
                <c:pt idx="226">
                  <c:v>53.85706123730705</c:v>
                </c:pt>
                <c:pt idx="227">
                  <c:v>54.378509737361057</c:v>
                </c:pt>
                <c:pt idx="228">
                  <c:v>54.369592228291381</c:v>
                </c:pt>
                <c:pt idx="229">
                  <c:v>55.987370762277422</c:v>
                </c:pt>
                <c:pt idx="230">
                  <c:v>56.356489744435713</c:v>
                </c:pt>
                <c:pt idx="231">
                  <c:v>56.826762594171626</c:v>
                </c:pt>
                <c:pt idx="232">
                  <c:v>56.798506853773929</c:v>
                </c:pt>
                <c:pt idx="233">
                  <c:v>56.308997943250027</c:v>
                </c:pt>
                <c:pt idx="234">
                  <c:v>55.651066301305768</c:v>
                </c:pt>
                <c:pt idx="235">
                  <c:v>55.686355310026315</c:v>
                </c:pt>
                <c:pt idx="236">
                  <c:v>56.684578704832688</c:v>
                </c:pt>
                <c:pt idx="237">
                  <c:v>56.029245474048054</c:v>
                </c:pt>
                <c:pt idx="238">
                  <c:v>57.525720445788586</c:v>
                </c:pt>
                <c:pt idx="239">
                  <c:v>58.132367143935674</c:v>
                </c:pt>
                <c:pt idx="240">
                  <c:v>58.821214618238123</c:v>
                </c:pt>
                <c:pt idx="241">
                  <c:v>57.113279110234529</c:v>
                </c:pt>
                <c:pt idx="242">
                  <c:v>55.167776836862039</c:v>
                </c:pt>
                <c:pt idx="243">
                  <c:v>55.119716690839816</c:v>
                </c:pt>
                <c:pt idx="244">
                  <c:v>54.06040200223417</c:v>
                </c:pt>
                <c:pt idx="245">
                  <c:v>54.893092975803654</c:v>
                </c:pt>
                <c:pt idx="246">
                  <c:v>54.271561976435891</c:v>
                </c:pt>
                <c:pt idx="247">
                  <c:v>54.500405089945595</c:v>
                </c:pt>
                <c:pt idx="248">
                  <c:v>54.144481635065425</c:v>
                </c:pt>
                <c:pt idx="249">
                  <c:v>53.054914197057286</c:v>
                </c:pt>
                <c:pt idx="250">
                  <c:v>52.708682551234283</c:v>
                </c:pt>
                <c:pt idx="251">
                  <c:v>51.096925638585738</c:v>
                </c:pt>
                <c:pt idx="252">
                  <c:v>50.96706023278373</c:v>
                </c:pt>
                <c:pt idx="253">
                  <c:v>51.879383658773499</c:v>
                </c:pt>
                <c:pt idx="254">
                  <c:v>51.636573746510102</c:v>
                </c:pt>
                <c:pt idx="255">
                  <c:v>51.465717253600594</c:v>
                </c:pt>
                <c:pt idx="256">
                  <c:v>51.83292330581034</c:v>
                </c:pt>
                <c:pt idx="257">
                  <c:v>52.219726742213687</c:v>
                </c:pt>
                <c:pt idx="258">
                  <c:v>51.466781656475135</c:v>
                </c:pt>
                <c:pt idx="259">
                  <c:v>51.934901594441669</c:v>
                </c:pt>
                <c:pt idx="260">
                  <c:v>50.109104522600958</c:v>
                </c:pt>
                <c:pt idx="261">
                  <c:v>50.639544861013519</c:v>
                </c:pt>
                <c:pt idx="262">
                  <c:v>50.615689943695124</c:v>
                </c:pt>
                <c:pt idx="263">
                  <c:v>50.941878976044251</c:v>
                </c:pt>
                <c:pt idx="264">
                  <c:v>51.303300243150645</c:v>
                </c:pt>
                <c:pt idx="265">
                  <c:v>51.550197443101283</c:v>
                </c:pt>
                <c:pt idx="266">
                  <c:v>29.674182329457054</c:v>
                </c:pt>
                <c:pt idx="267">
                  <c:v>13.646893407729644</c:v>
                </c:pt>
                <c:pt idx="268">
                  <c:v>31.869653862994646</c:v>
                </c:pt>
                <c:pt idx="269">
                  <c:v>48.456917041751744</c:v>
                </c:pt>
                <c:pt idx="270">
                  <c:v>54.862930862865092</c:v>
                </c:pt>
                <c:pt idx="271">
                  <c:v>51.855868768260088</c:v>
                </c:pt>
                <c:pt idx="272">
                  <c:v>50.443405441458722</c:v>
                </c:pt>
                <c:pt idx="273">
                  <c:v>49.988753179981977</c:v>
                </c:pt>
                <c:pt idx="274">
                  <c:v>45.342373266578036</c:v>
                </c:pt>
                <c:pt idx="275">
                  <c:v>49.073625943706382</c:v>
                </c:pt>
                <c:pt idx="276">
                  <c:v>47.80941442345916</c:v>
                </c:pt>
                <c:pt idx="277">
                  <c:v>48.814156813921102</c:v>
                </c:pt>
                <c:pt idx="278">
                  <c:v>53.170488982045605</c:v>
                </c:pt>
                <c:pt idx="279">
                  <c:v>53.819437406468715</c:v>
                </c:pt>
                <c:pt idx="280">
                  <c:v>57.070152373968469</c:v>
                </c:pt>
                <c:pt idx="281">
                  <c:v>59.467980399056934</c:v>
                </c:pt>
                <c:pt idx="282">
                  <c:v>60.156937528608353</c:v>
                </c:pt>
                <c:pt idx="283">
                  <c:v>58.978965453829062</c:v>
                </c:pt>
                <c:pt idx="284">
                  <c:v>56.20299747304054</c:v>
                </c:pt>
                <c:pt idx="285">
                  <c:v>54.223104662581804</c:v>
                </c:pt>
                <c:pt idx="286">
                  <c:v>55.363365612599488</c:v>
                </c:pt>
                <c:pt idx="287">
                  <c:v>53.311298292779533</c:v>
                </c:pt>
                <c:pt idx="288">
                  <c:v>52.279015953987845</c:v>
                </c:pt>
                <c:pt idx="289">
                  <c:v>55.463481989669276</c:v>
                </c:pt>
                <c:pt idx="290">
                  <c:v>54.909057738690684</c:v>
                </c:pt>
                <c:pt idx="291">
                  <c:v>55.789313608749239</c:v>
                </c:pt>
                <c:pt idx="292">
                  <c:v>54.794573157640649</c:v>
                </c:pt>
                <c:pt idx="293">
                  <c:v>51.988620385165873</c:v>
                </c:pt>
                <c:pt idx="294">
                  <c:v>49.875882709687922</c:v>
                </c:pt>
                <c:pt idx="295">
                  <c:v>48.949931460146544</c:v>
                </c:pt>
                <c:pt idx="296">
                  <c:v>48.089967877868062</c:v>
                </c:pt>
                <c:pt idx="297">
                  <c:v>47.325092958580399</c:v>
                </c:pt>
                <c:pt idx="298">
                  <c:v>47.845672388368357</c:v>
                </c:pt>
                <c:pt idx="299">
                  <c:v>49.283632012234001</c:v>
                </c:pt>
                <c:pt idx="300">
                  <c:v>50.288245440329703</c:v>
                </c:pt>
                <c:pt idx="301">
                  <c:v>51.991252402825701</c:v>
                </c:pt>
                <c:pt idx="302">
                  <c:v>53.717386809944408</c:v>
                </c:pt>
                <c:pt idx="303">
                  <c:v>54.140519967584829</c:v>
                </c:pt>
                <c:pt idx="304">
                  <c:v>52.770766042585201</c:v>
                </c:pt>
                <c:pt idx="305">
                  <c:v>49.856446903909436</c:v>
                </c:pt>
                <c:pt idx="306">
                  <c:v>48.627433162642127</c:v>
                </c:pt>
                <c:pt idx="307">
                  <c:v>46.717814273900871</c:v>
                </c:pt>
                <c:pt idx="308">
                  <c:v>47.164529351176974</c:v>
                </c:pt>
                <c:pt idx="309">
                  <c:v>46.525862664257545</c:v>
                </c:pt>
                <c:pt idx="310">
                  <c:v>47.594091545246869</c:v>
                </c:pt>
                <c:pt idx="311">
                  <c:v>47.581026160007688</c:v>
                </c:pt>
                <c:pt idx="312">
                  <c:v>47.921727357191152</c:v>
                </c:pt>
                <c:pt idx="313">
                  <c:v>49.220754187974329</c:v>
                </c:pt>
                <c:pt idx="314">
                  <c:v>50.313156069379986</c:v>
                </c:pt>
                <c:pt idx="315">
                  <c:v>51.69277750496029</c:v>
                </c:pt>
                <c:pt idx="316">
                  <c:v>52.161827973425417</c:v>
                </c:pt>
                <c:pt idx="317">
                  <c:v>50.941787132488635</c:v>
                </c:pt>
                <c:pt idx="318" formatCode="0.0">
                  <c:v>50.171909610118341</c:v>
                </c:pt>
                <c:pt idx="319" formatCode="0.0">
                  <c:v>50.984073272472976</c:v>
                </c:pt>
                <c:pt idx="320" formatCode="0.0">
                  <c:v>49.631852186553516</c:v>
                </c:pt>
                <c:pt idx="321" formatCode="0.0">
                  <c:v>50.043586819878648</c:v>
                </c:pt>
                <c:pt idx="322" formatCode="0.0">
                  <c:v>48.28658633347559</c:v>
                </c:pt>
                <c:pt idx="323" formatCode="0.0">
                  <c:v>49.627428924254914</c:v>
                </c:pt>
                <c:pt idx="324" formatCode="0.0">
                  <c:v>50.225380305043402</c:v>
                </c:pt>
                <c:pt idx="325" formatCode="0.0">
                  <c:v>50.195333863611104</c:v>
                </c:pt>
                <c:pt idx="326" formatCode="0.0">
                  <c:v>50.889010544606158</c:v>
                </c:pt>
                <c:pt idx="327" formatCode="0.0">
                  <c:v>50.423038612753032</c:v>
                </c:pt>
                <c:pt idx="328" formatCode="0.0">
                  <c:v>50.161487594863786</c:v>
                </c:pt>
                <c:pt idx="329" formatCode="0.0">
                  <c:v>50.586104553308218</c:v>
                </c:pt>
                <c:pt idx="330" formatCode="0.0">
                  <c:v>50.905367209889974</c:v>
                </c:pt>
                <c:pt idx="331" formatCode="0.0">
                  <c:v>50.997358991079146</c:v>
                </c:pt>
                <c:pt idx="332" formatCode="0.0">
                  <c:v>51.19472181126438</c:v>
                </c:pt>
              </c:numCache>
            </c:numRef>
          </c:val>
          <c:smooth val="0"/>
          <c:extLst>
            <c:ext xmlns:c16="http://schemas.microsoft.com/office/drawing/2014/chart" uri="{C3380CC4-5D6E-409C-BE32-E72D297353CC}">
              <c16:uniqueId val="{00000000-43C0-4AEC-ACBD-81F8BC64DCB8}"/>
            </c:ext>
          </c:extLst>
        </c:ser>
        <c:dLbls>
          <c:showLegendKey val="0"/>
          <c:showVal val="0"/>
          <c:showCatName val="0"/>
          <c:showSerName val="0"/>
          <c:showPercent val="0"/>
          <c:showBubbleSize val="0"/>
        </c:dLbls>
        <c:marker val="1"/>
        <c:smooth val="0"/>
        <c:axId val="169260463"/>
        <c:axId val="1"/>
      </c:lineChart>
      <c:lineChart>
        <c:grouping val="standard"/>
        <c:varyColors val="0"/>
        <c:ser>
          <c:idx val="0"/>
          <c:order val="0"/>
          <c:tx>
            <c:strRef>
              <c:f>Analysis!$E$7</c:f>
              <c:strCache>
                <c:ptCount val="1"/>
                <c:pt idx="0">
                  <c:v>GDP quarterly % change (right hand scale)</c:v>
                </c:pt>
              </c:strCache>
            </c:strRef>
          </c:tx>
          <c:spPr>
            <a:ln w="25400">
              <a:solidFill>
                <a:srgbClr val="DC7900"/>
              </a:solidFill>
              <a:prstDash val="solid"/>
            </a:ln>
          </c:spPr>
          <c:marker>
            <c:symbol val="none"/>
          </c:marker>
          <c:cat>
            <c:numRef>
              <c:f>Analysis!$A$46:$A$378</c:f>
              <c:numCache>
                <c:formatCode>m/d/yyyy</c:formatCode>
                <c:ptCount val="333"/>
                <c:pt idx="0">
                  <c:v>35825</c:v>
                </c:pt>
                <c:pt idx="1">
                  <c:v>35853</c:v>
                </c:pt>
                <c:pt idx="2">
                  <c:v>35885</c:v>
                </c:pt>
                <c:pt idx="3">
                  <c:v>35915</c:v>
                </c:pt>
                <c:pt idx="4">
                  <c:v>35944</c:v>
                </c:pt>
                <c:pt idx="5">
                  <c:v>35976</c:v>
                </c:pt>
                <c:pt idx="6">
                  <c:v>36007</c:v>
                </c:pt>
                <c:pt idx="7">
                  <c:v>36038</c:v>
                </c:pt>
                <c:pt idx="8">
                  <c:v>36068</c:v>
                </c:pt>
                <c:pt idx="9">
                  <c:v>36098</c:v>
                </c:pt>
                <c:pt idx="10">
                  <c:v>36129</c:v>
                </c:pt>
                <c:pt idx="11">
                  <c:v>36160</c:v>
                </c:pt>
                <c:pt idx="12">
                  <c:v>36189</c:v>
                </c:pt>
                <c:pt idx="13">
                  <c:v>36217</c:v>
                </c:pt>
                <c:pt idx="14">
                  <c:v>36250</c:v>
                </c:pt>
                <c:pt idx="15">
                  <c:v>36280</c:v>
                </c:pt>
                <c:pt idx="16">
                  <c:v>36311</c:v>
                </c:pt>
                <c:pt idx="17">
                  <c:v>36341</c:v>
                </c:pt>
                <c:pt idx="18">
                  <c:v>36371</c:v>
                </c:pt>
                <c:pt idx="19">
                  <c:v>36403</c:v>
                </c:pt>
                <c:pt idx="20">
                  <c:v>36433</c:v>
                </c:pt>
                <c:pt idx="21">
                  <c:v>36462</c:v>
                </c:pt>
                <c:pt idx="22">
                  <c:v>36494</c:v>
                </c:pt>
                <c:pt idx="23">
                  <c:v>36525</c:v>
                </c:pt>
                <c:pt idx="24">
                  <c:v>36556</c:v>
                </c:pt>
                <c:pt idx="25">
                  <c:v>36585</c:v>
                </c:pt>
                <c:pt idx="26">
                  <c:v>36616</c:v>
                </c:pt>
                <c:pt idx="27">
                  <c:v>36644</c:v>
                </c:pt>
                <c:pt idx="28">
                  <c:v>36677</c:v>
                </c:pt>
                <c:pt idx="29">
                  <c:v>36707</c:v>
                </c:pt>
                <c:pt idx="30">
                  <c:v>36738</c:v>
                </c:pt>
                <c:pt idx="31">
                  <c:v>36769</c:v>
                </c:pt>
                <c:pt idx="32">
                  <c:v>36798</c:v>
                </c:pt>
                <c:pt idx="33">
                  <c:v>36830</c:v>
                </c:pt>
                <c:pt idx="34">
                  <c:v>36860</c:v>
                </c:pt>
                <c:pt idx="35">
                  <c:v>36889</c:v>
                </c:pt>
                <c:pt idx="36">
                  <c:v>36922</c:v>
                </c:pt>
                <c:pt idx="37">
                  <c:v>36950</c:v>
                </c:pt>
                <c:pt idx="38">
                  <c:v>36980</c:v>
                </c:pt>
                <c:pt idx="39">
                  <c:v>37011</c:v>
                </c:pt>
                <c:pt idx="40">
                  <c:v>37042</c:v>
                </c:pt>
                <c:pt idx="41">
                  <c:v>37071</c:v>
                </c:pt>
                <c:pt idx="42">
                  <c:v>37103</c:v>
                </c:pt>
                <c:pt idx="43">
                  <c:v>37134</c:v>
                </c:pt>
                <c:pt idx="44">
                  <c:v>37162</c:v>
                </c:pt>
                <c:pt idx="45">
                  <c:v>37195</c:v>
                </c:pt>
                <c:pt idx="46">
                  <c:v>37225</c:v>
                </c:pt>
                <c:pt idx="47">
                  <c:v>37256</c:v>
                </c:pt>
                <c:pt idx="48">
                  <c:v>37287</c:v>
                </c:pt>
                <c:pt idx="49">
                  <c:v>37315</c:v>
                </c:pt>
                <c:pt idx="50">
                  <c:v>37344</c:v>
                </c:pt>
                <c:pt idx="51">
                  <c:v>37376</c:v>
                </c:pt>
                <c:pt idx="52">
                  <c:v>37407</c:v>
                </c:pt>
                <c:pt idx="53">
                  <c:v>37435</c:v>
                </c:pt>
                <c:pt idx="54">
                  <c:v>37468</c:v>
                </c:pt>
                <c:pt idx="55">
                  <c:v>37498</c:v>
                </c:pt>
                <c:pt idx="56">
                  <c:v>37529</c:v>
                </c:pt>
                <c:pt idx="57">
                  <c:v>37560</c:v>
                </c:pt>
                <c:pt idx="58">
                  <c:v>37589</c:v>
                </c:pt>
                <c:pt idx="59">
                  <c:v>37621</c:v>
                </c:pt>
                <c:pt idx="60">
                  <c:v>37652</c:v>
                </c:pt>
                <c:pt idx="61">
                  <c:v>37680</c:v>
                </c:pt>
                <c:pt idx="62">
                  <c:v>37711</c:v>
                </c:pt>
                <c:pt idx="63">
                  <c:v>37741</c:v>
                </c:pt>
                <c:pt idx="64">
                  <c:v>37771</c:v>
                </c:pt>
                <c:pt idx="65">
                  <c:v>37802</c:v>
                </c:pt>
                <c:pt idx="66">
                  <c:v>37833</c:v>
                </c:pt>
                <c:pt idx="67">
                  <c:v>37862</c:v>
                </c:pt>
                <c:pt idx="68">
                  <c:v>37894</c:v>
                </c:pt>
                <c:pt idx="69">
                  <c:v>37925</c:v>
                </c:pt>
                <c:pt idx="70">
                  <c:v>37953</c:v>
                </c:pt>
                <c:pt idx="71">
                  <c:v>37986</c:v>
                </c:pt>
                <c:pt idx="72">
                  <c:v>38016</c:v>
                </c:pt>
                <c:pt idx="73">
                  <c:v>38044</c:v>
                </c:pt>
                <c:pt idx="74">
                  <c:v>38077</c:v>
                </c:pt>
                <c:pt idx="75">
                  <c:v>38107</c:v>
                </c:pt>
                <c:pt idx="76">
                  <c:v>38138</c:v>
                </c:pt>
                <c:pt idx="77">
                  <c:v>38168</c:v>
                </c:pt>
                <c:pt idx="78">
                  <c:v>38198</c:v>
                </c:pt>
                <c:pt idx="79">
                  <c:v>38230</c:v>
                </c:pt>
                <c:pt idx="80">
                  <c:v>38260</c:v>
                </c:pt>
                <c:pt idx="81">
                  <c:v>38289</c:v>
                </c:pt>
                <c:pt idx="82">
                  <c:v>38321</c:v>
                </c:pt>
                <c:pt idx="83">
                  <c:v>38352</c:v>
                </c:pt>
                <c:pt idx="84">
                  <c:v>38383</c:v>
                </c:pt>
                <c:pt idx="85">
                  <c:v>38411</c:v>
                </c:pt>
                <c:pt idx="86">
                  <c:v>38442</c:v>
                </c:pt>
                <c:pt idx="87">
                  <c:v>38471</c:v>
                </c:pt>
                <c:pt idx="88">
                  <c:v>38503</c:v>
                </c:pt>
                <c:pt idx="89">
                  <c:v>38533</c:v>
                </c:pt>
                <c:pt idx="90">
                  <c:v>38562</c:v>
                </c:pt>
                <c:pt idx="91">
                  <c:v>38595</c:v>
                </c:pt>
                <c:pt idx="92">
                  <c:v>38625</c:v>
                </c:pt>
                <c:pt idx="93">
                  <c:v>38656</c:v>
                </c:pt>
                <c:pt idx="94">
                  <c:v>38686</c:v>
                </c:pt>
                <c:pt idx="95">
                  <c:v>38716</c:v>
                </c:pt>
                <c:pt idx="96">
                  <c:v>38748</c:v>
                </c:pt>
                <c:pt idx="97">
                  <c:v>38776</c:v>
                </c:pt>
                <c:pt idx="98">
                  <c:v>38807</c:v>
                </c:pt>
                <c:pt idx="99">
                  <c:v>38835</c:v>
                </c:pt>
                <c:pt idx="100">
                  <c:v>38868</c:v>
                </c:pt>
                <c:pt idx="101">
                  <c:v>38898</c:v>
                </c:pt>
                <c:pt idx="102">
                  <c:v>38929</c:v>
                </c:pt>
                <c:pt idx="103">
                  <c:v>38960</c:v>
                </c:pt>
                <c:pt idx="104">
                  <c:v>38989</c:v>
                </c:pt>
                <c:pt idx="105">
                  <c:v>39021</c:v>
                </c:pt>
                <c:pt idx="106">
                  <c:v>39051</c:v>
                </c:pt>
                <c:pt idx="107">
                  <c:v>39080</c:v>
                </c:pt>
                <c:pt idx="108">
                  <c:v>39113</c:v>
                </c:pt>
                <c:pt idx="109">
                  <c:v>39141</c:v>
                </c:pt>
                <c:pt idx="110">
                  <c:v>39171</c:v>
                </c:pt>
                <c:pt idx="111">
                  <c:v>39202</c:v>
                </c:pt>
                <c:pt idx="112">
                  <c:v>39233</c:v>
                </c:pt>
                <c:pt idx="113">
                  <c:v>39262</c:v>
                </c:pt>
                <c:pt idx="114">
                  <c:v>39294</c:v>
                </c:pt>
                <c:pt idx="115">
                  <c:v>39325</c:v>
                </c:pt>
                <c:pt idx="116">
                  <c:v>39353</c:v>
                </c:pt>
                <c:pt idx="117">
                  <c:v>39386</c:v>
                </c:pt>
                <c:pt idx="118">
                  <c:v>39416</c:v>
                </c:pt>
                <c:pt idx="119">
                  <c:v>39447</c:v>
                </c:pt>
                <c:pt idx="120">
                  <c:v>39478</c:v>
                </c:pt>
                <c:pt idx="121">
                  <c:v>39507</c:v>
                </c:pt>
                <c:pt idx="122">
                  <c:v>39538</c:v>
                </c:pt>
                <c:pt idx="123">
                  <c:v>39568</c:v>
                </c:pt>
                <c:pt idx="124">
                  <c:v>39598</c:v>
                </c:pt>
                <c:pt idx="125">
                  <c:v>39629</c:v>
                </c:pt>
                <c:pt idx="126">
                  <c:v>39660</c:v>
                </c:pt>
                <c:pt idx="127">
                  <c:v>39689</c:v>
                </c:pt>
                <c:pt idx="128">
                  <c:v>39721</c:v>
                </c:pt>
                <c:pt idx="129">
                  <c:v>39752</c:v>
                </c:pt>
                <c:pt idx="130">
                  <c:v>39780</c:v>
                </c:pt>
                <c:pt idx="131">
                  <c:v>39813</c:v>
                </c:pt>
                <c:pt idx="132">
                  <c:v>39843</c:v>
                </c:pt>
                <c:pt idx="133">
                  <c:v>39871</c:v>
                </c:pt>
                <c:pt idx="134">
                  <c:v>39903</c:v>
                </c:pt>
                <c:pt idx="135">
                  <c:v>39933</c:v>
                </c:pt>
                <c:pt idx="136">
                  <c:v>39962</c:v>
                </c:pt>
                <c:pt idx="137">
                  <c:v>39994</c:v>
                </c:pt>
                <c:pt idx="138">
                  <c:v>40025</c:v>
                </c:pt>
                <c:pt idx="139">
                  <c:v>40056</c:v>
                </c:pt>
                <c:pt idx="140">
                  <c:v>40086</c:v>
                </c:pt>
                <c:pt idx="141">
                  <c:v>40116</c:v>
                </c:pt>
                <c:pt idx="142">
                  <c:v>40147</c:v>
                </c:pt>
                <c:pt idx="143">
                  <c:v>40178</c:v>
                </c:pt>
                <c:pt idx="144">
                  <c:v>40207</c:v>
                </c:pt>
                <c:pt idx="145">
                  <c:v>40235</c:v>
                </c:pt>
                <c:pt idx="146">
                  <c:v>40268</c:v>
                </c:pt>
                <c:pt idx="147">
                  <c:v>40298</c:v>
                </c:pt>
                <c:pt idx="148">
                  <c:v>40329</c:v>
                </c:pt>
                <c:pt idx="149">
                  <c:v>40359</c:v>
                </c:pt>
                <c:pt idx="150">
                  <c:v>40389</c:v>
                </c:pt>
                <c:pt idx="151">
                  <c:v>40421</c:v>
                </c:pt>
                <c:pt idx="152">
                  <c:v>40451</c:v>
                </c:pt>
                <c:pt idx="153">
                  <c:v>40480</c:v>
                </c:pt>
                <c:pt idx="154">
                  <c:v>40512</c:v>
                </c:pt>
                <c:pt idx="155">
                  <c:v>40543</c:v>
                </c:pt>
                <c:pt idx="156">
                  <c:v>40574</c:v>
                </c:pt>
                <c:pt idx="157">
                  <c:v>40602</c:v>
                </c:pt>
                <c:pt idx="158">
                  <c:v>40633</c:v>
                </c:pt>
                <c:pt idx="159">
                  <c:v>40662</c:v>
                </c:pt>
                <c:pt idx="160">
                  <c:v>40694</c:v>
                </c:pt>
                <c:pt idx="161">
                  <c:v>40724</c:v>
                </c:pt>
                <c:pt idx="162">
                  <c:v>40753</c:v>
                </c:pt>
                <c:pt idx="163">
                  <c:v>40786</c:v>
                </c:pt>
                <c:pt idx="164">
                  <c:v>40816</c:v>
                </c:pt>
                <c:pt idx="165">
                  <c:v>40847</c:v>
                </c:pt>
                <c:pt idx="166">
                  <c:v>40877</c:v>
                </c:pt>
                <c:pt idx="167">
                  <c:v>40907</c:v>
                </c:pt>
                <c:pt idx="168">
                  <c:v>40939</c:v>
                </c:pt>
                <c:pt idx="169">
                  <c:v>40968</c:v>
                </c:pt>
                <c:pt idx="170">
                  <c:v>40998</c:v>
                </c:pt>
                <c:pt idx="171">
                  <c:v>41029</c:v>
                </c:pt>
                <c:pt idx="172">
                  <c:v>41060</c:v>
                </c:pt>
                <c:pt idx="173">
                  <c:v>41089</c:v>
                </c:pt>
                <c:pt idx="174">
                  <c:v>41121</c:v>
                </c:pt>
                <c:pt idx="175">
                  <c:v>41152</c:v>
                </c:pt>
                <c:pt idx="176">
                  <c:v>41180</c:v>
                </c:pt>
                <c:pt idx="177">
                  <c:v>41213</c:v>
                </c:pt>
                <c:pt idx="178">
                  <c:v>41243</c:v>
                </c:pt>
                <c:pt idx="179">
                  <c:v>41274</c:v>
                </c:pt>
                <c:pt idx="180">
                  <c:v>41305</c:v>
                </c:pt>
                <c:pt idx="181">
                  <c:v>41333</c:v>
                </c:pt>
                <c:pt idx="182">
                  <c:v>41362</c:v>
                </c:pt>
                <c:pt idx="183">
                  <c:v>41394</c:v>
                </c:pt>
                <c:pt idx="184">
                  <c:v>41425</c:v>
                </c:pt>
                <c:pt idx="185">
                  <c:v>41453</c:v>
                </c:pt>
                <c:pt idx="186">
                  <c:v>41486</c:v>
                </c:pt>
                <c:pt idx="187">
                  <c:v>41516</c:v>
                </c:pt>
                <c:pt idx="188">
                  <c:v>41547</c:v>
                </c:pt>
                <c:pt idx="189">
                  <c:v>41578</c:v>
                </c:pt>
                <c:pt idx="190">
                  <c:v>41607</c:v>
                </c:pt>
                <c:pt idx="191">
                  <c:v>41639</c:v>
                </c:pt>
                <c:pt idx="192">
                  <c:v>41670</c:v>
                </c:pt>
                <c:pt idx="193">
                  <c:v>41698</c:v>
                </c:pt>
                <c:pt idx="194">
                  <c:v>41729</c:v>
                </c:pt>
                <c:pt idx="195">
                  <c:v>41759</c:v>
                </c:pt>
                <c:pt idx="196">
                  <c:v>41789</c:v>
                </c:pt>
                <c:pt idx="197">
                  <c:v>41820</c:v>
                </c:pt>
                <c:pt idx="198">
                  <c:v>41851</c:v>
                </c:pt>
                <c:pt idx="199">
                  <c:v>41880</c:v>
                </c:pt>
                <c:pt idx="200">
                  <c:v>41912</c:v>
                </c:pt>
                <c:pt idx="201">
                  <c:v>41943</c:v>
                </c:pt>
                <c:pt idx="202">
                  <c:v>41971</c:v>
                </c:pt>
                <c:pt idx="203">
                  <c:v>42004</c:v>
                </c:pt>
                <c:pt idx="204">
                  <c:v>42034</c:v>
                </c:pt>
                <c:pt idx="205">
                  <c:v>42062</c:v>
                </c:pt>
                <c:pt idx="206">
                  <c:v>42094</c:v>
                </c:pt>
                <c:pt idx="207">
                  <c:v>42124</c:v>
                </c:pt>
                <c:pt idx="208">
                  <c:v>42153</c:v>
                </c:pt>
                <c:pt idx="209">
                  <c:v>42185</c:v>
                </c:pt>
                <c:pt idx="210">
                  <c:v>42216</c:v>
                </c:pt>
                <c:pt idx="211">
                  <c:v>42247</c:v>
                </c:pt>
                <c:pt idx="212">
                  <c:v>42277</c:v>
                </c:pt>
                <c:pt idx="213">
                  <c:v>42307</c:v>
                </c:pt>
                <c:pt idx="214">
                  <c:v>42338</c:v>
                </c:pt>
                <c:pt idx="215">
                  <c:v>42369</c:v>
                </c:pt>
                <c:pt idx="216">
                  <c:v>42398</c:v>
                </c:pt>
                <c:pt idx="217">
                  <c:v>42429</c:v>
                </c:pt>
                <c:pt idx="218">
                  <c:v>42460</c:v>
                </c:pt>
                <c:pt idx="219">
                  <c:v>42489</c:v>
                </c:pt>
                <c:pt idx="220">
                  <c:v>42521</c:v>
                </c:pt>
                <c:pt idx="221">
                  <c:v>42551</c:v>
                </c:pt>
                <c:pt idx="222">
                  <c:v>42580</c:v>
                </c:pt>
                <c:pt idx="223">
                  <c:v>42613</c:v>
                </c:pt>
                <c:pt idx="224">
                  <c:v>42643</c:v>
                </c:pt>
                <c:pt idx="225">
                  <c:v>42674</c:v>
                </c:pt>
                <c:pt idx="226">
                  <c:v>42704</c:v>
                </c:pt>
                <c:pt idx="227">
                  <c:v>42734</c:v>
                </c:pt>
                <c:pt idx="228">
                  <c:v>42766</c:v>
                </c:pt>
                <c:pt idx="229">
                  <c:v>42794</c:v>
                </c:pt>
                <c:pt idx="230">
                  <c:v>42825</c:v>
                </c:pt>
                <c:pt idx="231">
                  <c:v>42853</c:v>
                </c:pt>
                <c:pt idx="232">
                  <c:v>42886</c:v>
                </c:pt>
                <c:pt idx="233">
                  <c:v>42916</c:v>
                </c:pt>
                <c:pt idx="234">
                  <c:v>42947</c:v>
                </c:pt>
                <c:pt idx="235">
                  <c:v>42978</c:v>
                </c:pt>
                <c:pt idx="236">
                  <c:v>43007</c:v>
                </c:pt>
                <c:pt idx="237">
                  <c:v>43039</c:v>
                </c:pt>
                <c:pt idx="238">
                  <c:v>43069</c:v>
                </c:pt>
                <c:pt idx="239">
                  <c:v>43098</c:v>
                </c:pt>
                <c:pt idx="240">
                  <c:v>43129</c:v>
                </c:pt>
                <c:pt idx="241">
                  <c:v>43159</c:v>
                </c:pt>
                <c:pt idx="242">
                  <c:v>43187</c:v>
                </c:pt>
                <c:pt idx="243">
                  <c:v>43218</c:v>
                </c:pt>
                <c:pt idx="244">
                  <c:v>43248</c:v>
                </c:pt>
                <c:pt idx="245">
                  <c:v>43279</c:v>
                </c:pt>
                <c:pt idx="246">
                  <c:v>43309</c:v>
                </c:pt>
                <c:pt idx="247">
                  <c:v>43340</c:v>
                </c:pt>
                <c:pt idx="248">
                  <c:v>43371</c:v>
                </c:pt>
                <c:pt idx="249">
                  <c:v>43401</c:v>
                </c:pt>
                <c:pt idx="250">
                  <c:v>43432</c:v>
                </c:pt>
                <c:pt idx="251">
                  <c:v>43462</c:v>
                </c:pt>
                <c:pt idx="252">
                  <c:v>43493</c:v>
                </c:pt>
                <c:pt idx="253">
                  <c:v>43524</c:v>
                </c:pt>
                <c:pt idx="254">
                  <c:v>43552</c:v>
                </c:pt>
                <c:pt idx="255">
                  <c:v>43583</c:v>
                </c:pt>
                <c:pt idx="256">
                  <c:v>43613</c:v>
                </c:pt>
                <c:pt idx="257">
                  <c:v>43644</c:v>
                </c:pt>
                <c:pt idx="258">
                  <c:v>43674</c:v>
                </c:pt>
                <c:pt idx="259">
                  <c:v>43705</c:v>
                </c:pt>
                <c:pt idx="260">
                  <c:v>43736</c:v>
                </c:pt>
                <c:pt idx="261">
                  <c:v>43766</c:v>
                </c:pt>
                <c:pt idx="262">
                  <c:v>43797</c:v>
                </c:pt>
                <c:pt idx="263">
                  <c:v>43827</c:v>
                </c:pt>
                <c:pt idx="264">
                  <c:v>43850</c:v>
                </c:pt>
                <c:pt idx="265">
                  <c:v>43881</c:v>
                </c:pt>
                <c:pt idx="266">
                  <c:v>43910</c:v>
                </c:pt>
                <c:pt idx="267">
                  <c:v>43941</c:v>
                </c:pt>
                <c:pt idx="268">
                  <c:v>43971</c:v>
                </c:pt>
                <c:pt idx="269">
                  <c:v>44002</c:v>
                </c:pt>
                <c:pt idx="270">
                  <c:v>44032</c:v>
                </c:pt>
                <c:pt idx="271">
                  <c:v>44063</c:v>
                </c:pt>
                <c:pt idx="272">
                  <c:v>44094</c:v>
                </c:pt>
                <c:pt idx="273">
                  <c:v>44124</c:v>
                </c:pt>
                <c:pt idx="274">
                  <c:v>44155</c:v>
                </c:pt>
                <c:pt idx="275">
                  <c:v>44185</c:v>
                </c:pt>
                <c:pt idx="276">
                  <c:v>44216</c:v>
                </c:pt>
                <c:pt idx="277">
                  <c:v>44247</c:v>
                </c:pt>
                <c:pt idx="278">
                  <c:v>44275</c:v>
                </c:pt>
                <c:pt idx="279">
                  <c:v>44306</c:v>
                </c:pt>
                <c:pt idx="280">
                  <c:v>44336</c:v>
                </c:pt>
                <c:pt idx="281">
                  <c:v>44367</c:v>
                </c:pt>
                <c:pt idx="282">
                  <c:v>44397</c:v>
                </c:pt>
                <c:pt idx="283">
                  <c:v>44428</c:v>
                </c:pt>
                <c:pt idx="284">
                  <c:v>44459</c:v>
                </c:pt>
                <c:pt idx="285">
                  <c:v>44489</c:v>
                </c:pt>
                <c:pt idx="286">
                  <c:v>44520</c:v>
                </c:pt>
                <c:pt idx="287">
                  <c:v>44550</c:v>
                </c:pt>
                <c:pt idx="288">
                  <c:v>44581</c:v>
                </c:pt>
                <c:pt idx="289">
                  <c:v>44612</c:v>
                </c:pt>
                <c:pt idx="290">
                  <c:v>44640</c:v>
                </c:pt>
                <c:pt idx="291">
                  <c:v>44671</c:v>
                </c:pt>
                <c:pt idx="292">
                  <c:v>44701</c:v>
                </c:pt>
                <c:pt idx="293">
                  <c:v>44732</c:v>
                </c:pt>
                <c:pt idx="294">
                  <c:v>44762</c:v>
                </c:pt>
                <c:pt idx="295">
                  <c:v>44793</c:v>
                </c:pt>
                <c:pt idx="296">
                  <c:v>44824</c:v>
                </c:pt>
                <c:pt idx="297">
                  <c:v>44854</c:v>
                </c:pt>
                <c:pt idx="298">
                  <c:v>44885</c:v>
                </c:pt>
                <c:pt idx="299">
                  <c:v>44915</c:v>
                </c:pt>
                <c:pt idx="300">
                  <c:v>44946</c:v>
                </c:pt>
                <c:pt idx="301">
                  <c:v>44977</c:v>
                </c:pt>
                <c:pt idx="302">
                  <c:v>45005</c:v>
                </c:pt>
                <c:pt idx="303">
                  <c:v>45036</c:v>
                </c:pt>
                <c:pt idx="304">
                  <c:v>45066</c:v>
                </c:pt>
                <c:pt idx="305">
                  <c:v>45097</c:v>
                </c:pt>
                <c:pt idx="306">
                  <c:v>45127</c:v>
                </c:pt>
                <c:pt idx="307">
                  <c:v>45158</c:v>
                </c:pt>
                <c:pt idx="308">
                  <c:v>45189</c:v>
                </c:pt>
                <c:pt idx="309">
                  <c:v>45219</c:v>
                </c:pt>
                <c:pt idx="310">
                  <c:v>45250</c:v>
                </c:pt>
                <c:pt idx="311">
                  <c:v>45280</c:v>
                </c:pt>
                <c:pt idx="312">
                  <c:v>45311</c:v>
                </c:pt>
                <c:pt idx="313">
                  <c:v>45342</c:v>
                </c:pt>
                <c:pt idx="314">
                  <c:v>45371</c:v>
                </c:pt>
                <c:pt idx="315">
                  <c:v>45402</c:v>
                </c:pt>
                <c:pt idx="316">
                  <c:v>45432</c:v>
                </c:pt>
                <c:pt idx="317">
                  <c:v>45463</c:v>
                </c:pt>
                <c:pt idx="318">
                  <c:v>45493</c:v>
                </c:pt>
                <c:pt idx="319">
                  <c:v>45524</c:v>
                </c:pt>
                <c:pt idx="320">
                  <c:v>45555</c:v>
                </c:pt>
                <c:pt idx="321">
                  <c:v>45585</c:v>
                </c:pt>
                <c:pt idx="322">
                  <c:v>45616</c:v>
                </c:pt>
                <c:pt idx="323">
                  <c:v>45646</c:v>
                </c:pt>
                <c:pt idx="324">
                  <c:v>45677</c:v>
                </c:pt>
                <c:pt idx="325">
                  <c:v>45708</c:v>
                </c:pt>
                <c:pt idx="326">
                  <c:v>45736</c:v>
                </c:pt>
                <c:pt idx="327">
                  <c:v>45767</c:v>
                </c:pt>
                <c:pt idx="328">
                  <c:v>45797</c:v>
                </c:pt>
                <c:pt idx="329">
                  <c:v>45828</c:v>
                </c:pt>
                <c:pt idx="330">
                  <c:v>45858</c:v>
                </c:pt>
                <c:pt idx="331">
                  <c:v>45889</c:v>
                </c:pt>
                <c:pt idx="332">
                  <c:v>45920</c:v>
                </c:pt>
              </c:numCache>
            </c:numRef>
          </c:cat>
          <c:val>
            <c:numRef>
              <c:f>Analysis!$E$46:$E$376</c:f>
              <c:numCache>
                <c:formatCode>0.00</c:formatCode>
                <c:ptCount val="331"/>
                <c:pt idx="0">
                  <c:v>0.70225188452706777</c:v>
                </c:pt>
                <c:pt idx="1">
                  <c:v>0.70225188452706777</c:v>
                </c:pt>
                <c:pt idx="2">
                  <c:v>0.70225188452706777</c:v>
                </c:pt>
                <c:pt idx="3">
                  <c:v>0.4024841187067309</c:v>
                </c:pt>
                <c:pt idx="4">
                  <c:v>0.4024841187067309</c:v>
                </c:pt>
                <c:pt idx="5">
                  <c:v>0.4024841187067309</c:v>
                </c:pt>
                <c:pt idx="6">
                  <c:v>0.52835605248620343</c:v>
                </c:pt>
                <c:pt idx="7">
                  <c:v>0.52835605248620343</c:v>
                </c:pt>
                <c:pt idx="8">
                  <c:v>0.52835605248620343</c:v>
                </c:pt>
                <c:pt idx="9">
                  <c:v>0.30341743851804703</c:v>
                </c:pt>
                <c:pt idx="10">
                  <c:v>0.30341743851804703</c:v>
                </c:pt>
                <c:pt idx="11">
                  <c:v>0.30341743851804703</c:v>
                </c:pt>
                <c:pt idx="12">
                  <c:v>1.0016201991065432</c:v>
                </c:pt>
                <c:pt idx="13">
                  <c:v>1.0016201991065432</c:v>
                </c:pt>
                <c:pt idx="14">
                  <c:v>1.0016201991065432</c:v>
                </c:pt>
                <c:pt idx="15">
                  <c:v>0.48170316143779951</c:v>
                </c:pt>
                <c:pt idx="16">
                  <c:v>0.48170316143779951</c:v>
                </c:pt>
                <c:pt idx="17">
                  <c:v>0.48170316143779951</c:v>
                </c:pt>
                <c:pt idx="18">
                  <c:v>1.3094513039144959</c:v>
                </c:pt>
                <c:pt idx="19">
                  <c:v>1.3094513039144959</c:v>
                </c:pt>
                <c:pt idx="20">
                  <c:v>1.3094513039144959</c:v>
                </c:pt>
                <c:pt idx="21">
                  <c:v>1.0534225987156765</c:v>
                </c:pt>
                <c:pt idx="22">
                  <c:v>1.0534225987156765</c:v>
                </c:pt>
                <c:pt idx="23">
                  <c:v>1.0534225987156765</c:v>
                </c:pt>
                <c:pt idx="24">
                  <c:v>1.2763483457497944</c:v>
                </c:pt>
                <c:pt idx="25">
                  <c:v>1.2763483457497944</c:v>
                </c:pt>
                <c:pt idx="26">
                  <c:v>1.2763483457497944</c:v>
                </c:pt>
                <c:pt idx="27">
                  <c:v>0.91093162450213827</c:v>
                </c:pt>
                <c:pt idx="28">
                  <c:v>0.91093162450213827</c:v>
                </c:pt>
                <c:pt idx="29">
                  <c:v>0.91093162450213827</c:v>
                </c:pt>
                <c:pt idx="30">
                  <c:v>0.67030631234511395</c:v>
                </c:pt>
                <c:pt idx="31">
                  <c:v>0.67030631234511395</c:v>
                </c:pt>
                <c:pt idx="32">
                  <c:v>0.67030631234511395</c:v>
                </c:pt>
                <c:pt idx="33">
                  <c:v>0.48054599136155274</c:v>
                </c:pt>
                <c:pt idx="34">
                  <c:v>0.48054599136155274</c:v>
                </c:pt>
                <c:pt idx="35">
                  <c:v>0.48054599136155274</c:v>
                </c:pt>
                <c:pt idx="36">
                  <c:v>1.0951307661119758</c:v>
                </c:pt>
                <c:pt idx="37">
                  <c:v>1.0951307661119758</c:v>
                </c:pt>
                <c:pt idx="38">
                  <c:v>1.0951307661119758</c:v>
                </c:pt>
                <c:pt idx="39">
                  <c:v>4.7004842792525175E-2</c:v>
                </c:pt>
                <c:pt idx="40">
                  <c:v>4.7004842792525175E-2</c:v>
                </c:pt>
                <c:pt idx="41">
                  <c:v>4.7004842792525175E-2</c:v>
                </c:pt>
                <c:pt idx="42">
                  <c:v>0.21336206896550941</c:v>
                </c:pt>
                <c:pt idx="43">
                  <c:v>0.21336206896550941</c:v>
                </c:pt>
                <c:pt idx="44">
                  <c:v>0.21336206896550941</c:v>
                </c:pt>
                <c:pt idx="45">
                  <c:v>-4.9463429321045027E-2</c:v>
                </c:pt>
                <c:pt idx="46">
                  <c:v>-4.9463429321045027E-2</c:v>
                </c:pt>
                <c:pt idx="47">
                  <c:v>-4.9463429321045027E-2</c:v>
                </c:pt>
                <c:pt idx="48">
                  <c:v>0.22118943110422035</c:v>
                </c:pt>
                <c:pt idx="49">
                  <c:v>0.22118943110422035</c:v>
                </c:pt>
                <c:pt idx="50">
                  <c:v>0.22118943110422035</c:v>
                </c:pt>
                <c:pt idx="51">
                  <c:v>0.45385454326861852</c:v>
                </c:pt>
                <c:pt idx="52">
                  <c:v>0.45385454326861852</c:v>
                </c:pt>
                <c:pt idx="53">
                  <c:v>0.45385454326861852</c:v>
                </c:pt>
                <c:pt idx="54">
                  <c:v>0.47146624720560049</c:v>
                </c:pt>
                <c:pt idx="55">
                  <c:v>0.47146624720560049</c:v>
                </c:pt>
                <c:pt idx="56">
                  <c:v>0.47146624720560049</c:v>
                </c:pt>
                <c:pt idx="57">
                  <c:v>0.18421298935563435</c:v>
                </c:pt>
                <c:pt idx="58">
                  <c:v>0.18421298935563435</c:v>
                </c:pt>
                <c:pt idx="59">
                  <c:v>0.18421298935563435</c:v>
                </c:pt>
                <c:pt idx="60">
                  <c:v>-0.27602372954770327</c:v>
                </c:pt>
                <c:pt idx="61">
                  <c:v>-0.27602372954770327</c:v>
                </c:pt>
                <c:pt idx="62">
                  <c:v>-0.27602372954770327</c:v>
                </c:pt>
                <c:pt idx="63">
                  <c:v>5.9189991355720242E-2</c:v>
                </c:pt>
                <c:pt idx="64">
                  <c:v>5.9189991355720242E-2</c:v>
                </c:pt>
                <c:pt idx="65">
                  <c:v>5.9189991355720242E-2</c:v>
                </c:pt>
                <c:pt idx="66">
                  <c:v>0.65070475282581897</c:v>
                </c:pt>
                <c:pt idx="67">
                  <c:v>0.65070475282581897</c:v>
                </c:pt>
                <c:pt idx="68">
                  <c:v>0.65070475282581897</c:v>
                </c:pt>
                <c:pt idx="69">
                  <c:v>0.62831652607765887</c:v>
                </c:pt>
                <c:pt idx="70">
                  <c:v>0.62831652607765887</c:v>
                </c:pt>
                <c:pt idx="71">
                  <c:v>0.62831652607765887</c:v>
                </c:pt>
                <c:pt idx="72">
                  <c:v>0.5361547285401641</c:v>
                </c:pt>
                <c:pt idx="73">
                  <c:v>0.5361547285401641</c:v>
                </c:pt>
                <c:pt idx="74">
                  <c:v>0.5361547285401641</c:v>
                </c:pt>
                <c:pt idx="75">
                  <c:v>0.61479435108059344</c:v>
                </c:pt>
                <c:pt idx="76">
                  <c:v>0.61479435108059344</c:v>
                </c:pt>
                <c:pt idx="77">
                  <c:v>0.61479435108059344</c:v>
                </c:pt>
                <c:pt idx="78">
                  <c:v>0.21932557386036877</c:v>
                </c:pt>
                <c:pt idx="79">
                  <c:v>0.21932557386036877</c:v>
                </c:pt>
                <c:pt idx="80">
                  <c:v>0.21932557386036877</c:v>
                </c:pt>
                <c:pt idx="81">
                  <c:v>0.4505400678089887</c:v>
                </c:pt>
                <c:pt idx="82">
                  <c:v>0.4505400678089887</c:v>
                </c:pt>
                <c:pt idx="83">
                  <c:v>0.4505400678089887</c:v>
                </c:pt>
                <c:pt idx="84">
                  <c:v>0.26490284832453559</c:v>
                </c:pt>
                <c:pt idx="85">
                  <c:v>0.26490284832453559</c:v>
                </c:pt>
                <c:pt idx="86">
                  <c:v>0.26490284832453559</c:v>
                </c:pt>
                <c:pt idx="87">
                  <c:v>0.62429268091936352</c:v>
                </c:pt>
                <c:pt idx="88">
                  <c:v>0.62429268091936352</c:v>
                </c:pt>
                <c:pt idx="89">
                  <c:v>0.62429268091936352</c:v>
                </c:pt>
                <c:pt idx="90">
                  <c:v>0.74597565763644469</c:v>
                </c:pt>
                <c:pt idx="91">
                  <c:v>0.74597565763644469</c:v>
                </c:pt>
                <c:pt idx="92">
                  <c:v>0.74597565763644469</c:v>
                </c:pt>
                <c:pt idx="93">
                  <c:v>0.6909262146011943</c:v>
                </c:pt>
                <c:pt idx="94">
                  <c:v>0.6909262146011943</c:v>
                </c:pt>
                <c:pt idx="95">
                  <c:v>0.6909262146011943</c:v>
                </c:pt>
                <c:pt idx="96">
                  <c:v>0.93413106056330375</c:v>
                </c:pt>
                <c:pt idx="97">
                  <c:v>0.93413106056330375</c:v>
                </c:pt>
                <c:pt idx="98">
                  <c:v>0.93413106056330375</c:v>
                </c:pt>
                <c:pt idx="99">
                  <c:v>1.1092249006410888</c:v>
                </c:pt>
                <c:pt idx="100">
                  <c:v>1.1092249006410888</c:v>
                </c:pt>
                <c:pt idx="101">
                  <c:v>1.1092249006410888</c:v>
                </c:pt>
                <c:pt idx="102">
                  <c:v>0.5451701088759906</c:v>
                </c:pt>
                <c:pt idx="103">
                  <c:v>0.5451701088759906</c:v>
                </c:pt>
                <c:pt idx="104">
                  <c:v>0.5451701088759906</c:v>
                </c:pt>
                <c:pt idx="105">
                  <c:v>1.1724398063745578</c:v>
                </c:pt>
                <c:pt idx="106">
                  <c:v>1.1724398063745578</c:v>
                </c:pt>
                <c:pt idx="107">
                  <c:v>1.1724398063745578</c:v>
                </c:pt>
                <c:pt idx="108">
                  <c:v>0.68894274085810192</c:v>
                </c:pt>
                <c:pt idx="109">
                  <c:v>0.68894274085810192</c:v>
                </c:pt>
                <c:pt idx="110">
                  <c:v>0.68894274085810192</c:v>
                </c:pt>
                <c:pt idx="111">
                  <c:v>0.67960041655418468</c:v>
                </c:pt>
                <c:pt idx="112">
                  <c:v>0.67960041655418468</c:v>
                </c:pt>
                <c:pt idx="113">
                  <c:v>0.67960041655418468</c:v>
                </c:pt>
                <c:pt idx="114">
                  <c:v>0.39228906800697921</c:v>
                </c:pt>
                <c:pt idx="115">
                  <c:v>0.39228906800697921</c:v>
                </c:pt>
                <c:pt idx="116">
                  <c:v>0.39228906800697921</c:v>
                </c:pt>
                <c:pt idx="117">
                  <c:v>0.50905150044265901</c:v>
                </c:pt>
                <c:pt idx="118">
                  <c:v>0.50905150044265901</c:v>
                </c:pt>
                <c:pt idx="119">
                  <c:v>0.50905150044265901</c:v>
                </c:pt>
                <c:pt idx="120" formatCode="0.0">
                  <c:v>0.62948479441132643</c:v>
                </c:pt>
                <c:pt idx="121">
                  <c:v>0.62948479441132643</c:v>
                </c:pt>
                <c:pt idx="122">
                  <c:v>0.62948479441132643</c:v>
                </c:pt>
                <c:pt idx="123">
                  <c:v>-0.49085448673448651</c:v>
                </c:pt>
                <c:pt idx="124">
                  <c:v>-0.49085448673448651</c:v>
                </c:pt>
                <c:pt idx="125">
                  <c:v>-0.49085448673448651</c:v>
                </c:pt>
                <c:pt idx="126">
                  <c:v>-0.54142795937014432</c:v>
                </c:pt>
                <c:pt idx="127">
                  <c:v>-0.54142795937014432</c:v>
                </c:pt>
                <c:pt idx="128">
                  <c:v>-0.54142795937014432</c:v>
                </c:pt>
                <c:pt idx="129">
                  <c:v>-1.7059381897613211</c:v>
                </c:pt>
                <c:pt idx="130">
                  <c:v>-1.7059381897613211</c:v>
                </c:pt>
                <c:pt idx="131">
                  <c:v>-1.7059381897613211</c:v>
                </c:pt>
                <c:pt idx="132">
                  <c:v>-3.0751151859263728</c:v>
                </c:pt>
                <c:pt idx="133">
                  <c:v>-3.0751151859263728</c:v>
                </c:pt>
                <c:pt idx="134">
                  <c:v>-3.0751151859263728</c:v>
                </c:pt>
                <c:pt idx="135">
                  <c:v>-4.00136046264461E-4</c:v>
                </c:pt>
                <c:pt idx="136">
                  <c:v>-4.00136046264461E-4</c:v>
                </c:pt>
                <c:pt idx="137">
                  <c:v>-4.00136046264461E-4</c:v>
                </c:pt>
                <c:pt idx="138">
                  <c:v>0.36252470849972174</c:v>
                </c:pt>
                <c:pt idx="139">
                  <c:v>0.36252470849972174</c:v>
                </c:pt>
                <c:pt idx="140">
                  <c:v>0.36252470849972174</c:v>
                </c:pt>
                <c:pt idx="141">
                  <c:v>0.43178374930230379</c:v>
                </c:pt>
                <c:pt idx="142">
                  <c:v>0.43178374930230379</c:v>
                </c:pt>
                <c:pt idx="143">
                  <c:v>0.43178374930230379</c:v>
                </c:pt>
                <c:pt idx="144">
                  <c:v>0.40134496214811544</c:v>
                </c:pt>
                <c:pt idx="145">
                  <c:v>0.40134496214811544</c:v>
                </c:pt>
                <c:pt idx="146">
                  <c:v>0.40134496214811544</c:v>
                </c:pt>
                <c:pt idx="147">
                  <c:v>0.93075116442743244</c:v>
                </c:pt>
                <c:pt idx="148">
                  <c:v>0.93075116442743244</c:v>
                </c:pt>
                <c:pt idx="149">
                  <c:v>0.93075116442743244</c:v>
                </c:pt>
                <c:pt idx="150">
                  <c:v>0.44345550558629226</c:v>
                </c:pt>
                <c:pt idx="151">
                  <c:v>0.44345550558629226</c:v>
                </c:pt>
                <c:pt idx="152">
                  <c:v>0.44345550558629226</c:v>
                </c:pt>
                <c:pt idx="153">
                  <c:v>0.59009360374415398</c:v>
                </c:pt>
                <c:pt idx="154">
                  <c:v>0.59009360374415398</c:v>
                </c:pt>
                <c:pt idx="155">
                  <c:v>0.59009360374415398</c:v>
                </c:pt>
                <c:pt idx="156">
                  <c:v>0.94295363165097179</c:v>
                </c:pt>
                <c:pt idx="157">
                  <c:v>0.94295363165097179</c:v>
                </c:pt>
                <c:pt idx="158">
                  <c:v>0.94295363165097179</c:v>
                </c:pt>
                <c:pt idx="159">
                  <c:v>4.6092684706964069E-3</c:v>
                </c:pt>
                <c:pt idx="160">
                  <c:v>4.6092684706964069E-3</c:v>
                </c:pt>
                <c:pt idx="161">
                  <c:v>4.6092684706964069E-3</c:v>
                </c:pt>
                <c:pt idx="162">
                  <c:v>2.458163214355184E-2</c:v>
                </c:pt>
                <c:pt idx="163">
                  <c:v>2.458163214355184E-2</c:v>
                </c:pt>
                <c:pt idx="164">
                  <c:v>2.458163214355184E-2</c:v>
                </c:pt>
                <c:pt idx="165">
                  <c:v>-0.30988284354948964</c:v>
                </c:pt>
                <c:pt idx="166">
                  <c:v>-0.30988284354948964</c:v>
                </c:pt>
                <c:pt idx="167">
                  <c:v>-0.30988284354948964</c:v>
                </c:pt>
                <c:pt idx="168">
                  <c:v>-0.26385325906923007</c:v>
                </c:pt>
                <c:pt idx="169">
                  <c:v>-0.26385325906923007</c:v>
                </c:pt>
                <c:pt idx="170">
                  <c:v>-0.26385325906923007</c:v>
                </c:pt>
                <c:pt idx="171">
                  <c:v>-0.33908909392148989</c:v>
                </c:pt>
                <c:pt idx="172">
                  <c:v>-0.33908909392148989</c:v>
                </c:pt>
                <c:pt idx="173">
                  <c:v>-0.33908909392148989</c:v>
                </c:pt>
                <c:pt idx="174">
                  <c:v>-0.14028234728795258</c:v>
                </c:pt>
                <c:pt idx="175">
                  <c:v>-0.14028234728795258</c:v>
                </c:pt>
                <c:pt idx="176">
                  <c:v>-0.14028234728795258</c:v>
                </c:pt>
                <c:pt idx="177">
                  <c:v>-0.41445308103954137</c:v>
                </c:pt>
                <c:pt idx="178">
                  <c:v>-0.41445308103954137</c:v>
                </c:pt>
                <c:pt idx="179">
                  <c:v>-0.41445308103954137</c:v>
                </c:pt>
                <c:pt idx="180">
                  <c:v>-0.34252847584570101</c:v>
                </c:pt>
                <c:pt idx="181">
                  <c:v>-0.34252847584570101</c:v>
                </c:pt>
                <c:pt idx="182">
                  <c:v>-0.34252847584570101</c:v>
                </c:pt>
                <c:pt idx="183">
                  <c:v>0.65182879620868195</c:v>
                </c:pt>
                <c:pt idx="184">
                  <c:v>0.65182879620868195</c:v>
                </c:pt>
                <c:pt idx="185">
                  <c:v>0.65182879620868195</c:v>
                </c:pt>
                <c:pt idx="186">
                  <c:v>0.29253056419937706</c:v>
                </c:pt>
                <c:pt idx="187">
                  <c:v>0.29253056419937706</c:v>
                </c:pt>
                <c:pt idx="188">
                  <c:v>0.29253056419937706</c:v>
                </c:pt>
                <c:pt idx="189">
                  <c:v>0.22156630332892738</c:v>
                </c:pt>
                <c:pt idx="190">
                  <c:v>0.22156630332892738</c:v>
                </c:pt>
                <c:pt idx="191">
                  <c:v>0.22156630332892738</c:v>
                </c:pt>
                <c:pt idx="192">
                  <c:v>0.45413436193155898</c:v>
                </c:pt>
                <c:pt idx="193">
                  <c:v>0.45413436193155898</c:v>
                </c:pt>
                <c:pt idx="194">
                  <c:v>0.45413436193155898</c:v>
                </c:pt>
                <c:pt idx="195">
                  <c:v>0.2416230295988113</c:v>
                </c:pt>
                <c:pt idx="196">
                  <c:v>0.2416230295988113</c:v>
                </c:pt>
                <c:pt idx="197">
                  <c:v>0.2416230295988113</c:v>
                </c:pt>
                <c:pt idx="198">
                  <c:v>0.48591946633300875</c:v>
                </c:pt>
                <c:pt idx="199">
                  <c:v>0.48591946633300875</c:v>
                </c:pt>
                <c:pt idx="200">
                  <c:v>0.48591946633300875</c:v>
                </c:pt>
                <c:pt idx="201">
                  <c:v>0.38884199187938395</c:v>
                </c:pt>
                <c:pt idx="202">
                  <c:v>0.38884199187938395</c:v>
                </c:pt>
                <c:pt idx="203">
                  <c:v>0.38884199187938395</c:v>
                </c:pt>
                <c:pt idx="204">
                  <c:v>0.7381449731946873</c:v>
                </c:pt>
                <c:pt idx="205">
                  <c:v>0.7381449731946873</c:v>
                </c:pt>
                <c:pt idx="206">
                  <c:v>0.7381449731946873</c:v>
                </c:pt>
                <c:pt idx="207">
                  <c:v>0.42340072744853041</c:v>
                </c:pt>
                <c:pt idx="208">
                  <c:v>0.42340072744853041</c:v>
                </c:pt>
                <c:pt idx="209">
                  <c:v>0.42340072744853041</c:v>
                </c:pt>
                <c:pt idx="210">
                  <c:v>0.42876163109949661</c:v>
                </c:pt>
                <c:pt idx="211">
                  <c:v>0.42876163109949661</c:v>
                </c:pt>
                <c:pt idx="212">
                  <c:v>0.42876163109949661</c:v>
                </c:pt>
                <c:pt idx="213">
                  <c:v>0.50857232737378877</c:v>
                </c:pt>
                <c:pt idx="214">
                  <c:v>0.50857232737378877</c:v>
                </c:pt>
                <c:pt idx="215">
                  <c:v>0.50857232737378877</c:v>
                </c:pt>
                <c:pt idx="216">
                  <c:v>0.46650272002384607</c:v>
                </c:pt>
                <c:pt idx="217">
                  <c:v>0.46650272002384607</c:v>
                </c:pt>
                <c:pt idx="218">
                  <c:v>0.46650272002384607</c:v>
                </c:pt>
                <c:pt idx="219">
                  <c:v>0.19063019226204131</c:v>
                </c:pt>
                <c:pt idx="220">
                  <c:v>0.19063019226204131</c:v>
                </c:pt>
                <c:pt idx="221">
                  <c:v>0.19063019226204131</c:v>
                </c:pt>
                <c:pt idx="222">
                  <c:v>0.48899483982735398</c:v>
                </c:pt>
                <c:pt idx="223">
                  <c:v>0.48899483982735398</c:v>
                </c:pt>
                <c:pt idx="224">
                  <c:v>0.48899483982735398</c:v>
                </c:pt>
                <c:pt idx="225">
                  <c:v>0.76105014605826327</c:v>
                </c:pt>
                <c:pt idx="226">
                  <c:v>0.76105014605826327</c:v>
                </c:pt>
                <c:pt idx="227">
                  <c:v>0.76105014605826327</c:v>
                </c:pt>
                <c:pt idx="228">
                  <c:v>0.80319376455492597</c:v>
                </c:pt>
                <c:pt idx="229">
                  <c:v>0.80319376455492597</c:v>
                </c:pt>
                <c:pt idx="230">
                  <c:v>0.80319376455492597</c:v>
                </c:pt>
                <c:pt idx="231">
                  <c:v>0.6600660066006534</c:v>
                </c:pt>
                <c:pt idx="232">
                  <c:v>0.6600660066006534</c:v>
                </c:pt>
                <c:pt idx="233">
                  <c:v>0.6600660066006534</c:v>
                </c:pt>
                <c:pt idx="234">
                  <c:v>0.7450909745991654</c:v>
                </c:pt>
                <c:pt idx="235">
                  <c:v>0.7450909745991654</c:v>
                </c:pt>
                <c:pt idx="236">
                  <c:v>0.7450909745991654</c:v>
                </c:pt>
                <c:pt idx="237">
                  <c:v>0.81432525803059819</c:v>
                </c:pt>
                <c:pt idx="238">
                  <c:v>0.81432525803059819</c:v>
                </c:pt>
                <c:pt idx="239">
                  <c:v>0.81432525803059819</c:v>
                </c:pt>
                <c:pt idx="240">
                  <c:v>3.4764717359301096E-2</c:v>
                </c:pt>
                <c:pt idx="241">
                  <c:v>3.4764717359301096E-2</c:v>
                </c:pt>
                <c:pt idx="242">
                  <c:v>3.4764717359301096E-2</c:v>
                </c:pt>
                <c:pt idx="243">
                  <c:v>0.50887787994738753</c:v>
                </c:pt>
                <c:pt idx="244">
                  <c:v>0.50887787994738753</c:v>
                </c:pt>
                <c:pt idx="245">
                  <c:v>0.50887787994738753</c:v>
                </c:pt>
                <c:pt idx="246">
                  <c:v>9.1028409331467844E-2</c:v>
                </c:pt>
                <c:pt idx="247">
                  <c:v>9.1028409331467844E-2</c:v>
                </c:pt>
                <c:pt idx="248">
                  <c:v>9.1028409331467844E-2</c:v>
                </c:pt>
                <c:pt idx="249">
                  <c:v>0.54073870406011193</c:v>
                </c:pt>
                <c:pt idx="250">
                  <c:v>0.54073870406011193</c:v>
                </c:pt>
                <c:pt idx="251">
                  <c:v>0.54073870406011193</c:v>
                </c:pt>
                <c:pt idx="252">
                  <c:v>0.70366734450600121</c:v>
                </c:pt>
                <c:pt idx="253">
                  <c:v>0.70366734450600121</c:v>
                </c:pt>
                <c:pt idx="254">
                  <c:v>0.70366734450600121</c:v>
                </c:pt>
                <c:pt idx="255">
                  <c:v>0.35999401170503281</c:v>
                </c:pt>
                <c:pt idx="256">
                  <c:v>0.35999401170503281</c:v>
                </c:pt>
                <c:pt idx="257">
                  <c:v>0.35999401170503281</c:v>
                </c:pt>
                <c:pt idx="258">
                  <c:v>0.21785812163281695</c:v>
                </c:pt>
                <c:pt idx="259">
                  <c:v>0.21785812163281695</c:v>
                </c:pt>
                <c:pt idx="260">
                  <c:v>0.21785812163281695</c:v>
                </c:pt>
                <c:pt idx="261">
                  <c:v>-0.11457687900889081</c:v>
                </c:pt>
                <c:pt idx="262">
                  <c:v>-0.11457687900889081</c:v>
                </c:pt>
                <c:pt idx="263">
                  <c:v>-0.11457687900889081</c:v>
                </c:pt>
                <c:pt idx="264">
                  <c:v>-3.3067875435787633</c:v>
                </c:pt>
                <c:pt idx="265">
                  <c:v>-3.3067875435787633</c:v>
                </c:pt>
                <c:pt idx="266">
                  <c:v>-3.3067875435787633</c:v>
                </c:pt>
                <c:pt idx="267" formatCode="0.0">
                  <c:v>-11.063164836425146</c:v>
                </c:pt>
                <c:pt idx="268" formatCode="0.0">
                  <c:v>-11.063164836425146</c:v>
                </c:pt>
                <c:pt idx="269" formatCode="0.0">
                  <c:v>-11.063164836425146</c:v>
                </c:pt>
                <c:pt idx="270" formatCode="0.0">
                  <c:v>11.582603929912796</c:v>
                </c:pt>
                <c:pt idx="271" formatCode="0.0">
                  <c:v>11.582603929912796</c:v>
                </c:pt>
                <c:pt idx="272" formatCode="0.0">
                  <c:v>11.582603929912796</c:v>
                </c:pt>
                <c:pt idx="273" formatCode="0.0">
                  <c:v>0.31889920184910708</c:v>
                </c:pt>
                <c:pt idx="274" formatCode="0.0">
                  <c:v>0.31889920184910708</c:v>
                </c:pt>
                <c:pt idx="275" formatCode="0.0">
                  <c:v>0.31889920184910708</c:v>
                </c:pt>
                <c:pt idx="276" formatCode="0.0">
                  <c:v>0.78697353594482289</c:v>
                </c:pt>
                <c:pt idx="277" formatCode="0.0">
                  <c:v>0.78697353594482289</c:v>
                </c:pt>
                <c:pt idx="278" formatCode="0.0">
                  <c:v>0.78697353594482289</c:v>
                </c:pt>
                <c:pt idx="279" formatCode="0.0">
                  <c:v>2.1599591368736064</c:v>
                </c:pt>
                <c:pt idx="280" formatCode="0.0">
                  <c:v>2.1599591368736064</c:v>
                </c:pt>
                <c:pt idx="281" formatCode="0.0">
                  <c:v>2.1599591368736064</c:v>
                </c:pt>
                <c:pt idx="282" formatCode="0.0">
                  <c:v>1.7908715201779075</c:v>
                </c:pt>
                <c:pt idx="283" formatCode="0.0">
                  <c:v>1.7908715201779075</c:v>
                </c:pt>
                <c:pt idx="284" formatCode="0.0">
                  <c:v>1.7908715201779075</c:v>
                </c:pt>
                <c:pt idx="285" formatCode="0.0">
                  <c:v>0.78728256986616252</c:v>
                </c:pt>
                <c:pt idx="286" formatCode="0.0">
                  <c:v>0.78728256986616252</c:v>
                </c:pt>
                <c:pt idx="287" formatCode="0.0">
                  <c:v>0.78728256986616252</c:v>
                </c:pt>
                <c:pt idx="288" formatCode="0.0">
                  <c:v>0.71978733555996011</c:v>
                </c:pt>
                <c:pt idx="289" formatCode="0.0">
                  <c:v>0.71978733555996011</c:v>
                </c:pt>
                <c:pt idx="290" formatCode="0.0">
                  <c:v>0.71978733555996011</c:v>
                </c:pt>
                <c:pt idx="291" formatCode="0.0">
                  <c:v>0.93323227264729114</c:v>
                </c:pt>
                <c:pt idx="292" formatCode="0.0">
                  <c:v>0.93323227264729114</c:v>
                </c:pt>
                <c:pt idx="293" formatCode="0.0">
                  <c:v>0.93323227264729114</c:v>
                </c:pt>
                <c:pt idx="294" formatCode="0.0">
                  <c:v>0.46330751952796634</c:v>
                </c:pt>
                <c:pt idx="295" formatCode="0.0">
                  <c:v>0.46330751952796634</c:v>
                </c:pt>
                <c:pt idx="296" formatCode="0.0">
                  <c:v>0.46330751952796634</c:v>
                </c:pt>
                <c:pt idx="297" formatCode="0.0">
                  <c:v>-4.4048159320847761E-2</c:v>
                </c:pt>
                <c:pt idx="298" formatCode="0.0">
                  <c:v>-4.4048159320847761E-2</c:v>
                </c:pt>
                <c:pt idx="299" formatCode="0.0">
                  <c:v>-4.4048159320847761E-2</c:v>
                </c:pt>
                <c:pt idx="300" formatCode="0.0">
                  <c:v>-5.8422915136542693E-2</c:v>
                </c:pt>
                <c:pt idx="301" formatCode="0.0">
                  <c:v>-5.8422915136542693E-2</c:v>
                </c:pt>
                <c:pt idx="302" formatCode="0.0">
                  <c:v>-5.8422915136542693E-2</c:v>
                </c:pt>
                <c:pt idx="303" formatCode="0.0">
                  <c:v>0.20176039283149211</c:v>
                </c:pt>
                <c:pt idx="304" formatCode="0.0">
                  <c:v>0.20176039283149211</c:v>
                </c:pt>
                <c:pt idx="305" formatCode="0.0">
                  <c:v>0.20176039283149211</c:v>
                </c:pt>
                <c:pt idx="306">
                  <c:v>-4.2004340448520285E-2</c:v>
                </c:pt>
                <c:pt idx="307">
                  <c:v>-4.2004340448520285E-2</c:v>
                </c:pt>
                <c:pt idx="308">
                  <c:v>-4.2004340448520285E-2</c:v>
                </c:pt>
                <c:pt idx="309" formatCode="0.0">
                  <c:v>4.9692672498615496E-2</c:v>
                </c:pt>
                <c:pt idx="310" formatCode="0.0">
                  <c:v>4.9692672498615496E-2</c:v>
                </c:pt>
                <c:pt idx="311" formatCode="0.0">
                  <c:v>4.9692672498615496E-2</c:v>
                </c:pt>
                <c:pt idx="312" formatCode="0.0">
                  <c:v>0.27834075575348372</c:v>
                </c:pt>
                <c:pt idx="313" formatCode="0.0">
                  <c:v>0.27834075575348372</c:v>
                </c:pt>
                <c:pt idx="314" formatCode="0.0">
                  <c:v>0.27834075575348372</c:v>
                </c:pt>
                <c:pt idx="315" formatCode="0.0">
                  <c:v>0.20111226718347031</c:v>
                </c:pt>
                <c:pt idx="316" formatCode="0.0">
                  <c:v>0.20111226718347031</c:v>
                </c:pt>
                <c:pt idx="317" formatCode="0.0">
                  <c:v>0.20111226718347031</c:v>
                </c:pt>
                <c:pt idx="318" formatCode="0.0">
                  <c:v>0.40639348178030199</c:v>
                </c:pt>
                <c:pt idx="319" formatCode="0.0">
                  <c:v>0.40639348178030199</c:v>
                </c:pt>
                <c:pt idx="320" formatCode="0.0">
                  <c:v>0.40639348178030199</c:v>
                </c:pt>
                <c:pt idx="321" formatCode="0.0">
                  <c:v>0.4001229114145608</c:v>
                </c:pt>
                <c:pt idx="322" formatCode="0.0">
                  <c:v>0.4001229114145608</c:v>
                </c:pt>
                <c:pt idx="323" formatCode="0.0">
                  <c:v>0.4001229114145608</c:v>
                </c:pt>
                <c:pt idx="324" formatCode="0.0">
                  <c:v>0.56076980794292142</c:v>
                </c:pt>
                <c:pt idx="325" formatCode="0.0">
                  <c:v>0.56076980794292142</c:v>
                </c:pt>
                <c:pt idx="326" formatCode="0.0">
                  <c:v>0.56076980794292142</c:v>
                </c:pt>
                <c:pt idx="327" formatCode="0.0">
                  <c:v>0.11912086185908158</c:v>
                </c:pt>
                <c:pt idx="328" formatCode="0.0">
                  <c:v>0.11912086185908158</c:v>
                </c:pt>
                <c:pt idx="329" formatCode="0.0">
                  <c:v>0.11912086185908158</c:v>
                </c:pt>
              </c:numCache>
            </c:numRef>
          </c:val>
          <c:smooth val="0"/>
          <c:extLst>
            <c:ext xmlns:c16="http://schemas.microsoft.com/office/drawing/2014/chart" uri="{C3380CC4-5D6E-409C-BE32-E72D297353CC}">
              <c16:uniqueId val="{00000001-43C0-4AEC-ACBD-81F8BC64DCB8}"/>
            </c:ext>
          </c:extLst>
        </c:ser>
        <c:ser>
          <c:idx val="2"/>
          <c:order val="1"/>
          <c:tx>
            <c:strRef>
              <c:f>Analysis!$H$6</c:f>
              <c:strCache>
                <c:ptCount val="1"/>
                <c:pt idx="0">
                  <c:v>GDP first estimates</c:v>
                </c:pt>
              </c:strCache>
            </c:strRef>
          </c:tx>
          <c:spPr>
            <a:ln w="19050">
              <a:solidFill>
                <a:schemeClr val="bg1">
                  <a:lumMod val="65000"/>
                </a:schemeClr>
              </a:solidFill>
            </a:ln>
          </c:spPr>
          <c:marker>
            <c:symbol val="none"/>
          </c:marker>
          <c:cat>
            <c:numRef>
              <c:f>Analysis!$A$46:$A$378</c:f>
              <c:numCache>
                <c:formatCode>m/d/yyyy</c:formatCode>
                <c:ptCount val="333"/>
                <c:pt idx="0">
                  <c:v>35825</c:v>
                </c:pt>
                <c:pt idx="1">
                  <c:v>35853</c:v>
                </c:pt>
                <c:pt idx="2">
                  <c:v>35885</c:v>
                </c:pt>
                <c:pt idx="3">
                  <c:v>35915</c:v>
                </c:pt>
                <c:pt idx="4">
                  <c:v>35944</c:v>
                </c:pt>
                <c:pt idx="5">
                  <c:v>35976</c:v>
                </c:pt>
                <c:pt idx="6">
                  <c:v>36007</c:v>
                </c:pt>
                <c:pt idx="7">
                  <c:v>36038</c:v>
                </c:pt>
                <c:pt idx="8">
                  <c:v>36068</c:v>
                </c:pt>
                <c:pt idx="9">
                  <c:v>36098</c:v>
                </c:pt>
                <c:pt idx="10">
                  <c:v>36129</c:v>
                </c:pt>
                <c:pt idx="11">
                  <c:v>36160</c:v>
                </c:pt>
                <c:pt idx="12">
                  <c:v>36189</c:v>
                </c:pt>
                <c:pt idx="13">
                  <c:v>36217</c:v>
                </c:pt>
                <c:pt idx="14">
                  <c:v>36250</c:v>
                </c:pt>
                <c:pt idx="15">
                  <c:v>36280</c:v>
                </c:pt>
                <c:pt idx="16">
                  <c:v>36311</c:v>
                </c:pt>
                <c:pt idx="17">
                  <c:v>36341</c:v>
                </c:pt>
                <c:pt idx="18">
                  <c:v>36371</c:v>
                </c:pt>
                <c:pt idx="19">
                  <c:v>36403</c:v>
                </c:pt>
                <c:pt idx="20">
                  <c:v>36433</c:v>
                </c:pt>
                <c:pt idx="21">
                  <c:v>36462</c:v>
                </c:pt>
                <c:pt idx="22">
                  <c:v>36494</c:v>
                </c:pt>
                <c:pt idx="23">
                  <c:v>36525</c:v>
                </c:pt>
                <c:pt idx="24">
                  <c:v>36556</c:v>
                </c:pt>
                <c:pt idx="25">
                  <c:v>36585</c:v>
                </c:pt>
                <c:pt idx="26">
                  <c:v>36616</c:v>
                </c:pt>
                <c:pt idx="27">
                  <c:v>36644</c:v>
                </c:pt>
                <c:pt idx="28">
                  <c:v>36677</c:v>
                </c:pt>
                <c:pt idx="29">
                  <c:v>36707</c:v>
                </c:pt>
                <c:pt idx="30">
                  <c:v>36738</c:v>
                </c:pt>
                <c:pt idx="31">
                  <c:v>36769</c:v>
                </c:pt>
                <c:pt idx="32">
                  <c:v>36798</c:v>
                </c:pt>
                <c:pt idx="33">
                  <c:v>36830</c:v>
                </c:pt>
                <c:pt idx="34">
                  <c:v>36860</c:v>
                </c:pt>
                <c:pt idx="35">
                  <c:v>36889</c:v>
                </c:pt>
                <c:pt idx="36">
                  <c:v>36922</c:v>
                </c:pt>
                <c:pt idx="37">
                  <c:v>36950</c:v>
                </c:pt>
                <c:pt idx="38">
                  <c:v>36980</c:v>
                </c:pt>
                <c:pt idx="39">
                  <c:v>37011</c:v>
                </c:pt>
                <c:pt idx="40">
                  <c:v>37042</c:v>
                </c:pt>
                <c:pt idx="41">
                  <c:v>37071</c:v>
                </c:pt>
                <c:pt idx="42">
                  <c:v>37103</c:v>
                </c:pt>
                <c:pt idx="43">
                  <c:v>37134</c:v>
                </c:pt>
                <c:pt idx="44">
                  <c:v>37162</c:v>
                </c:pt>
                <c:pt idx="45">
                  <c:v>37195</c:v>
                </c:pt>
                <c:pt idx="46">
                  <c:v>37225</c:v>
                </c:pt>
                <c:pt idx="47">
                  <c:v>37256</c:v>
                </c:pt>
                <c:pt idx="48">
                  <c:v>37287</c:v>
                </c:pt>
                <c:pt idx="49">
                  <c:v>37315</c:v>
                </c:pt>
                <c:pt idx="50">
                  <c:v>37344</c:v>
                </c:pt>
                <c:pt idx="51">
                  <c:v>37376</c:v>
                </c:pt>
                <c:pt idx="52">
                  <c:v>37407</c:v>
                </c:pt>
                <c:pt idx="53">
                  <c:v>37435</c:v>
                </c:pt>
                <c:pt idx="54">
                  <c:v>37468</c:v>
                </c:pt>
                <c:pt idx="55">
                  <c:v>37498</c:v>
                </c:pt>
                <c:pt idx="56">
                  <c:v>37529</c:v>
                </c:pt>
                <c:pt idx="57">
                  <c:v>37560</c:v>
                </c:pt>
                <c:pt idx="58">
                  <c:v>37589</c:v>
                </c:pt>
                <c:pt idx="59">
                  <c:v>37621</c:v>
                </c:pt>
                <c:pt idx="60">
                  <c:v>37652</c:v>
                </c:pt>
                <c:pt idx="61">
                  <c:v>37680</c:v>
                </c:pt>
                <c:pt idx="62">
                  <c:v>37711</c:v>
                </c:pt>
                <c:pt idx="63">
                  <c:v>37741</c:v>
                </c:pt>
                <c:pt idx="64">
                  <c:v>37771</c:v>
                </c:pt>
                <c:pt idx="65">
                  <c:v>37802</c:v>
                </c:pt>
                <c:pt idx="66">
                  <c:v>37833</c:v>
                </c:pt>
                <c:pt idx="67">
                  <c:v>37862</c:v>
                </c:pt>
                <c:pt idx="68">
                  <c:v>37894</c:v>
                </c:pt>
                <c:pt idx="69">
                  <c:v>37925</c:v>
                </c:pt>
                <c:pt idx="70">
                  <c:v>37953</c:v>
                </c:pt>
                <c:pt idx="71">
                  <c:v>37986</c:v>
                </c:pt>
                <c:pt idx="72">
                  <c:v>38016</c:v>
                </c:pt>
                <c:pt idx="73">
                  <c:v>38044</c:v>
                </c:pt>
                <c:pt idx="74">
                  <c:v>38077</c:v>
                </c:pt>
                <c:pt idx="75">
                  <c:v>38107</c:v>
                </c:pt>
                <c:pt idx="76">
                  <c:v>38138</c:v>
                </c:pt>
                <c:pt idx="77">
                  <c:v>38168</c:v>
                </c:pt>
                <c:pt idx="78">
                  <c:v>38198</c:v>
                </c:pt>
                <c:pt idx="79">
                  <c:v>38230</c:v>
                </c:pt>
                <c:pt idx="80">
                  <c:v>38260</c:v>
                </c:pt>
                <c:pt idx="81">
                  <c:v>38289</c:v>
                </c:pt>
                <c:pt idx="82">
                  <c:v>38321</c:v>
                </c:pt>
                <c:pt idx="83">
                  <c:v>38352</c:v>
                </c:pt>
                <c:pt idx="84">
                  <c:v>38383</c:v>
                </c:pt>
                <c:pt idx="85">
                  <c:v>38411</c:v>
                </c:pt>
                <c:pt idx="86">
                  <c:v>38442</c:v>
                </c:pt>
                <c:pt idx="87">
                  <c:v>38471</c:v>
                </c:pt>
                <c:pt idx="88">
                  <c:v>38503</c:v>
                </c:pt>
                <c:pt idx="89">
                  <c:v>38533</c:v>
                </c:pt>
                <c:pt idx="90">
                  <c:v>38562</c:v>
                </c:pt>
                <c:pt idx="91">
                  <c:v>38595</c:v>
                </c:pt>
                <c:pt idx="92">
                  <c:v>38625</c:v>
                </c:pt>
                <c:pt idx="93">
                  <c:v>38656</c:v>
                </c:pt>
                <c:pt idx="94">
                  <c:v>38686</c:v>
                </c:pt>
                <c:pt idx="95">
                  <c:v>38716</c:v>
                </c:pt>
                <c:pt idx="96">
                  <c:v>38748</c:v>
                </c:pt>
                <c:pt idx="97">
                  <c:v>38776</c:v>
                </c:pt>
                <c:pt idx="98">
                  <c:v>38807</c:v>
                </c:pt>
                <c:pt idx="99">
                  <c:v>38835</c:v>
                </c:pt>
                <c:pt idx="100">
                  <c:v>38868</c:v>
                </c:pt>
                <c:pt idx="101">
                  <c:v>38898</c:v>
                </c:pt>
                <c:pt idx="102">
                  <c:v>38929</c:v>
                </c:pt>
                <c:pt idx="103">
                  <c:v>38960</c:v>
                </c:pt>
                <c:pt idx="104">
                  <c:v>38989</c:v>
                </c:pt>
                <c:pt idx="105">
                  <c:v>39021</c:v>
                </c:pt>
                <c:pt idx="106">
                  <c:v>39051</c:v>
                </c:pt>
                <c:pt idx="107">
                  <c:v>39080</c:v>
                </c:pt>
                <c:pt idx="108">
                  <c:v>39113</c:v>
                </c:pt>
                <c:pt idx="109">
                  <c:v>39141</c:v>
                </c:pt>
                <c:pt idx="110">
                  <c:v>39171</c:v>
                </c:pt>
                <c:pt idx="111">
                  <c:v>39202</c:v>
                </c:pt>
                <c:pt idx="112">
                  <c:v>39233</c:v>
                </c:pt>
                <c:pt idx="113">
                  <c:v>39262</c:v>
                </c:pt>
                <c:pt idx="114">
                  <c:v>39294</c:v>
                </c:pt>
                <c:pt idx="115">
                  <c:v>39325</c:v>
                </c:pt>
                <c:pt idx="116">
                  <c:v>39353</c:v>
                </c:pt>
                <c:pt idx="117">
                  <c:v>39386</c:v>
                </c:pt>
                <c:pt idx="118">
                  <c:v>39416</c:v>
                </c:pt>
                <c:pt idx="119">
                  <c:v>39447</c:v>
                </c:pt>
                <c:pt idx="120">
                  <c:v>39478</c:v>
                </c:pt>
                <c:pt idx="121">
                  <c:v>39507</c:v>
                </c:pt>
                <c:pt idx="122">
                  <c:v>39538</c:v>
                </c:pt>
                <c:pt idx="123">
                  <c:v>39568</c:v>
                </c:pt>
                <c:pt idx="124">
                  <c:v>39598</c:v>
                </c:pt>
                <c:pt idx="125">
                  <c:v>39629</c:v>
                </c:pt>
                <c:pt idx="126">
                  <c:v>39660</c:v>
                </c:pt>
                <c:pt idx="127">
                  <c:v>39689</c:v>
                </c:pt>
                <c:pt idx="128">
                  <c:v>39721</c:v>
                </c:pt>
                <c:pt idx="129">
                  <c:v>39752</c:v>
                </c:pt>
                <c:pt idx="130">
                  <c:v>39780</c:v>
                </c:pt>
                <c:pt idx="131">
                  <c:v>39813</c:v>
                </c:pt>
                <c:pt idx="132">
                  <c:v>39843</c:v>
                </c:pt>
                <c:pt idx="133">
                  <c:v>39871</c:v>
                </c:pt>
                <c:pt idx="134">
                  <c:v>39903</c:v>
                </c:pt>
                <c:pt idx="135">
                  <c:v>39933</c:v>
                </c:pt>
                <c:pt idx="136">
                  <c:v>39962</c:v>
                </c:pt>
                <c:pt idx="137">
                  <c:v>39994</c:v>
                </c:pt>
                <c:pt idx="138">
                  <c:v>40025</c:v>
                </c:pt>
                <c:pt idx="139">
                  <c:v>40056</c:v>
                </c:pt>
                <c:pt idx="140">
                  <c:v>40086</c:v>
                </c:pt>
                <c:pt idx="141">
                  <c:v>40116</c:v>
                </c:pt>
                <c:pt idx="142">
                  <c:v>40147</c:v>
                </c:pt>
                <c:pt idx="143">
                  <c:v>40178</c:v>
                </c:pt>
                <c:pt idx="144">
                  <c:v>40207</c:v>
                </c:pt>
                <c:pt idx="145">
                  <c:v>40235</c:v>
                </c:pt>
                <c:pt idx="146">
                  <c:v>40268</c:v>
                </c:pt>
                <c:pt idx="147">
                  <c:v>40298</c:v>
                </c:pt>
                <c:pt idx="148">
                  <c:v>40329</c:v>
                </c:pt>
                <c:pt idx="149">
                  <c:v>40359</c:v>
                </c:pt>
                <c:pt idx="150">
                  <c:v>40389</c:v>
                </c:pt>
                <c:pt idx="151">
                  <c:v>40421</c:v>
                </c:pt>
                <c:pt idx="152">
                  <c:v>40451</c:v>
                </c:pt>
                <c:pt idx="153">
                  <c:v>40480</c:v>
                </c:pt>
                <c:pt idx="154">
                  <c:v>40512</c:v>
                </c:pt>
                <c:pt idx="155">
                  <c:v>40543</c:v>
                </c:pt>
                <c:pt idx="156">
                  <c:v>40574</c:v>
                </c:pt>
                <c:pt idx="157">
                  <c:v>40602</c:v>
                </c:pt>
                <c:pt idx="158">
                  <c:v>40633</c:v>
                </c:pt>
                <c:pt idx="159">
                  <c:v>40662</c:v>
                </c:pt>
                <c:pt idx="160">
                  <c:v>40694</c:v>
                </c:pt>
                <c:pt idx="161">
                  <c:v>40724</c:v>
                </c:pt>
                <c:pt idx="162">
                  <c:v>40753</c:v>
                </c:pt>
                <c:pt idx="163">
                  <c:v>40786</c:v>
                </c:pt>
                <c:pt idx="164">
                  <c:v>40816</c:v>
                </c:pt>
                <c:pt idx="165">
                  <c:v>40847</c:v>
                </c:pt>
                <c:pt idx="166">
                  <c:v>40877</c:v>
                </c:pt>
                <c:pt idx="167">
                  <c:v>40907</c:v>
                </c:pt>
                <c:pt idx="168">
                  <c:v>40939</c:v>
                </c:pt>
                <c:pt idx="169">
                  <c:v>40968</c:v>
                </c:pt>
                <c:pt idx="170">
                  <c:v>40998</c:v>
                </c:pt>
                <c:pt idx="171">
                  <c:v>41029</c:v>
                </c:pt>
                <c:pt idx="172">
                  <c:v>41060</c:v>
                </c:pt>
                <c:pt idx="173">
                  <c:v>41089</c:v>
                </c:pt>
                <c:pt idx="174">
                  <c:v>41121</c:v>
                </c:pt>
                <c:pt idx="175">
                  <c:v>41152</c:v>
                </c:pt>
                <c:pt idx="176">
                  <c:v>41180</c:v>
                </c:pt>
                <c:pt idx="177">
                  <c:v>41213</c:v>
                </c:pt>
                <c:pt idx="178">
                  <c:v>41243</c:v>
                </c:pt>
                <c:pt idx="179">
                  <c:v>41274</c:v>
                </c:pt>
                <c:pt idx="180">
                  <c:v>41305</c:v>
                </c:pt>
                <c:pt idx="181">
                  <c:v>41333</c:v>
                </c:pt>
                <c:pt idx="182">
                  <c:v>41362</c:v>
                </c:pt>
                <c:pt idx="183">
                  <c:v>41394</c:v>
                </c:pt>
                <c:pt idx="184">
                  <c:v>41425</c:v>
                </c:pt>
                <c:pt idx="185">
                  <c:v>41453</c:v>
                </c:pt>
                <c:pt idx="186">
                  <c:v>41486</c:v>
                </c:pt>
                <c:pt idx="187">
                  <c:v>41516</c:v>
                </c:pt>
                <c:pt idx="188">
                  <c:v>41547</c:v>
                </c:pt>
                <c:pt idx="189">
                  <c:v>41578</c:v>
                </c:pt>
                <c:pt idx="190">
                  <c:v>41607</c:v>
                </c:pt>
                <c:pt idx="191">
                  <c:v>41639</c:v>
                </c:pt>
                <c:pt idx="192">
                  <c:v>41670</c:v>
                </c:pt>
                <c:pt idx="193">
                  <c:v>41698</c:v>
                </c:pt>
                <c:pt idx="194">
                  <c:v>41729</c:v>
                </c:pt>
                <c:pt idx="195">
                  <c:v>41759</c:v>
                </c:pt>
                <c:pt idx="196">
                  <c:v>41789</c:v>
                </c:pt>
                <c:pt idx="197">
                  <c:v>41820</c:v>
                </c:pt>
                <c:pt idx="198">
                  <c:v>41851</c:v>
                </c:pt>
                <c:pt idx="199">
                  <c:v>41880</c:v>
                </c:pt>
                <c:pt idx="200">
                  <c:v>41912</c:v>
                </c:pt>
                <c:pt idx="201">
                  <c:v>41943</c:v>
                </c:pt>
                <c:pt idx="202">
                  <c:v>41971</c:v>
                </c:pt>
                <c:pt idx="203">
                  <c:v>42004</c:v>
                </c:pt>
                <c:pt idx="204">
                  <c:v>42034</c:v>
                </c:pt>
                <c:pt idx="205">
                  <c:v>42062</c:v>
                </c:pt>
                <c:pt idx="206">
                  <c:v>42094</c:v>
                </c:pt>
                <c:pt idx="207">
                  <c:v>42124</c:v>
                </c:pt>
                <c:pt idx="208">
                  <c:v>42153</c:v>
                </c:pt>
                <c:pt idx="209">
                  <c:v>42185</c:v>
                </c:pt>
                <c:pt idx="210">
                  <c:v>42216</c:v>
                </c:pt>
                <c:pt idx="211">
                  <c:v>42247</c:v>
                </c:pt>
                <c:pt idx="212">
                  <c:v>42277</c:v>
                </c:pt>
                <c:pt idx="213">
                  <c:v>42307</c:v>
                </c:pt>
                <c:pt idx="214">
                  <c:v>42338</c:v>
                </c:pt>
                <c:pt idx="215">
                  <c:v>42369</c:v>
                </c:pt>
                <c:pt idx="216">
                  <c:v>42398</c:v>
                </c:pt>
                <c:pt idx="217">
                  <c:v>42429</c:v>
                </c:pt>
                <c:pt idx="218">
                  <c:v>42460</c:v>
                </c:pt>
                <c:pt idx="219">
                  <c:v>42489</c:v>
                </c:pt>
                <c:pt idx="220">
                  <c:v>42521</c:v>
                </c:pt>
                <c:pt idx="221">
                  <c:v>42551</c:v>
                </c:pt>
                <c:pt idx="222">
                  <c:v>42580</c:v>
                </c:pt>
                <c:pt idx="223">
                  <c:v>42613</c:v>
                </c:pt>
                <c:pt idx="224">
                  <c:v>42643</c:v>
                </c:pt>
                <c:pt idx="225">
                  <c:v>42674</c:v>
                </c:pt>
                <c:pt idx="226">
                  <c:v>42704</c:v>
                </c:pt>
                <c:pt idx="227">
                  <c:v>42734</c:v>
                </c:pt>
                <c:pt idx="228">
                  <c:v>42766</c:v>
                </c:pt>
                <c:pt idx="229">
                  <c:v>42794</c:v>
                </c:pt>
                <c:pt idx="230">
                  <c:v>42825</c:v>
                </c:pt>
                <c:pt idx="231">
                  <c:v>42853</c:v>
                </c:pt>
                <c:pt idx="232">
                  <c:v>42886</c:v>
                </c:pt>
                <c:pt idx="233">
                  <c:v>42916</c:v>
                </c:pt>
                <c:pt idx="234">
                  <c:v>42947</c:v>
                </c:pt>
                <c:pt idx="235">
                  <c:v>42978</c:v>
                </c:pt>
                <c:pt idx="236">
                  <c:v>43007</c:v>
                </c:pt>
                <c:pt idx="237">
                  <c:v>43039</c:v>
                </c:pt>
                <c:pt idx="238">
                  <c:v>43069</c:v>
                </c:pt>
                <c:pt idx="239">
                  <c:v>43098</c:v>
                </c:pt>
                <c:pt idx="240">
                  <c:v>43129</c:v>
                </c:pt>
                <c:pt idx="241">
                  <c:v>43159</c:v>
                </c:pt>
                <c:pt idx="242">
                  <c:v>43187</c:v>
                </c:pt>
                <c:pt idx="243">
                  <c:v>43218</c:v>
                </c:pt>
                <c:pt idx="244">
                  <c:v>43248</c:v>
                </c:pt>
                <c:pt idx="245">
                  <c:v>43279</c:v>
                </c:pt>
                <c:pt idx="246">
                  <c:v>43309</c:v>
                </c:pt>
                <c:pt idx="247">
                  <c:v>43340</c:v>
                </c:pt>
                <c:pt idx="248">
                  <c:v>43371</c:v>
                </c:pt>
                <c:pt idx="249">
                  <c:v>43401</c:v>
                </c:pt>
                <c:pt idx="250">
                  <c:v>43432</c:v>
                </c:pt>
                <c:pt idx="251">
                  <c:v>43462</c:v>
                </c:pt>
                <c:pt idx="252">
                  <c:v>43493</c:v>
                </c:pt>
                <c:pt idx="253">
                  <c:v>43524</c:v>
                </c:pt>
                <c:pt idx="254">
                  <c:v>43552</c:v>
                </c:pt>
                <c:pt idx="255">
                  <c:v>43583</c:v>
                </c:pt>
                <c:pt idx="256">
                  <c:v>43613</c:v>
                </c:pt>
                <c:pt idx="257">
                  <c:v>43644</c:v>
                </c:pt>
                <c:pt idx="258">
                  <c:v>43674</c:v>
                </c:pt>
                <c:pt idx="259">
                  <c:v>43705</c:v>
                </c:pt>
                <c:pt idx="260">
                  <c:v>43736</c:v>
                </c:pt>
                <c:pt idx="261">
                  <c:v>43766</c:v>
                </c:pt>
                <c:pt idx="262">
                  <c:v>43797</c:v>
                </c:pt>
                <c:pt idx="263">
                  <c:v>43827</c:v>
                </c:pt>
                <c:pt idx="264">
                  <c:v>43850</c:v>
                </c:pt>
                <c:pt idx="265">
                  <c:v>43881</c:v>
                </c:pt>
                <c:pt idx="266">
                  <c:v>43910</c:v>
                </c:pt>
                <c:pt idx="267">
                  <c:v>43941</c:v>
                </c:pt>
                <c:pt idx="268">
                  <c:v>43971</c:v>
                </c:pt>
                <c:pt idx="269">
                  <c:v>44002</c:v>
                </c:pt>
                <c:pt idx="270">
                  <c:v>44032</c:v>
                </c:pt>
                <c:pt idx="271">
                  <c:v>44063</c:v>
                </c:pt>
                <c:pt idx="272">
                  <c:v>44094</c:v>
                </c:pt>
                <c:pt idx="273">
                  <c:v>44124</c:v>
                </c:pt>
                <c:pt idx="274">
                  <c:v>44155</c:v>
                </c:pt>
                <c:pt idx="275">
                  <c:v>44185</c:v>
                </c:pt>
                <c:pt idx="276">
                  <c:v>44216</c:v>
                </c:pt>
                <c:pt idx="277">
                  <c:v>44247</c:v>
                </c:pt>
                <c:pt idx="278">
                  <c:v>44275</c:v>
                </c:pt>
                <c:pt idx="279">
                  <c:v>44306</c:v>
                </c:pt>
                <c:pt idx="280">
                  <c:v>44336</c:v>
                </c:pt>
                <c:pt idx="281">
                  <c:v>44367</c:v>
                </c:pt>
                <c:pt idx="282">
                  <c:v>44397</c:v>
                </c:pt>
                <c:pt idx="283">
                  <c:v>44428</c:v>
                </c:pt>
                <c:pt idx="284">
                  <c:v>44459</c:v>
                </c:pt>
                <c:pt idx="285">
                  <c:v>44489</c:v>
                </c:pt>
                <c:pt idx="286">
                  <c:v>44520</c:v>
                </c:pt>
                <c:pt idx="287">
                  <c:v>44550</c:v>
                </c:pt>
                <c:pt idx="288">
                  <c:v>44581</c:v>
                </c:pt>
                <c:pt idx="289">
                  <c:v>44612</c:v>
                </c:pt>
                <c:pt idx="290">
                  <c:v>44640</c:v>
                </c:pt>
                <c:pt idx="291">
                  <c:v>44671</c:v>
                </c:pt>
                <c:pt idx="292">
                  <c:v>44701</c:v>
                </c:pt>
                <c:pt idx="293">
                  <c:v>44732</c:v>
                </c:pt>
                <c:pt idx="294">
                  <c:v>44762</c:v>
                </c:pt>
                <c:pt idx="295">
                  <c:v>44793</c:v>
                </c:pt>
                <c:pt idx="296">
                  <c:v>44824</c:v>
                </c:pt>
                <c:pt idx="297">
                  <c:v>44854</c:v>
                </c:pt>
                <c:pt idx="298">
                  <c:v>44885</c:v>
                </c:pt>
                <c:pt idx="299">
                  <c:v>44915</c:v>
                </c:pt>
                <c:pt idx="300">
                  <c:v>44946</c:v>
                </c:pt>
                <c:pt idx="301">
                  <c:v>44977</c:v>
                </c:pt>
                <c:pt idx="302">
                  <c:v>45005</c:v>
                </c:pt>
                <c:pt idx="303">
                  <c:v>45036</c:v>
                </c:pt>
                <c:pt idx="304">
                  <c:v>45066</c:v>
                </c:pt>
                <c:pt idx="305">
                  <c:v>45097</c:v>
                </c:pt>
                <c:pt idx="306">
                  <c:v>45127</c:v>
                </c:pt>
                <c:pt idx="307">
                  <c:v>45158</c:v>
                </c:pt>
                <c:pt idx="308">
                  <c:v>45189</c:v>
                </c:pt>
                <c:pt idx="309">
                  <c:v>45219</c:v>
                </c:pt>
                <c:pt idx="310">
                  <c:v>45250</c:v>
                </c:pt>
                <c:pt idx="311">
                  <c:v>45280</c:v>
                </c:pt>
                <c:pt idx="312">
                  <c:v>45311</c:v>
                </c:pt>
                <c:pt idx="313">
                  <c:v>45342</c:v>
                </c:pt>
                <c:pt idx="314">
                  <c:v>45371</c:v>
                </c:pt>
                <c:pt idx="315">
                  <c:v>45402</c:v>
                </c:pt>
                <c:pt idx="316">
                  <c:v>45432</c:v>
                </c:pt>
                <c:pt idx="317">
                  <c:v>45463</c:v>
                </c:pt>
                <c:pt idx="318">
                  <c:v>45493</c:v>
                </c:pt>
                <c:pt idx="319">
                  <c:v>45524</c:v>
                </c:pt>
                <c:pt idx="320">
                  <c:v>45555</c:v>
                </c:pt>
                <c:pt idx="321">
                  <c:v>45585</c:v>
                </c:pt>
                <c:pt idx="322">
                  <c:v>45616</c:v>
                </c:pt>
                <c:pt idx="323">
                  <c:v>45646</c:v>
                </c:pt>
                <c:pt idx="324">
                  <c:v>45677</c:v>
                </c:pt>
                <c:pt idx="325">
                  <c:v>45708</c:v>
                </c:pt>
                <c:pt idx="326">
                  <c:v>45736</c:v>
                </c:pt>
                <c:pt idx="327">
                  <c:v>45767</c:v>
                </c:pt>
                <c:pt idx="328">
                  <c:v>45797</c:v>
                </c:pt>
                <c:pt idx="329">
                  <c:v>45828</c:v>
                </c:pt>
                <c:pt idx="330">
                  <c:v>45858</c:v>
                </c:pt>
                <c:pt idx="331">
                  <c:v>45889</c:v>
                </c:pt>
                <c:pt idx="332">
                  <c:v>45920</c:v>
                </c:pt>
              </c:numCache>
            </c:numRef>
          </c:cat>
          <c:val>
            <c:numRef>
              <c:f>Analysis!$H$46:$H$378</c:f>
              <c:numCache>
                <c:formatCode>General</c:formatCode>
                <c:ptCount val="333"/>
                <c:pt idx="60" formatCode="0.00">
                  <c:v>7.0630670719884492E-3</c:v>
                </c:pt>
                <c:pt idx="61" formatCode="0.00">
                  <c:v>7.0630670719884492E-3</c:v>
                </c:pt>
                <c:pt idx="62" formatCode="0.00">
                  <c:v>7.0630670719884492E-3</c:v>
                </c:pt>
                <c:pt idx="63" formatCode="0.00">
                  <c:v>-4.4999999999995044E-2</c:v>
                </c:pt>
                <c:pt idx="64" formatCode="0.00">
                  <c:v>-4.4999999999995044E-2</c:v>
                </c:pt>
                <c:pt idx="65" formatCode="0.00">
                  <c:v>-4.4999999999995044E-2</c:v>
                </c:pt>
                <c:pt idx="66" formatCode="0.00">
                  <c:v>0.37029071038414685</c:v>
                </c:pt>
                <c:pt idx="67" formatCode="0.00">
                  <c:v>0.37029071038414685</c:v>
                </c:pt>
                <c:pt idx="68" formatCode="0.00">
                  <c:v>0.37029071038414685</c:v>
                </c:pt>
                <c:pt idx="69" formatCode="0.00">
                  <c:v>0.30175100436367064</c:v>
                </c:pt>
                <c:pt idx="70" formatCode="0.00">
                  <c:v>0.30175100436367064</c:v>
                </c:pt>
                <c:pt idx="71" formatCode="0.00">
                  <c:v>0.30175100436367064</c:v>
                </c:pt>
                <c:pt idx="72" formatCode="0.00">
                  <c:v>0.60667294613501177</c:v>
                </c:pt>
                <c:pt idx="73" formatCode="0.00">
                  <c:v>0.60667294613501177</c:v>
                </c:pt>
                <c:pt idx="74" formatCode="0.00">
                  <c:v>0.60667294613501177</c:v>
                </c:pt>
                <c:pt idx="75" formatCode="0.00">
                  <c:v>0.51029671785502995</c:v>
                </c:pt>
                <c:pt idx="76" formatCode="0.00">
                  <c:v>0.51029671785502995</c:v>
                </c:pt>
                <c:pt idx="77" formatCode="0.00">
                  <c:v>0.51029671785502995</c:v>
                </c:pt>
                <c:pt idx="78" formatCode="0.00">
                  <c:v>0.30099999999999572</c:v>
                </c:pt>
                <c:pt idx="79" formatCode="0.00">
                  <c:v>0.30099999999999572</c:v>
                </c:pt>
                <c:pt idx="80" formatCode="0.00">
                  <c:v>0.30099999999999572</c:v>
                </c:pt>
                <c:pt idx="81" formatCode="0.00">
                  <c:v>0.15300000000000313</c:v>
                </c:pt>
                <c:pt idx="82" formatCode="0.00">
                  <c:v>0.15300000000000313</c:v>
                </c:pt>
                <c:pt idx="83" formatCode="0.00">
                  <c:v>0.15300000000000313</c:v>
                </c:pt>
                <c:pt idx="84" formatCode="0.00">
                  <c:v>0.49501600821113545</c:v>
                </c:pt>
                <c:pt idx="85" formatCode="0.00">
                  <c:v>0.49501600821113545</c:v>
                </c:pt>
                <c:pt idx="86" formatCode="0.00">
                  <c:v>0.49501600821113545</c:v>
                </c:pt>
                <c:pt idx="87" formatCode="0.00">
                  <c:v>0.25871738536302757</c:v>
                </c:pt>
                <c:pt idx="88" formatCode="0.00">
                  <c:v>0.25871738536302757</c:v>
                </c:pt>
                <c:pt idx="89" formatCode="0.00">
                  <c:v>0.25871738536302757</c:v>
                </c:pt>
                <c:pt idx="90" formatCode="0.00">
                  <c:v>0.63716314566937271</c:v>
                </c:pt>
                <c:pt idx="91" formatCode="0.00">
                  <c:v>0.63716314566937271</c:v>
                </c:pt>
                <c:pt idx="92" formatCode="0.00">
                  <c:v>0.63716314566937271</c:v>
                </c:pt>
                <c:pt idx="93" formatCode="0.00">
                  <c:v>0.31000000000001027</c:v>
                </c:pt>
                <c:pt idx="94" formatCode="0.00">
                  <c:v>0.31000000000001027</c:v>
                </c:pt>
                <c:pt idx="95" formatCode="0.00">
                  <c:v>0.31000000000001027</c:v>
                </c:pt>
                <c:pt idx="96" formatCode="0.00">
                  <c:v>0.59000000000000163</c:v>
                </c:pt>
                <c:pt idx="97" formatCode="0.00">
                  <c:v>0.59000000000000163</c:v>
                </c:pt>
                <c:pt idx="98" formatCode="0.00">
                  <c:v>0.59000000000000163</c:v>
                </c:pt>
                <c:pt idx="99" formatCode="0.00">
                  <c:v>0.88675613800988096</c:v>
                </c:pt>
                <c:pt idx="100" formatCode="0.00">
                  <c:v>0.88675613800988096</c:v>
                </c:pt>
                <c:pt idx="101" formatCode="0.00">
                  <c:v>0.88675613800988096</c:v>
                </c:pt>
                <c:pt idx="102" formatCode="0.00">
                  <c:v>0.51999990461766288</c:v>
                </c:pt>
                <c:pt idx="103" formatCode="0.00">
                  <c:v>0.51999990461766288</c:v>
                </c:pt>
                <c:pt idx="104" formatCode="0.00">
                  <c:v>0.51999990461766288</c:v>
                </c:pt>
                <c:pt idx="105" formatCode="0.00">
                  <c:v>0.90000006323467385</c:v>
                </c:pt>
                <c:pt idx="106" formatCode="0.00">
                  <c:v>0.90000006323467385</c:v>
                </c:pt>
                <c:pt idx="107" formatCode="0.00">
                  <c:v>0.90000006323467385</c:v>
                </c:pt>
                <c:pt idx="108" formatCode="0.00">
                  <c:v>0.57000014084600537</c:v>
                </c:pt>
                <c:pt idx="109" formatCode="0.00">
                  <c:v>0.57000014084600537</c:v>
                </c:pt>
                <c:pt idx="110" formatCode="0.00">
                  <c:v>0.57000014084600537</c:v>
                </c:pt>
                <c:pt idx="111" formatCode="0.00">
                  <c:v>0.33999991577529087</c:v>
                </c:pt>
                <c:pt idx="112" formatCode="0.00">
                  <c:v>0.33999991577529087</c:v>
                </c:pt>
                <c:pt idx="113" formatCode="0.00">
                  <c:v>0.33999991577529087</c:v>
                </c:pt>
                <c:pt idx="114" formatCode="0.00">
                  <c:v>0.70499994315715853</c:v>
                </c:pt>
                <c:pt idx="115" formatCode="0.00">
                  <c:v>0.70499994315715853</c:v>
                </c:pt>
                <c:pt idx="116" formatCode="0.00">
                  <c:v>0.70499994315715853</c:v>
                </c:pt>
                <c:pt idx="117" formatCode="0.00">
                  <c:v>0.40999999999999925</c:v>
                </c:pt>
                <c:pt idx="118" formatCode="0.00">
                  <c:v>0.40999999999999925</c:v>
                </c:pt>
                <c:pt idx="119" formatCode="0.00">
                  <c:v>0.40999999999999925</c:v>
                </c:pt>
                <c:pt idx="120" formatCode="0.00">
                  <c:v>0.73000000000000842</c:v>
                </c:pt>
                <c:pt idx="121" formatCode="0.00">
                  <c:v>0.73000000000000842</c:v>
                </c:pt>
                <c:pt idx="122" formatCode="0.00">
                  <c:v>0.73000000000000842</c:v>
                </c:pt>
                <c:pt idx="123" formatCode="0.00">
                  <c:v>-0.20000015160999141</c:v>
                </c:pt>
                <c:pt idx="124" formatCode="0.00">
                  <c:v>-0.20000015160999141</c:v>
                </c:pt>
                <c:pt idx="125" formatCode="0.00">
                  <c:v>-0.20000015160999141</c:v>
                </c:pt>
                <c:pt idx="126" formatCode="0.00">
                  <c:v>-0.19980000000000553</c:v>
                </c:pt>
                <c:pt idx="127" formatCode="0.00">
                  <c:v>-0.19980000000000553</c:v>
                </c:pt>
                <c:pt idx="128" formatCode="0.00">
                  <c:v>-0.19980000000000553</c:v>
                </c:pt>
                <c:pt idx="129" formatCode="0.00">
                  <c:v>-1.5229999035158537</c:v>
                </c:pt>
                <c:pt idx="130" formatCode="0.00">
                  <c:v>-1.5229999035158537</c:v>
                </c:pt>
                <c:pt idx="131" formatCode="0.00">
                  <c:v>-1.5229999035158537</c:v>
                </c:pt>
                <c:pt idx="132" formatCode="0.00">
                  <c:v>-2.5050001357203477</c:v>
                </c:pt>
                <c:pt idx="133" formatCode="0.00">
                  <c:v>-2.5050001357203477</c:v>
                </c:pt>
                <c:pt idx="134" formatCode="0.00">
                  <c:v>-2.5050001357203477</c:v>
                </c:pt>
                <c:pt idx="135" formatCode="0.00">
                  <c:v>-0.10999999999999899</c:v>
                </c:pt>
                <c:pt idx="136" formatCode="0.00">
                  <c:v>-0.10999999999999899</c:v>
                </c:pt>
                <c:pt idx="137" formatCode="0.00">
                  <c:v>-0.10999999999999899</c:v>
                </c:pt>
                <c:pt idx="138" formatCode="0.00">
                  <c:v>0.37005798767488773</c:v>
                </c:pt>
                <c:pt idx="139" formatCode="0.00">
                  <c:v>0.37005798767488773</c:v>
                </c:pt>
                <c:pt idx="140" formatCode="0.00">
                  <c:v>0.37005798767488773</c:v>
                </c:pt>
                <c:pt idx="141" formatCode="0.00">
                  <c:v>8.2500115921368966E-2</c:v>
                </c:pt>
                <c:pt idx="142" formatCode="0.00">
                  <c:v>8.2500115921368966E-2</c:v>
                </c:pt>
                <c:pt idx="143" formatCode="0.00">
                  <c:v>8.2500115921368966E-2</c:v>
                </c:pt>
                <c:pt idx="144" formatCode="0.00">
                  <c:v>0.18899999999999473</c:v>
                </c:pt>
                <c:pt idx="145" formatCode="0.00">
                  <c:v>0.18899999999999473</c:v>
                </c:pt>
                <c:pt idx="146" formatCode="0.00">
                  <c:v>0.18899999999999473</c:v>
                </c:pt>
                <c:pt idx="147" formatCode="0.00">
                  <c:v>0.97300000000000164</c:v>
                </c:pt>
                <c:pt idx="148" formatCode="0.00">
                  <c:v>0.97300000000000164</c:v>
                </c:pt>
                <c:pt idx="149" formatCode="0.00">
                  <c:v>0.97300000000000164</c:v>
                </c:pt>
                <c:pt idx="150" formatCode="0.00">
                  <c:v>0.35999988012831441</c:v>
                </c:pt>
                <c:pt idx="151" formatCode="0.00">
                  <c:v>0.35999988012831441</c:v>
                </c:pt>
                <c:pt idx="152" formatCode="0.00">
                  <c:v>0.35999988012831441</c:v>
                </c:pt>
                <c:pt idx="153" formatCode="0.00">
                  <c:v>0.28999988670046495</c:v>
                </c:pt>
                <c:pt idx="154" formatCode="0.00">
                  <c:v>0.28999988670046495</c:v>
                </c:pt>
                <c:pt idx="155" formatCode="0.00">
                  <c:v>0.28999988670046495</c:v>
                </c:pt>
                <c:pt idx="156" formatCode="0.00">
                  <c:v>0.8289999257409475</c:v>
                </c:pt>
                <c:pt idx="157" formatCode="0.00">
                  <c:v>0.8289999257409475</c:v>
                </c:pt>
                <c:pt idx="158" formatCode="0.00">
                  <c:v>0.8289999257409475</c:v>
                </c:pt>
                <c:pt idx="159" formatCode="0.00">
                  <c:v>0.16</c:v>
                </c:pt>
                <c:pt idx="160" formatCode="0.00">
                  <c:v>0.16</c:v>
                </c:pt>
                <c:pt idx="161" formatCode="0.00">
                  <c:v>0.16</c:v>
                </c:pt>
                <c:pt idx="162" formatCode="0.00">
                  <c:v>0.15000015895829666</c:v>
                </c:pt>
                <c:pt idx="163" formatCode="0.00">
                  <c:v>0.15000015895829666</c:v>
                </c:pt>
                <c:pt idx="164" formatCode="0.00">
                  <c:v>0.15000015895829666</c:v>
                </c:pt>
                <c:pt idx="165" formatCode="0.00">
                  <c:v>-0.32705174852533103</c:v>
                </c:pt>
                <c:pt idx="166" formatCode="0.00">
                  <c:v>-0.32705174852533103</c:v>
                </c:pt>
                <c:pt idx="167" formatCode="0.00">
                  <c:v>-0.32705174852533103</c:v>
                </c:pt>
                <c:pt idx="168" formatCode="0.00">
                  <c:v>-5.8338137698031964E-2</c:v>
                </c:pt>
                <c:pt idx="169" formatCode="0.00">
                  <c:v>-5.8338137698031964E-2</c:v>
                </c:pt>
                <c:pt idx="170" formatCode="0.00">
                  <c:v>-5.8338137698031964E-2</c:v>
                </c:pt>
                <c:pt idx="171" formatCode="0.00">
                  <c:v>-7.3745546461852371E-2</c:v>
                </c:pt>
                <c:pt idx="172" formatCode="0.00">
                  <c:v>-7.3745546461852371E-2</c:v>
                </c:pt>
                <c:pt idx="173" formatCode="0.00">
                  <c:v>-7.3745546461852371E-2</c:v>
                </c:pt>
                <c:pt idx="174" formatCode="0.00">
                  <c:v>7.3024152305651832E-2</c:v>
                </c:pt>
                <c:pt idx="175" formatCode="0.00">
                  <c:v>7.3024152305651832E-2</c:v>
                </c:pt>
                <c:pt idx="176" formatCode="0.00">
                  <c:v>7.3024152305651832E-2</c:v>
                </c:pt>
                <c:pt idx="177" formatCode="0.00">
                  <c:v>-0.50644578294433329</c:v>
                </c:pt>
                <c:pt idx="178" formatCode="0.00">
                  <c:v>-0.50644578294433329</c:v>
                </c:pt>
                <c:pt idx="179" formatCode="0.00">
                  <c:v>-0.50644578294433329</c:v>
                </c:pt>
                <c:pt idx="180" formatCode="0.00">
                  <c:v>-0.20935282234309532</c:v>
                </c:pt>
                <c:pt idx="181" formatCode="0.00">
                  <c:v>-0.20935282234309532</c:v>
                </c:pt>
                <c:pt idx="182" formatCode="0.00">
                  <c:v>-0.20935282234309532</c:v>
                </c:pt>
                <c:pt idx="183" formatCode="0.00">
                  <c:v>0.30616586947504504</c:v>
                </c:pt>
                <c:pt idx="184" formatCode="0.00">
                  <c:v>0.30616586947504504</c:v>
                </c:pt>
                <c:pt idx="185" formatCode="0.00">
                  <c:v>0.30616586947504504</c:v>
                </c:pt>
                <c:pt idx="186" formatCode="0.00">
                  <c:v>0.10768347120674916</c:v>
                </c:pt>
                <c:pt idx="187" formatCode="0.00">
                  <c:v>0.10768347120674916</c:v>
                </c:pt>
                <c:pt idx="188" formatCode="0.00">
                  <c:v>0.10768347120674916</c:v>
                </c:pt>
                <c:pt idx="189" formatCode="0.00">
                  <c:v>0.25728477332425415</c:v>
                </c:pt>
                <c:pt idx="190" formatCode="0.00">
                  <c:v>0.25728477332425415</c:v>
                </c:pt>
                <c:pt idx="191" formatCode="0.00">
                  <c:v>0.25728477332425415</c:v>
                </c:pt>
                <c:pt idx="192" formatCode="0.00">
                  <c:v>0.28448612114022431</c:v>
                </c:pt>
                <c:pt idx="193" formatCode="0.00">
                  <c:v>0.28448612114022431</c:v>
                </c:pt>
                <c:pt idx="194" formatCode="0.00">
                  <c:v>0.28448612114022431</c:v>
                </c:pt>
                <c:pt idx="195" formatCode="0.00">
                  <c:v>7.0826263447355403E-2</c:v>
                </c:pt>
                <c:pt idx="196" formatCode="0.00">
                  <c:v>7.0826263447355403E-2</c:v>
                </c:pt>
                <c:pt idx="197" formatCode="0.00">
                  <c:v>7.0826263447355403E-2</c:v>
                </c:pt>
                <c:pt idx="198" formatCode="0.00">
                  <c:v>0.12604023156866564</c:v>
                </c:pt>
                <c:pt idx="199" formatCode="0.00">
                  <c:v>0.12604023156866564</c:v>
                </c:pt>
                <c:pt idx="200" formatCode="0.00">
                  <c:v>0.12604023156866564</c:v>
                </c:pt>
                <c:pt idx="201" formatCode="0.00">
                  <c:v>0.21831464460496686</c:v>
                </c:pt>
                <c:pt idx="202" formatCode="0.00">
                  <c:v>0.21831464460496686</c:v>
                </c:pt>
                <c:pt idx="203" formatCode="0.00">
                  <c:v>0.21831464460496686</c:v>
                </c:pt>
                <c:pt idx="204" formatCode="0.00">
                  <c:v>0.2919987703519708</c:v>
                </c:pt>
                <c:pt idx="205" formatCode="0.00">
                  <c:v>0.2919987703519708</c:v>
                </c:pt>
                <c:pt idx="206" formatCode="0.00">
                  <c:v>0.2919987703519708</c:v>
                </c:pt>
                <c:pt idx="207" formatCode="0.00">
                  <c:v>0.26912422833655514</c:v>
                </c:pt>
                <c:pt idx="208" formatCode="0.00">
                  <c:v>0.26912422833655514</c:v>
                </c:pt>
                <c:pt idx="209" formatCode="0.00">
                  <c:v>0.26912422833655514</c:v>
                </c:pt>
                <c:pt idx="210" formatCode="0.00">
                  <c:v>0.2562128902001421</c:v>
                </c:pt>
                <c:pt idx="211" formatCode="0.00">
                  <c:v>0.2562128902001421</c:v>
                </c:pt>
                <c:pt idx="212" formatCode="0.00">
                  <c:v>0.2562128902001421</c:v>
                </c:pt>
                <c:pt idx="213" formatCode="0.00">
                  <c:v>0.24142102449870195</c:v>
                </c:pt>
                <c:pt idx="214" formatCode="0.00">
                  <c:v>0.24142102449870195</c:v>
                </c:pt>
                <c:pt idx="215" formatCode="0.00">
                  <c:v>0.24142102449870195</c:v>
                </c:pt>
                <c:pt idx="216" formatCode="0.00">
                  <c:v>0.55043917707904289</c:v>
                </c:pt>
                <c:pt idx="217" formatCode="0.00">
                  <c:v>0.55043917707904289</c:v>
                </c:pt>
                <c:pt idx="218" formatCode="0.00">
                  <c:v>0.55043917707904289</c:v>
                </c:pt>
                <c:pt idx="219" formatCode="0.00">
                  <c:v>0.2888773469138739</c:v>
                </c:pt>
                <c:pt idx="220" formatCode="0.00">
                  <c:v>0.2888773469138739</c:v>
                </c:pt>
                <c:pt idx="221" formatCode="0.00">
                  <c:v>0.2888773469138739</c:v>
                </c:pt>
                <c:pt idx="222" formatCode="0.00">
                  <c:v>0.34065295175866872</c:v>
                </c:pt>
                <c:pt idx="223" formatCode="0.00">
                  <c:v>0.34065295175866872</c:v>
                </c:pt>
                <c:pt idx="224" formatCode="0.00">
                  <c:v>0.34065295175866872</c:v>
                </c:pt>
                <c:pt idx="225" formatCode="0.00">
                  <c:v>0.50078720813586663</c:v>
                </c:pt>
                <c:pt idx="226" formatCode="0.00">
                  <c:v>0.50078720813586663</c:v>
                </c:pt>
                <c:pt idx="227" formatCode="0.00">
                  <c:v>0.50078720813586663</c:v>
                </c:pt>
                <c:pt idx="228" formatCode="0.00">
                  <c:v>0.45502520940612357</c:v>
                </c:pt>
                <c:pt idx="229" formatCode="0.00">
                  <c:v>0.45502520940612357</c:v>
                </c:pt>
                <c:pt idx="230" formatCode="0.00">
                  <c:v>0.45502520940612357</c:v>
                </c:pt>
                <c:pt idx="231" formatCode="0.00">
                  <c:v>0.56115491797026351</c:v>
                </c:pt>
                <c:pt idx="232" formatCode="0.00">
                  <c:v>0.56115491797026351</c:v>
                </c:pt>
                <c:pt idx="233" formatCode="0.00">
                  <c:v>0.56115491797026351</c:v>
                </c:pt>
                <c:pt idx="234" formatCode="0.00">
                  <c:v>0.58460753367917118</c:v>
                </c:pt>
                <c:pt idx="235" formatCode="0.00">
                  <c:v>0.58460753367917118</c:v>
                </c:pt>
                <c:pt idx="236" formatCode="0.00">
                  <c:v>0.58460753367917118</c:v>
                </c:pt>
                <c:pt idx="237" formatCode="0.00">
                  <c:v>0.56154958961165402</c:v>
                </c:pt>
                <c:pt idx="238" formatCode="0.00">
                  <c:v>0.56154958961165402</c:v>
                </c:pt>
                <c:pt idx="239" formatCode="0.00">
                  <c:v>0.56154958961165402</c:v>
                </c:pt>
                <c:pt idx="240" formatCode="0.00">
                  <c:v>0.4</c:v>
                </c:pt>
                <c:pt idx="241" formatCode="0.00">
                  <c:v>0.4</c:v>
                </c:pt>
                <c:pt idx="242" formatCode="0.00">
                  <c:v>0.4</c:v>
                </c:pt>
                <c:pt idx="243" formatCode="0.00">
                  <c:v>0.3</c:v>
                </c:pt>
                <c:pt idx="244" formatCode="0.00">
                  <c:v>0.3</c:v>
                </c:pt>
                <c:pt idx="245" formatCode="0.00">
                  <c:v>0.3</c:v>
                </c:pt>
                <c:pt idx="246" formatCode="0.00">
                  <c:v>0.2</c:v>
                </c:pt>
                <c:pt idx="247" formatCode="0.00">
                  <c:v>0.2</c:v>
                </c:pt>
                <c:pt idx="248" formatCode="0.00">
                  <c:v>0.2</c:v>
                </c:pt>
                <c:pt idx="249" formatCode="0.00">
                  <c:v>0.2</c:v>
                </c:pt>
                <c:pt idx="250" formatCode="0.00">
                  <c:v>0.2</c:v>
                </c:pt>
                <c:pt idx="251" formatCode="0.00">
                  <c:v>0.2</c:v>
                </c:pt>
                <c:pt idx="252" formatCode="0.00">
                  <c:v>0.4</c:v>
                </c:pt>
                <c:pt idx="253" formatCode="0.00">
                  <c:v>0.4</c:v>
                </c:pt>
                <c:pt idx="254" formatCode="0.00">
                  <c:v>0.4</c:v>
                </c:pt>
                <c:pt idx="255" formatCode="0.00">
                  <c:v>0.2</c:v>
                </c:pt>
                <c:pt idx="256" formatCode="0.00">
                  <c:v>0.2</c:v>
                </c:pt>
                <c:pt idx="257" formatCode="0.00">
                  <c:v>0.2</c:v>
                </c:pt>
                <c:pt idx="258" formatCode="0.00">
                  <c:v>0.2</c:v>
                </c:pt>
                <c:pt idx="259" formatCode="0.00">
                  <c:v>0.2</c:v>
                </c:pt>
                <c:pt idx="260" formatCode="0.00">
                  <c:v>0.2</c:v>
                </c:pt>
                <c:pt idx="261" formatCode="0.00">
                  <c:v>0.1</c:v>
                </c:pt>
                <c:pt idx="262" formatCode="0.00">
                  <c:v>0.2</c:v>
                </c:pt>
                <c:pt idx="263" formatCode="0.00">
                  <c:v>0.1</c:v>
                </c:pt>
                <c:pt idx="264" formatCode="0.00">
                  <c:v>-3.8</c:v>
                </c:pt>
                <c:pt idx="265" formatCode="0.00">
                  <c:v>0.1</c:v>
                </c:pt>
                <c:pt idx="266" formatCode="0.00">
                  <c:v>-3.8</c:v>
                </c:pt>
                <c:pt idx="267" formatCode="0.00">
                  <c:v>-12.1</c:v>
                </c:pt>
                <c:pt idx="268" formatCode="0.00">
                  <c:v>-12.1</c:v>
                </c:pt>
                <c:pt idx="269" formatCode="0.00">
                  <c:v>-12.1</c:v>
                </c:pt>
                <c:pt idx="270" formatCode="0.00">
                  <c:v>12.5</c:v>
                </c:pt>
                <c:pt idx="271" formatCode="0.00">
                  <c:v>12.5</c:v>
                </c:pt>
                <c:pt idx="272" formatCode="0.00">
                  <c:v>12.5</c:v>
                </c:pt>
                <c:pt idx="273" formatCode="0.00">
                  <c:v>-0.65368838160712528</c:v>
                </c:pt>
                <c:pt idx="274" formatCode="0.00">
                  <c:v>-0.65368838160712528</c:v>
                </c:pt>
                <c:pt idx="275" formatCode="0.00">
                  <c:v>-0.65368838160712528</c:v>
                </c:pt>
                <c:pt idx="276" formatCode="0.00">
                  <c:v>-0.6</c:v>
                </c:pt>
                <c:pt idx="277" formatCode="0.00">
                  <c:v>-0.6</c:v>
                </c:pt>
                <c:pt idx="278" formatCode="0.00">
                  <c:v>-0.6</c:v>
                </c:pt>
                <c:pt idx="279" formatCode="0.00">
                  <c:v>2</c:v>
                </c:pt>
                <c:pt idx="280" formatCode="0.00">
                  <c:v>2</c:v>
                </c:pt>
                <c:pt idx="281" formatCode="0.00">
                  <c:v>2</c:v>
                </c:pt>
                <c:pt idx="282" formatCode="0.00">
                  <c:v>2.2000000000000002</c:v>
                </c:pt>
                <c:pt idx="283" formatCode="0.00">
                  <c:v>2.2000000000000002</c:v>
                </c:pt>
                <c:pt idx="284" formatCode="0.00">
                  <c:v>2.2000000000000002</c:v>
                </c:pt>
                <c:pt idx="285" formatCode="0.00">
                  <c:v>0.3</c:v>
                </c:pt>
                <c:pt idx="286" formatCode="0.00">
                  <c:v>0.3</c:v>
                </c:pt>
                <c:pt idx="287" formatCode="0.00">
                  <c:v>0.3</c:v>
                </c:pt>
                <c:pt idx="288" formatCode="0.00">
                  <c:v>0.3</c:v>
                </c:pt>
                <c:pt idx="289" formatCode="0.00">
                  <c:v>0.3</c:v>
                </c:pt>
                <c:pt idx="290" formatCode="0.00">
                  <c:v>0.3</c:v>
                </c:pt>
                <c:pt idx="291" formatCode="0.00">
                  <c:v>0.7</c:v>
                </c:pt>
                <c:pt idx="292" formatCode="0.00">
                  <c:v>0.7</c:v>
                </c:pt>
                <c:pt idx="293" formatCode="0.00">
                  <c:v>0.7</c:v>
                </c:pt>
                <c:pt idx="294" formatCode="0.00">
                  <c:v>0.2</c:v>
                </c:pt>
                <c:pt idx="295" formatCode="0.00">
                  <c:v>0.2</c:v>
                </c:pt>
                <c:pt idx="296" formatCode="0.00">
                  <c:v>0.2</c:v>
                </c:pt>
                <c:pt idx="297" formatCode="0.00">
                  <c:v>0.1</c:v>
                </c:pt>
                <c:pt idx="298" formatCode="0.00">
                  <c:v>0.1</c:v>
                </c:pt>
                <c:pt idx="299" formatCode="0.00">
                  <c:v>0.1</c:v>
                </c:pt>
                <c:pt idx="300" formatCode="0.00">
                  <c:v>-0.1</c:v>
                </c:pt>
                <c:pt idx="301" formatCode="0.00">
                  <c:v>-0.1</c:v>
                </c:pt>
                <c:pt idx="302" formatCode="0.00">
                  <c:v>-0.1</c:v>
                </c:pt>
                <c:pt idx="303" formatCode="0.00">
                  <c:v>0.3</c:v>
                </c:pt>
                <c:pt idx="304" formatCode="0.00">
                  <c:v>0.3</c:v>
                </c:pt>
                <c:pt idx="305" formatCode="0.00">
                  <c:v>0.3</c:v>
                </c:pt>
                <c:pt idx="306" formatCode="0.00">
                  <c:v>-9.183670011420407E-2</c:v>
                </c:pt>
                <c:pt idx="307" formatCode="0.00">
                  <c:v>-9.183670011420407E-2</c:v>
                </c:pt>
                <c:pt idx="308" formatCode="0.00">
                  <c:v>-9.183670011420407E-2</c:v>
                </c:pt>
                <c:pt idx="309" formatCode="0.00">
                  <c:v>0</c:v>
                </c:pt>
                <c:pt idx="310" formatCode="0.00">
                  <c:v>0</c:v>
                </c:pt>
                <c:pt idx="311" formatCode="0.00">
                  <c:v>0</c:v>
                </c:pt>
                <c:pt idx="312" formatCode="0.00">
                  <c:v>0.3</c:v>
                </c:pt>
                <c:pt idx="313" formatCode="0.00">
                  <c:v>0.3</c:v>
                </c:pt>
                <c:pt idx="314" formatCode="0.00">
                  <c:v>0.3</c:v>
                </c:pt>
                <c:pt idx="315" formatCode="0.00">
                  <c:v>0.26</c:v>
                </c:pt>
                <c:pt idx="316" formatCode="0.00">
                  <c:v>0.26</c:v>
                </c:pt>
                <c:pt idx="317" formatCode="0.00">
                  <c:v>0.26</c:v>
                </c:pt>
                <c:pt idx="318" formatCode="0.00">
                  <c:v>0.4</c:v>
                </c:pt>
                <c:pt idx="319" formatCode="0.00">
                  <c:v>0.4</c:v>
                </c:pt>
                <c:pt idx="320" formatCode="0.00">
                  <c:v>0.4</c:v>
                </c:pt>
                <c:pt idx="321" formatCode="0.00">
                  <c:v>0.1</c:v>
                </c:pt>
                <c:pt idx="322" formatCode="0.00">
                  <c:v>0.1</c:v>
                </c:pt>
                <c:pt idx="323" formatCode="0.00">
                  <c:v>0.1</c:v>
                </c:pt>
                <c:pt idx="324" formatCode="0.00">
                  <c:v>0.3</c:v>
                </c:pt>
                <c:pt idx="325" formatCode="0.00">
                  <c:v>0.3</c:v>
                </c:pt>
                <c:pt idx="326" formatCode="0.00">
                  <c:v>0.3</c:v>
                </c:pt>
                <c:pt idx="327" formatCode="0.00">
                  <c:v>0.3</c:v>
                </c:pt>
                <c:pt idx="328" formatCode="0.00">
                  <c:v>0.3</c:v>
                </c:pt>
                <c:pt idx="329" formatCode="0.00">
                  <c:v>0.3</c:v>
                </c:pt>
              </c:numCache>
            </c:numRef>
          </c:val>
          <c:smooth val="0"/>
          <c:extLst>
            <c:ext xmlns:c16="http://schemas.microsoft.com/office/drawing/2014/chart" uri="{C3380CC4-5D6E-409C-BE32-E72D297353CC}">
              <c16:uniqueId val="{00000002-43C0-4AEC-ACBD-81F8BC64DCB8}"/>
            </c:ext>
          </c:extLst>
        </c:ser>
        <c:dLbls>
          <c:showLegendKey val="0"/>
          <c:showVal val="0"/>
          <c:showCatName val="0"/>
          <c:showSerName val="0"/>
          <c:showPercent val="0"/>
          <c:showBubbleSize val="0"/>
        </c:dLbls>
        <c:marker val="1"/>
        <c:smooth val="0"/>
        <c:axId val="3"/>
        <c:axId val="4"/>
      </c:lineChart>
      <c:dateAx>
        <c:axId val="169260463"/>
        <c:scaling>
          <c:orientation val="minMax"/>
          <c:min val="37987"/>
        </c:scaling>
        <c:delete val="0"/>
        <c:axPos val="b"/>
        <c:numFmt formatCode="\'yy" sourceLinked="0"/>
        <c:majorTickMark val="out"/>
        <c:minorTickMark val="none"/>
        <c:tickLblPos val="low"/>
        <c:txPr>
          <a:bodyPr rot="0" vert="horz"/>
          <a:lstStyle/>
          <a:p>
            <a:pPr>
              <a:defRPr sz="1300" b="0" i="0" u="none" strike="noStrike" baseline="0">
                <a:solidFill>
                  <a:srgbClr val="010000"/>
                </a:solidFill>
                <a:latin typeface="Arial"/>
                <a:ea typeface="Arial"/>
                <a:cs typeface="Arial"/>
              </a:defRPr>
            </a:pPr>
            <a:endParaRPr lang="en-US"/>
          </a:p>
        </c:txPr>
        <c:crossAx val="1"/>
        <c:crossesAt val="4.75"/>
        <c:auto val="1"/>
        <c:lblOffset val="100"/>
        <c:baseTimeUnit val="months"/>
        <c:majorUnit val="2"/>
        <c:majorTimeUnit val="years"/>
      </c:dateAx>
      <c:valAx>
        <c:axId val="1"/>
        <c:scaling>
          <c:orientation val="minMax"/>
          <c:max val="10"/>
          <c:min val="0"/>
        </c:scaling>
        <c:delete val="0"/>
        <c:axPos val="l"/>
        <c:numFmt formatCode="0" sourceLinked="0"/>
        <c:majorTickMark val="none"/>
        <c:minorTickMark val="none"/>
        <c:tickLblPos val="nextTo"/>
        <c:spPr>
          <a:ln>
            <a:noFill/>
          </a:ln>
        </c:spPr>
        <c:txPr>
          <a:bodyPr rot="0" vert="horz"/>
          <a:lstStyle/>
          <a:p>
            <a:pPr>
              <a:defRPr sz="1300" b="0" i="0" u="none" strike="noStrike" baseline="0">
                <a:solidFill>
                  <a:schemeClr val="bg1"/>
                </a:solidFill>
                <a:latin typeface="Arial"/>
                <a:ea typeface="Arial"/>
                <a:cs typeface="Arial"/>
              </a:defRPr>
            </a:pPr>
            <a:endParaRPr lang="en-US"/>
          </a:p>
        </c:txPr>
        <c:crossAx val="169260463"/>
        <c:crosses val="autoZero"/>
        <c:crossBetween val="between"/>
        <c:majorUnit val="7"/>
      </c:valAx>
      <c:dateAx>
        <c:axId val="3"/>
        <c:scaling>
          <c:orientation val="minMax"/>
        </c:scaling>
        <c:delete val="1"/>
        <c:axPos val="b"/>
        <c:numFmt formatCode="m/d/yyyy" sourceLinked="1"/>
        <c:majorTickMark val="out"/>
        <c:minorTickMark val="none"/>
        <c:tickLblPos val="nextTo"/>
        <c:crossAx val="4"/>
        <c:crosses val="autoZero"/>
        <c:auto val="1"/>
        <c:lblOffset val="100"/>
        <c:baseTimeUnit val="days"/>
      </c:dateAx>
      <c:valAx>
        <c:axId val="4"/>
        <c:scaling>
          <c:orientation val="minMax"/>
          <c:max val="2.2000000000000002"/>
          <c:min val="-2"/>
        </c:scaling>
        <c:delete val="0"/>
        <c:axPos val="r"/>
        <c:numFmt formatCode="0.0" sourceLinked="0"/>
        <c:majorTickMark val="none"/>
        <c:minorTickMark val="none"/>
        <c:tickLblPos val="nextTo"/>
        <c:spPr>
          <a:ln>
            <a:noFill/>
          </a:ln>
        </c:spPr>
        <c:txPr>
          <a:bodyPr rot="0" vert="horz"/>
          <a:lstStyle/>
          <a:p>
            <a:pPr>
              <a:defRPr sz="1300" b="0" i="0" u="none" strike="noStrike" baseline="0">
                <a:solidFill>
                  <a:srgbClr val="010000"/>
                </a:solidFill>
                <a:latin typeface="Arial"/>
                <a:ea typeface="Arial"/>
                <a:cs typeface="Arial"/>
              </a:defRPr>
            </a:pPr>
            <a:endParaRPr lang="en-US"/>
          </a:p>
        </c:txPr>
        <c:crossAx val="3"/>
        <c:crosses val="max"/>
        <c:crossBetween val="between"/>
        <c:majorUnit val="0.5"/>
      </c:valAx>
    </c:plotArea>
    <c:legend>
      <c:legendPos val="r"/>
      <c:layout>
        <c:manualLayout>
          <c:xMode val="edge"/>
          <c:yMode val="edge"/>
          <c:x val="0"/>
          <c:y val="7.4853802284999202E-2"/>
          <c:w val="1"/>
          <c:h val="5.6686381412911567E-2"/>
        </c:manualLayout>
      </c:layout>
      <c:overlay val="0"/>
      <c:txPr>
        <a:bodyPr/>
        <a:lstStyle/>
        <a:p>
          <a:pPr>
            <a:defRPr sz="16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04248474371353E-2"/>
          <c:y val="0.19280704115439362"/>
          <c:w val="0.7678715876235499"/>
          <c:h val="0.73326648731847188"/>
        </c:manualLayout>
      </c:layout>
      <c:lineChart>
        <c:grouping val="standard"/>
        <c:varyColors val="0"/>
        <c:ser>
          <c:idx val="0"/>
          <c:order val="0"/>
          <c:tx>
            <c:strRef>
              <c:f>'3m workings'!$F$2</c:f>
              <c:strCache>
                <c:ptCount val="1"/>
                <c:pt idx="0">
                  <c:v>US - 3m yield (3m change OYA)</c:v>
                </c:pt>
              </c:strCache>
            </c:strRef>
          </c:tx>
          <c:spPr>
            <a:ln w="28575" cap="rnd">
              <a:solidFill>
                <a:srgbClr val="006D89"/>
              </a:solidFill>
              <a:round/>
            </a:ln>
            <a:effectLst/>
          </c:spPr>
          <c:marker>
            <c:symbol val="none"/>
          </c:marker>
          <c:cat>
            <c:numRef>
              <c:f>'Jingyi 10yr workings'!$A$27:$A$360</c:f>
              <c:numCache>
                <c:formatCode>m/d/yyyy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'3m workings'!$F$27:$F$361</c:f>
              <c:numCache>
                <c:formatCode>General</c:formatCode>
                <c:ptCount val="335"/>
                <c:pt idx="0">
                  <c:v>0.12666666666666693</c:v>
                </c:pt>
                <c:pt idx="1">
                  <c:v>0.13999999999999968</c:v>
                </c:pt>
                <c:pt idx="2">
                  <c:v>0.11666666666666714</c:v>
                </c:pt>
                <c:pt idx="3">
                  <c:v>3.3333333333329662E-3</c:v>
                </c:pt>
                <c:pt idx="4">
                  <c:v>-0.10666666666666647</c:v>
                </c:pt>
                <c:pt idx="5">
                  <c:v>-0.11333333333333417</c:v>
                </c:pt>
                <c:pt idx="6">
                  <c:v>-7.6666666666667105E-2</c:v>
                </c:pt>
                <c:pt idx="7">
                  <c:v>-5.9999999999999609E-2</c:v>
                </c:pt>
                <c:pt idx="8">
                  <c:v>-0.18333333333333268</c:v>
                </c:pt>
                <c:pt idx="9">
                  <c:v>-0.43666666666666654</c:v>
                </c:pt>
                <c:pt idx="10">
                  <c:v>-0.64999999999999947</c:v>
                </c:pt>
                <c:pt idx="11">
                  <c:v>-0.78666666666666618</c:v>
                </c:pt>
                <c:pt idx="12">
                  <c:v>-0.79000000000000092</c:v>
                </c:pt>
                <c:pt idx="13">
                  <c:v>-0.75</c:v>
                </c:pt>
                <c:pt idx="14">
                  <c:v>-0.71000000000000085</c:v>
                </c:pt>
                <c:pt idx="15">
                  <c:v>-0.64999999999999947</c:v>
                </c:pt>
                <c:pt idx="16">
                  <c:v>-0.56333333333333258</c:v>
                </c:pt>
                <c:pt idx="17">
                  <c:v>-0.45999999999999996</c:v>
                </c:pt>
                <c:pt idx="18">
                  <c:v>-0.37333333333333307</c:v>
                </c:pt>
                <c:pt idx="19">
                  <c:v>-0.34333333333333282</c:v>
                </c:pt>
                <c:pt idx="20">
                  <c:v>-0.23333333333333339</c:v>
                </c:pt>
                <c:pt idx="21">
                  <c:v>0.10666666666666735</c:v>
                </c:pt>
                <c:pt idx="22">
                  <c:v>0.44000000000000039</c:v>
                </c:pt>
                <c:pt idx="23">
                  <c:v>0.6733333333333329</c:v>
                </c:pt>
                <c:pt idx="24">
                  <c:v>0.77000000000000135</c:v>
                </c:pt>
                <c:pt idx="25">
                  <c:v>0.91999999999999993</c:v>
                </c:pt>
                <c:pt idx="26">
                  <c:v>1.0133333333333328</c:v>
                </c:pt>
                <c:pt idx="27">
                  <c:v>1.17</c:v>
                </c:pt>
                <c:pt idx="28">
                  <c:v>1.1966666666666663</c:v>
                </c:pt>
                <c:pt idx="29">
                  <c:v>1.1933333333333342</c:v>
                </c:pt>
                <c:pt idx="30">
                  <c:v>1.1366666666666676</c:v>
                </c:pt>
                <c:pt idx="31">
                  <c:v>1.21</c:v>
                </c:pt>
                <c:pt idx="32">
                  <c:v>1.293333333333333</c:v>
                </c:pt>
                <c:pt idx="33">
                  <c:v>1.3233333333333333</c:v>
                </c:pt>
                <c:pt idx="34">
                  <c:v>1.25</c:v>
                </c:pt>
                <c:pt idx="35">
                  <c:v>1.1400000000000006</c:v>
                </c:pt>
                <c:pt idx="36">
                  <c:v>0.86333333333333329</c:v>
                </c:pt>
                <c:pt idx="37">
                  <c:v>0.2400000000000011</c:v>
                </c:pt>
                <c:pt idx="38">
                  <c:v>-0.3633333333333324</c:v>
                </c:pt>
                <c:pt idx="39">
                  <c:v>-1.04</c:v>
                </c:pt>
                <c:pt idx="40">
                  <c:v>-1.4299999999999997</c:v>
                </c:pt>
                <c:pt idx="41">
                  <c:v>-1.7966666666666673</c:v>
                </c:pt>
                <c:pt idx="42">
                  <c:v>-1.9933333333333341</c:v>
                </c:pt>
                <c:pt idx="43">
                  <c:v>-2.2533333333333339</c:v>
                </c:pt>
                <c:pt idx="44">
                  <c:v>-2.523333333333333</c:v>
                </c:pt>
                <c:pt idx="45">
                  <c:v>-3.04</c:v>
                </c:pt>
                <c:pt idx="46">
                  <c:v>-3.5533333333333341</c:v>
                </c:pt>
                <c:pt idx="47">
                  <c:v>-4.0566666666666666</c:v>
                </c:pt>
                <c:pt idx="48">
                  <c:v>-4.16</c:v>
                </c:pt>
                <c:pt idx="49">
                  <c:v>-3.8200000000000012</c:v>
                </c:pt>
                <c:pt idx="50">
                  <c:v>-3.38</c:v>
                </c:pt>
                <c:pt idx="51">
                  <c:v>-2.8266666666666671</c:v>
                </c:pt>
                <c:pt idx="52">
                  <c:v>-2.4766666666666666</c:v>
                </c:pt>
                <c:pt idx="53">
                  <c:v>-2.0999999999999996</c:v>
                </c:pt>
                <c:pt idx="54">
                  <c:v>-1.9466666666666665</c:v>
                </c:pt>
                <c:pt idx="55">
                  <c:v>-1.8499999999999996</c:v>
                </c:pt>
                <c:pt idx="56">
                  <c:v>-1.78</c:v>
                </c:pt>
                <c:pt idx="57">
                  <c:v>-1.4000000000000004</c:v>
                </c:pt>
                <c:pt idx="58">
                  <c:v>-1.0033333333333332</c:v>
                </c:pt>
                <c:pt idx="59">
                  <c:v>-0.6333333333333333</c:v>
                </c:pt>
                <c:pt idx="60">
                  <c:v>-0.55000000000000027</c:v>
                </c:pt>
                <c:pt idx="61">
                  <c:v>-0.5366666666666664</c:v>
                </c:pt>
                <c:pt idx="62">
                  <c:v>-0.54666666666666663</c:v>
                </c:pt>
                <c:pt idx="63">
                  <c:v>-0.59666666666666646</c:v>
                </c:pt>
                <c:pt idx="64">
                  <c:v>-0.62666666666666671</c:v>
                </c:pt>
                <c:pt idx="65">
                  <c:v>-0.64666666666666672</c:v>
                </c:pt>
                <c:pt idx="66">
                  <c:v>-0.7</c:v>
                </c:pt>
                <c:pt idx="67">
                  <c:v>-0.71999999999999986</c:v>
                </c:pt>
                <c:pt idx="68">
                  <c:v>-0.74666666666666681</c:v>
                </c:pt>
                <c:pt idx="69">
                  <c:v>-0.68333333333333302</c:v>
                </c:pt>
                <c:pt idx="70">
                  <c:v>-0.59999999999999987</c:v>
                </c:pt>
                <c:pt idx="71">
                  <c:v>-0.46333333333333304</c:v>
                </c:pt>
                <c:pt idx="72">
                  <c:v>-0.34333333333333316</c:v>
                </c:pt>
                <c:pt idx="73">
                  <c:v>-0.26333333333333331</c:v>
                </c:pt>
                <c:pt idx="74">
                  <c:v>-0.24333333333333329</c:v>
                </c:pt>
                <c:pt idx="75">
                  <c:v>-0.21333333333333349</c:v>
                </c:pt>
                <c:pt idx="76">
                  <c:v>-0.16666666666666663</c:v>
                </c:pt>
                <c:pt idx="77">
                  <c:v>-8.0000000000000071E-2</c:v>
                </c:pt>
                <c:pt idx="78">
                  <c:v>8.9999999999999858E-2</c:v>
                </c:pt>
                <c:pt idx="79">
                  <c:v>0.30333333333333312</c:v>
                </c:pt>
                <c:pt idx="80">
                  <c:v>0.49</c:v>
                </c:pt>
                <c:pt idx="81">
                  <c:v>0.62666666666666659</c:v>
                </c:pt>
                <c:pt idx="82">
                  <c:v>0.78333333333333321</c:v>
                </c:pt>
                <c:pt idx="83">
                  <c:v>1.0033333333333334</c:v>
                </c:pt>
                <c:pt idx="84">
                  <c:v>1.21</c:v>
                </c:pt>
                <c:pt idx="85">
                  <c:v>1.3833333333333337</c:v>
                </c:pt>
                <c:pt idx="86">
                  <c:v>1.5500000000000003</c:v>
                </c:pt>
                <c:pt idx="87">
                  <c:v>1.7033333333333336</c:v>
                </c:pt>
                <c:pt idx="88">
                  <c:v>1.8199999999999998</c:v>
                </c:pt>
                <c:pt idx="89">
                  <c:v>1.8233333333333337</c:v>
                </c:pt>
                <c:pt idx="90">
                  <c:v>1.85</c:v>
                </c:pt>
                <c:pt idx="91">
                  <c:v>1.8633333333333335</c:v>
                </c:pt>
                <c:pt idx="92">
                  <c:v>1.8933333333333333</c:v>
                </c:pt>
                <c:pt idx="93">
                  <c:v>1.883333333333334</c:v>
                </c:pt>
                <c:pt idx="94">
                  <c:v>1.8766666666666665</c:v>
                </c:pt>
                <c:pt idx="95">
                  <c:v>1.8266666666666664</c:v>
                </c:pt>
                <c:pt idx="96">
                  <c:v>1.77</c:v>
                </c:pt>
                <c:pt idx="97">
                  <c:v>1.7666666666666662</c:v>
                </c:pt>
                <c:pt idx="98">
                  <c:v>1.7966666666666664</c:v>
                </c:pt>
                <c:pt idx="99">
                  <c:v>1.833333333333333</c:v>
                </c:pt>
                <c:pt idx="100">
                  <c:v>1.8066666666666658</c:v>
                </c:pt>
                <c:pt idx="101">
                  <c:v>1.8099999999999996</c:v>
                </c:pt>
                <c:pt idx="102">
                  <c:v>1.8266666666666667</c:v>
                </c:pt>
                <c:pt idx="103">
                  <c:v>1.7466666666666666</c:v>
                </c:pt>
                <c:pt idx="104">
                  <c:v>1.6433333333333331</c:v>
                </c:pt>
                <c:pt idx="105">
                  <c:v>1.4299999999999993</c:v>
                </c:pt>
                <c:pt idx="106">
                  <c:v>1.2600000000000002</c:v>
                </c:pt>
                <c:pt idx="107">
                  <c:v>1.1033333333333331</c:v>
                </c:pt>
                <c:pt idx="108">
                  <c:v>0.99666666666666659</c:v>
                </c:pt>
                <c:pt idx="109">
                  <c:v>0.84999999999999964</c:v>
                </c:pt>
                <c:pt idx="110">
                  <c:v>0.6800000000000006</c:v>
                </c:pt>
                <c:pt idx="111">
                  <c:v>0.5</c:v>
                </c:pt>
                <c:pt idx="112">
                  <c:v>0.3100000000000005</c:v>
                </c:pt>
                <c:pt idx="113">
                  <c:v>0.12333333333333307</c:v>
                </c:pt>
                <c:pt idx="114">
                  <c:v>-4.6666666666666856E-2</c:v>
                </c:pt>
                <c:pt idx="115">
                  <c:v>-0.14666666666666739</c:v>
                </c:pt>
                <c:pt idx="116">
                  <c:v>-0.456666666666667</c:v>
                </c:pt>
                <c:pt idx="117">
                  <c:v>-0.71666666666666679</c:v>
                </c:pt>
                <c:pt idx="118">
                  <c:v>-1.0466666666666669</c:v>
                </c:pt>
                <c:pt idx="119">
                  <c:v>-1.356666666666666</c:v>
                </c:pt>
                <c:pt idx="120">
                  <c:v>-1.58</c:v>
                </c:pt>
                <c:pt idx="121">
                  <c:v>-2.15</c:v>
                </c:pt>
                <c:pt idx="122">
                  <c:v>-2.623333333333334</c:v>
                </c:pt>
                <c:pt idx="123">
                  <c:v>-3.2666666666666666</c:v>
                </c:pt>
                <c:pt idx="124">
                  <c:v>-3.3999999999999995</c:v>
                </c:pt>
                <c:pt idx="125">
                  <c:v>-3.2366666666666664</c:v>
                </c:pt>
                <c:pt idx="126">
                  <c:v>-3.05</c:v>
                </c:pt>
                <c:pt idx="127">
                  <c:v>-2.9766666666666657</c:v>
                </c:pt>
                <c:pt idx="128">
                  <c:v>-2.7699999999999996</c:v>
                </c:pt>
                <c:pt idx="129">
                  <c:v>-2.7766666666666664</c:v>
                </c:pt>
                <c:pt idx="130">
                  <c:v>-2.8099999999999996</c:v>
                </c:pt>
                <c:pt idx="131">
                  <c:v>-3.0433333333333334</c:v>
                </c:pt>
                <c:pt idx="132">
                  <c:v>-3.1066666666666669</c:v>
                </c:pt>
                <c:pt idx="133">
                  <c:v>-2.63</c:v>
                </c:pt>
                <c:pt idx="134">
                  <c:v>-2.1199999999999997</c:v>
                </c:pt>
                <c:pt idx="135">
                  <c:v>-1.4466666666666665</c:v>
                </c:pt>
                <c:pt idx="136">
                  <c:v>-1.2733333333333334</c:v>
                </c:pt>
                <c:pt idx="137">
                  <c:v>-1.3733333333333333</c:v>
                </c:pt>
                <c:pt idx="138">
                  <c:v>-1.5433333333333334</c:v>
                </c:pt>
                <c:pt idx="139">
                  <c:v>-1.6</c:v>
                </c:pt>
                <c:pt idx="140">
                  <c:v>-1.5533333333333332</c:v>
                </c:pt>
                <c:pt idx="141">
                  <c:v>-1.2433333333333334</c:v>
                </c:pt>
                <c:pt idx="142">
                  <c:v>-0.90666666666666662</c:v>
                </c:pt>
                <c:pt idx="143">
                  <c:v>-0.39333333333333342</c:v>
                </c:pt>
                <c:pt idx="144">
                  <c:v>-0.16333333333333336</c:v>
                </c:pt>
                <c:pt idx="145">
                  <c:v>-7.6666666666666661E-2</c:v>
                </c:pt>
                <c:pt idx="146">
                  <c:v>-0.12333333333333332</c:v>
                </c:pt>
                <c:pt idx="147">
                  <c:v>-0.12666666666666665</c:v>
                </c:pt>
                <c:pt idx="148">
                  <c:v>-6.3333333333333325E-2</c:v>
                </c:pt>
                <c:pt idx="149">
                  <c:v>-3.333333333333327E-3</c:v>
                </c:pt>
                <c:pt idx="150">
                  <c:v>1.6666666666666635E-2</c:v>
                </c:pt>
                <c:pt idx="151">
                  <c:v>0</c:v>
                </c:pt>
                <c:pt idx="152">
                  <c:v>-1.3333333333333308E-2</c:v>
                </c:pt>
                <c:pt idx="153">
                  <c:v>6.6666666666666818E-3</c:v>
                </c:pt>
                <c:pt idx="154">
                  <c:v>3.9999999999999994E-2</c:v>
                </c:pt>
                <c:pt idx="155">
                  <c:v>7.6666666666666689E-2</c:v>
                </c:pt>
                <c:pt idx="156">
                  <c:v>8.6666666666666697E-2</c:v>
                </c:pt>
                <c:pt idx="157">
                  <c:v>7.9999999999999988E-2</c:v>
                </c:pt>
                <c:pt idx="158">
                  <c:v>4.9999999999999989E-2</c:v>
                </c:pt>
                <c:pt idx="159">
                  <c:v>-9.999999999999995E-3</c:v>
                </c:pt>
                <c:pt idx="160">
                  <c:v>-6.666666666666668E-2</c:v>
                </c:pt>
                <c:pt idx="161">
                  <c:v>-0.10666666666666666</c:v>
                </c:pt>
                <c:pt idx="162">
                  <c:v>-0.12666666666666665</c:v>
                </c:pt>
                <c:pt idx="163">
                  <c:v>-0.10666666666666666</c:v>
                </c:pt>
                <c:pt idx="164">
                  <c:v>-0.10666666666666669</c:v>
                </c:pt>
                <c:pt idx="165">
                  <c:v>-0.10333333333333336</c:v>
                </c:pt>
                <c:pt idx="166">
                  <c:v>-0.12333333333333335</c:v>
                </c:pt>
                <c:pt idx="167">
                  <c:v>-0.13666666666666669</c:v>
                </c:pt>
                <c:pt idx="168">
                  <c:v>-0.13333333333333336</c:v>
                </c:pt>
                <c:pt idx="169">
                  <c:v>-0.12333333333333332</c:v>
                </c:pt>
                <c:pt idx="170">
                  <c:v>-9.3333333333333324E-2</c:v>
                </c:pt>
                <c:pt idx="171">
                  <c:v>-4.6666666666666662E-2</c:v>
                </c:pt>
                <c:pt idx="172">
                  <c:v>-3.3333333333333409E-3</c:v>
                </c:pt>
                <c:pt idx="173">
                  <c:v>2.3333333333333331E-2</c:v>
                </c:pt>
                <c:pt idx="174">
                  <c:v>4.6666666666666669E-2</c:v>
                </c:pt>
                <c:pt idx="175">
                  <c:v>3.333333333333334E-2</c:v>
                </c:pt>
                <c:pt idx="176">
                  <c:v>5.000000000000001E-2</c:v>
                </c:pt>
                <c:pt idx="177">
                  <c:v>4.6666666666666669E-2</c:v>
                </c:pt>
                <c:pt idx="178">
                  <c:v>7.3333333333333348E-2</c:v>
                </c:pt>
                <c:pt idx="179">
                  <c:v>0.08</c:v>
                </c:pt>
                <c:pt idx="180">
                  <c:v>6.6666666666666666E-2</c:v>
                </c:pt>
                <c:pt idx="181">
                  <c:v>4.0000000000000008E-2</c:v>
                </c:pt>
                <c:pt idx="182">
                  <c:v>1.9999999999999997E-2</c:v>
                </c:pt>
                <c:pt idx="183">
                  <c:v>9.9999999999999811E-3</c:v>
                </c:pt>
                <c:pt idx="184">
                  <c:v>0</c:v>
                </c:pt>
                <c:pt idx="185">
                  <c:v>-1.6666666666666663E-2</c:v>
                </c:pt>
                <c:pt idx="186">
                  <c:v>-3.6666666666666674E-2</c:v>
                </c:pt>
                <c:pt idx="187">
                  <c:v>-4.6666666666666676E-2</c:v>
                </c:pt>
                <c:pt idx="188">
                  <c:v>-6.0000000000000012E-2</c:v>
                </c:pt>
                <c:pt idx="189">
                  <c:v>-6.3333333333333339E-2</c:v>
                </c:pt>
                <c:pt idx="190">
                  <c:v>-6.0000000000000012E-2</c:v>
                </c:pt>
                <c:pt idx="191">
                  <c:v>-5.6666666666666671E-2</c:v>
                </c:pt>
                <c:pt idx="192">
                  <c:v>-2.6666666666666665E-2</c:v>
                </c:pt>
                <c:pt idx="193">
                  <c:v>-1.3333333333333336E-2</c:v>
                </c:pt>
                <c:pt idx="194">
                  <c:v>-1.6666666666666663E-2</c:v>
                </c:pt>
                <c:pt idx="195">
                  <c:v>-3.666666666666666E-2</c:v>
                </c:pt>
                <c:pt idx="196">
                  <c:v>-4.3333333333333328E-2</c:v>
                </c:pt>
                <c:pt idx="197">
                  <c:v>-2.6666666666666665E-2</c:v>
                </c:pt>
                <c:pt idx="198">
                  <c:v>-1.9999999999999993E-2</c:v>
                </c:pt>
                <c:pt idx="199">
                  <c:v>-1.3333333333333336E-2</c:v>
                </c:pt>
                <c:pt idx="200">
                  <c:v>-9.9999999999999985E-3</c:v>
                </c:pt>
                <c:pt idx="201">
                  <c:v>-3.333333333333334E-3</c:v>
                </c:pt>
                <c:pt idx="202">
                  <c:v>-6.6666666666666645E-3</c:v>
                </c:pt>
                <c:pt idx="203">
                  <c:v>-1.3333333333333332E-2</c:v>
                </c:pt>
                <c:pt idx="204">
                  <c:v>-2.3333333333333338E-2</c:v>
                </c:pt>
                <c:pt idx="205">
                  <c:v>-2.6666666666666668E-2</c:v>
                </c:pt>
                <c:pt idx="206">
                  <c:v>-3.0000000000000002E-2</c:v>
                </c:pt>
                <c:pt idx="207">
                  <c:v>-2.3333333333333334E-2</c:v>
                </c:pt>
                <c:pt idx="208">
                  <c:v>-0.02</c:v>
                </c:pt>
                <c:pt idx="209">
                  <c:v>-1.6666666666666673E-2</c:v>
                </c:pt>
                <c:pt idx="210">
                  <c:v>-1.666666666666667E-2</c:v>
                </c:pt>
                <c:pt idx="211">
                  <c:v>6.666666666666668E-3</c:v>
                </c:pt>
                <c:pt idx="212">
                  <c:v>1.3333333333333332E-2</c:v>
                </c:pt>
                <c:pt idx="213">
                  <c:v>3.3333333333333305E-3</c:v>
                </c:pt>
                <c:pt idx="214">
                  <c:v>6.6666666666666645E-3</c:v>
                </c:pt>
                <c:pt idx="215">
                  <c:v>6.666666666666668E-2</c:v>
                </c:pt>
                <c:pt idx="216">
                  <c:v>0.12</c:v>
                </c:pt>
                <c:pt idx="217">
                  <c:v>0.21</c:v>
                </c:pt>
                <c:pt idx="218">
                  <c:v>0.25333333333333335</c:v>
                </c:pt>
                <c:pt idx="219">
                  <c:v>0.27999999999999997</c:v>
                </c:pt>
                <c:pt idx="220">
                  <c:v>0.24000000000000002</c:v>
                </c:pt>
                <c:pt idx="221">
                  <c:v>0.23</c:v>
                </c:pt>
                <c:pt idx="222">
                  <c:v>0.25000000000000006</c:v>
                </c:pt>
                <c:pt idx="223">
                  <c:v>0.25</c:v>
                </c:pt>
                <c:pt idx="224">
                  <c:v>0.25666666666666671</c:v>
                </c:pt>
                <c:pt idx="225">
                  <c:v>0.28333333333333333</c:v>
                </c:pt>
                <c:pt idx="226">
                  <c:v>0.30333333333333334</c:v>
                </c:pt>
                <c:pt idx="227">
                  <c:v>0.28999999999999992</c:v>
                </c:pt>
                <c:pt idx="228">
                  <c:v>0.28999999999999992</c:v>
                </c:pt>
                <c:pt idx="229">
                  <c:v>0.25</c:v>
                </c:pt>
                <c:pt idx="230">
                  <c:v>0.26</c:v>
                </c:pt>
                <c:pt idx="231">
                  <c:v>0.33000000000000013</c:v>
                </c:pt>
                <c:pt idx="232">
                  <c:v>0.47999999999999987</c:v>
                </c:pt>
                <c:pt idx="233">
                  <c:v>0.60333333333333339</c:v>
                </c:pt>
                <c:pt idx="234">
                  <c:v>0.67666666666666653</c:v>
                </c:pt>
                <c:pt idx="235">
                  <c:v>0.73333333333333339</c:v>
                </c:pt>
                <c:pt idx="236">
                  <c:v>0.7366666666666668</c:v>
                </c:pt>
                <c:pt idx="237">
                  <c:v>0.70666666666666678</c:v>
                </c:pt>
                <c:pt idx="238">
                  <c:v>0.7200000000000002</c:v>
                </c:pt>
                <c:pt idx="239">
                  <c:v>0.75666666666666682</c:v>
                </c:pt>
                <c:pt idx="240">
                  <c:v>0.82000000000000006</c:v>
                </c:pt>
                <c:pt idx="241">
                  <c:v>0.87000000000000011</c:v>
                </c:pt>
                <c:pt idx="242">
                  <c:v>0.93666666666666654</c:v>
                </c:pt>
                <c:pt idx="243">
                  <c:v>0.96666666666666645</c:v>
                </c:pt>
                <c:pt idx="244">
                  <c:v>0.98000000000000009</c:v>
                </c:pt>
                <c:pt idx="245">
                  <c:v>0.95999999999999985</c:v>
                </c:pt>
                <c:pt idx="246">
                  <c:v>0.94333333333333358</c:v>
                </c:pt>
                <c:pt idx="247">
                  <c:v>0.92000000000000015</c:v>
                </c:pt>
                <c:pt idx="248">
                  <c:v>0.97</c:v>
                </c:pt>
                <c:pt idx="249">
                  <c:v>1.0633333333333335</c:v>
                </c:pt>
                <c:pt idx="250">
                  <c:v>1.1233333333333329</c:v>
                </c:pt>
                <c:pt idx="251">
                  <c:v>1.1299999999999999</c:v>
                </c:pt>
                <c:pt idx="252">
                  <c:v>1.0766666666666664</c:v>
                </c:pt>
                <c:pt idx="253">
                  <c:v>1.0033333333333332</c:v>
                </c:pt>
                <c:pt idx="254">
                  <c:v>0.90333333333333377</c:v>
                </c:pt>
                <c:pt idx="255">
                  <c:v>0.77333333333333365</c:v>
                </c:pt>
                <c:pt idx="256">
                  <c:v>0.66333333333333333</c:v>
                </c:pt>
                <c:pt idx="257">
                  <c:v>0.53999999999999981</c:v>
                </c:pt>
                <c:pt idx="258">
                  <c:v>0.39666666666666628</c:v>
                </c:pt>
                <c:pt idx="259">
                  <c:v>0.22333333333333338</c:v>
                </c:pt>
                <c:pt idx="260">
                  <c:v>4.3333333333333002E-2</c:v>
                </c:pt>
                <c:pt idx="261">
                  <c:v>-0.16333333333333355</c:v>
                </c:pt>
                <c:pt idx="262">
                  <c:v>-0.43666666666666631</c:v>
                </c:pt>
                <c:pt idx="263">
                  <c:v>-0.65333333333333332</c:v>
                </c:pt>
                <c:pt idx="264">
                  <c:v>-0.80999999999999983</c:v>
                </c:pt>
                <c:pt idx="265">
                  <c:v>-0.82000000000000006</c:v>
                </c:pt>
                <c:pt idx="266">
                  <c:v>-0.99333333333333362</c:v>
                </c:pt>
                <c:pt idx="267">
                  <c:v>-1.4633333333333334</c:v>
                </c:pt>
                <c:pt idx="268">
                  <c:v>-1.9466666666666665</c:v>
                </c:pt>
                <c:pt idx="269">
                  <c:v>-2.2366666666666664</c:v>
                </c:pt>
                <c:pt idx="270">
                  <c:v>-2.1466666666666665</c:v>
                </c:pt>
                <c:pt idx="271">
                  <c:v>-2.0366666666666671</c:v>
                </c:pt>
                <c:pt idx="272">
                  <c:v>-1.9266666666666663</c:v>
                </c:pt>
                <c:pt idx="273">
                  <c:v>-1.8166666666666667</c:v>
                </c:pt>
                <c:pt idx="274">
                  <c:v>-1.64</c:v>
                </c:pt>
                <c:pt idx="275">
                  <c:v>-1.5233333333333332</c:v>
                </c:pt>
                <c:pt idx="276">
                  <c:v>-1.4366666666666665</c:v>
                </c:pt>
                <c:pt idx="277">
                  <c:v>-1.46</c:v>
                </c:pt>
                <c:pt idx="278">
                  <c:v>-1.3166666666666667</c:v>
                </c:pt>
                <c:pt idx="279">
                  <c:v>-0.8633333333333334</c:v>
                </c:pt>
                <c:pt idx="280">
                  <c:v>-0.4</c:v>
                </c:pt>
                <c:pt idx="281">
                  <c:v>-8.9999999999999983E-2</c:v>
                </c:pt>
                <c:pt idx="282">
                  <c:v>-9.6666666666666665E-2</c:v>
                </c:pt>
                <c:pt idx="283">
                  <c:v>-8.666666666666667E-2</c:v>
                </c:pt>
                <c:pt idx="284">
                  <c:v>-6.9999999999999979E-2</c:v>
                </c:pt>
                <c:pt idx="285">
                  <c:v>-5.6666666666666664E-2</c:v>
                </c:pt>
                <c:pt idx="286">
                  <c:v>-5.3333333333333323E-2</c:v>
                </c:pt>
                <c:pt idx="287">
                  <c:v>-4.0000000000000015E-2</c:v>
                </c:pt>
                <c:pt idx="288">
                  <c:v>-2.3333333333333345E-2</c:v>
                </c:pt>
                <c:pt idx="289">
                  <c:v>3.3333333333333326E-2</c:v>
                </c:pt>
                <c:pt idx="290">
                  <c:v>0.13333333333333336</c:v>
                </c:pt>
                <c:pt idx="291">
                  <c:v>0.3</c:v>
                </c:pt>
                <c:pt idx="292">
                  <c:v>0.54333333333333345</c:v>
                </c:pt>
                <c:pt idx="293">
                  <c:v>0.82000000000000006</c:v>
                </c:pt>
                <c:pt idx="294">
                  <c:v>1.19</c:v>
                </c:pt>
                <c:pt idx="295">
                  <c:v>1.7133333333333332</c:v>
                </c:pt>
                <c:pt idx="296">
                  <c:v>2.29</c:v>
                </c:pt>
                <c:pt idx="297">
                  <c:v>2.8533333333333331</c:v>
                </c:pt>
                <c:pt idx="298">
                  <c:v>3.3799999999999994</c:v>
                </c:pt>
                <c:pt idx="299">
                  <c:v>3.8233333333333333</c:v>
                </c:pt>
                <c:pt idx="300">
                  <c:v>4.126666666666666</c:v>
                </c:pt>
                <c:pt idx="301">
                  <c:v>4.2366666666666664</c:v>
                </c:pt>
                <c:pt idx="302">
                  <c:v>4.32</c:v>
                </c:pt>
                <c:pt idx="303">
                  <c:v>4.333333333333333</c:v>
                </c:pt>
                <c:pt idx="304">
                  <c:v>4.2866666666666662</c:v>
                </c:pt>
                <c:pt idx="305">
                  <c:v>4.1899999999999995</c:v>
                </c:pt>
                <c:pt idx="306">
                  <c:v>3.956666666666667</c:v>
                </c:pt>
                <c:pt idx="307">
                  <c:v>3.4866666666666664</c:v>
                </c:pt>
                <c:pt idx="308">
                  <c:v>2.9200000000000008</c:v>
                </c:pt>
                <c:pt idx="309">
                  <c:v>2.4066666666666667</c:v>
                </c:pt>
                <c:pt idx="310">
                  <c:v>1.8933333333333331</c:v>
                </c:pt>
                <c:pt idx="311">
                  <c:v>1.4233333333333338</c:v>
                </c:pt>
                <c:pt idx="312">
                  <c:v>1.0533333333333337</c:v>
                </c:pt>
                <c:pt idx="313">
                  <c:v>0.86333333333333329</c:v>
                </c:pt>
                <c:pt idx="314">
                  <c:v>0.69333333333333336</c:v>
                </c:pt>
                <c:pt idx="315">
                  <c:v>0.54666666666666686</c:v>
                </c:pt>
                <c:pt idx="316">
                  <c:v>0.37333333333333396</c:v>
                </c:pt>
                <c:pt idx="317">
                  <c:v>0.21333333333333382</c:v>
                </c:pt>
                <c:pt idx="318">
                  <c:v>6.9999999999999396E-2</c:v>
                </c:pt>
                <c:pt idx="319">
                  <c:v>-3.3333333333332327E-2</c:v>
                </c:pt>
                <c:pt idx="320">
                  <c:v>-0.14666666666666739</c:v>
                </c:pt>
                <c:pt idx="321">
                  <c:v>-0.4399999999999995</c:v>
                </c:pt>
                <c:pt idx="322">
                  <c:v>-0.6899999999999995</c:v>
                </c:pt>
                <c:pt idx="323">
                  <c:v>-0.86666666666666714</c:v>
                </c:pt>
                <c:pt idx="324">
                  <c:v>-0.91000000000000014</c:v>
                </c:pt>
                <c:pt idx="325">
                  <c:v>-0.94333333333333247</c:v>
                </c:pt>
                <c:pt idx="326">
                  <c:v>-1.0000000000000009</c:v>
                </c:pt>
                <c:pt idx="327">
                  <c:v>-1.0166666666666666</c:v>
                </c:pt>
                <c:pt idx="328">
                  <c:v>-1.0366666666666671</c:v>
                </c:pt>
                <c:pt idx="329">
                  <c:v>-1.0333333333333332</c:v>
                </c:pt>
                <c:pt idx="330">
                  <c:v>-1.0233333333333334</c:v>
                </c:pt>
                <c:pt idx="331">
                  <c:v>-0.98000000000000043</c:v>
                </c:pt>
              </c:numCache>
            </c:numRef>
          </c:val>
          <c:smooth val="0"/>
          <c:extLst>
            <c:ext xmlns:c16="http://schemas.microsoft.com/office/drawing/2014/chart" uri="{C3380CC4-5D6E-409C-BE32-E72D297353CC}">
              <c16:uniqueId val="{00000000-4284-4E46-9319-C0CAFC1F7032}"/>
            </c:ext>
          </c:extLst>
        </c:ser>
        <c:dLbls>
          <c:showLegendKey val="0"/>
          <c:showVal val="0"/>
          <c:showCatName val="0"/>
          <c:showSerName val="0"/>
          <c:showPercent val="0"/>
          <c:showBubbleSize val="0"/>
        </c:dLbls>
        <c:marker val="1"/>
        <c:smooth val="0"/>
        <c:axId val="275461343"/>
        <c:axId val="275459543"/>
      </c:lineChart>
      <c:lineChart>
        <c:grouping val="standard"/>
        <c:varyColors val="0"/>
        <c:ser>
          <c:idx val="1"/>
          <c:order val="1"/>
          <c:tx>
            <c:strRef>
              <c:f>'3m workings'!$R$1:$R$2</c:f>
              <c:strCache>
                <c:ptCount val="2"/>
                <c:pt idx="0">
                  <c:v>PMI policy indicator</c:v>
                </c:pt>
                <c:pt idx="1">
                  <c:v>US</c:v>
                </c:pt>
              </c:strCache>
            </c:strRef>
          </c:tx>
          <c:spPr>
            <a:ln w="25400" cap="rnd">
              <a:solidFill>
                <a:srgbClr val="DC7900"/>
              </a:solidFill>
              <a:round/>
            </a:ln>
            <a:effectLst/>
          </c:spPr>
          <c:marker>
            <c:symbol val="none"/>
          </c:marker>
          <c:cat>
            <c:numRef>
              <c:f>'Jingyi 10yr workings'!$A$27:$A$360</c:f>
              <c:numCache>
                <c:formatCode>m/d/yyyy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'3m workings'!$R$27:$R$360</c:f>
              <c:numCache>
                <c:formatCode>General</c:formatCode>
                <c:ptCount val="334"/>
                <c:pt idx="0">
                  <c:v>21.952810574282065</c:v>
                </c:pt>
                <c:pt idx="1">
                  <c:v>20.285528844641064</c:v>
                </c:pt>
                <c:pt idx="2">
                  <c:v>11.527704860199705</c:v>
                </c:pt>
                <c:pt idx="3">
                  <c:v>-3.2955068866833432</c:v>
                </c:pt>
                <c:pt idx="4">
                  <c:v>4.1943231862047288</c:v>
                </c:pt>
                <c:pt idx="5">
                  <c:v>-1.7889649429668424</c:v>
                </c:pt>
                <c:pt idx="6">
                  <c:v>-10.130784416863522</c:v>
                </c:pt>
                <c:pt idx="7">
                  <c:v>-8.6846703931740876</c:v>
                </c:pt>
                <c:pt idx="8">
                  <c:v>5.5520881282690135</c:v>
                </c:pt>
                <c:pt idx="9">
                  <c:v>-6.0621395849121793</c:v>
                </c:pt>
                <c:pt idx="10">
                  <c:v>-9.9804057414207534</c:v>
                </c:pt>
                <c:pt idx="11">
                  <c:v>-20.233629147611289</c:v>
                </c:pt>
                <c:pt idx="12">
                  <c:v>-3.8274340888981371</c:v>
                </c:pt>
                <c:pt idx="13">
                  <c:v>-2.8343549531871606</c:v>
                </c:pt>
                <c:pt idx="14">
                  <c:v>-7.0722131114834337</c:v>
                </c:pt>
                <c:pt idx="15">
                  <c:v>-4.4182363049206792</c:v>
                </c:pt>
                <c:pt idx="16">
                  <c:v>2.660061781934532</c:v>
                </c:pt>
                <c:pt idx="17">
                  <c:v>16.921823697231474</c:v>
                </c:pt>
                <c:pt idx="18">
                  <c:v>8.6936634221883686</c:v>
                </c:pt>
                <c:pt idx="19">
                  <c:v>4.4745843933959186</c:v>
                </c:pt>
                <c:pt idx="20">
                  <c:v>-4.8090306819646926</c:v>
                </c:pt>
                <c:pt idx="21">
                  <c:v>8.5857870022597478</c:v>
                </c:pt>
                <c:pt idx="22">
                  <c:v>-3.2546632793597468</c:v>
                </c:pt>
                <c:pt idx="23">
                  <c:v>15.653293031631598</c:v>
                </c:pt>
                <c:pt idx="24">
                  <c:v>7.66831806167915</c:v>
                </c:pt>
                <c:pt idx="25">
                  <c:v>9.7539444674224907</c:v>
                </c:pt>
                <c:pt idx="26">
                  <c:v>22.876112636388552</c:v>
                </c:pt>
                <c:pt idx="27">
                  <c:v>28.119455020913733</c:v>
                </c:pt>
                <c:pt idx="28">
                  <c:v>18.866305250899067</c:v>
                </c:pt>
                <c:pt idx="29">
                  <c:v>18.054343794187481</c:v>
                </c:pt>
                <c:pt idx="30">
                  <c:v>0.69247019949884425</c:v>
                </c:pt>
                <c:pt idx="31">
                  <c:v>19.654241387725861</c:v>
                </c:pt>
                <c:pt idx="32">
                  <c:v>16.760917530870483</c:v>
                </c:pt>
                <c:pt idx="33">
                  <c:v>17.717663047822199</c:v>
                </c:pt>
                <c:pt idx="34">
                  <c:v>15.913753144680015</c:v>
                </c:pt>
                <c:pt idx="35">
                  <c:v>-3.6637079359118498</c:v>
                </c:pt>
                <c:pt idx="36">
                  <c:v>-14.290520352815076</c:v>
                </c:pt>
                <c:pt idx="37">
                  <c:v>-19.089825785860512</c:v>
                </c:pt>
                <c:pt idx="38">
                  <c:v>-21.696816011135226</c:v>
                </c:pt>
                <c:pt idx="39">
                  <c:v>-44.254143481087652</c:v>
                </c:pt>
                <c:pt idx="40">
                  <c:v>-43.7250363764715</c:v>
                </c:pt>
                <c:pt idx="41">
                  <c:v>-45.009283292445119</c:v>
                </c:pt>
                <c:pt idx="42">
                  <c:v>-41.074350009244881</c:v>
                </c:pt>
                <c:pt idx="43">
                  <c:v>-41.487826118126463</c:v>
                </c:pt>
                <c:pt idx="44">
                  <c:v>-33.950845343532279</c:v>
                </c:pt>
                <c:pt idx="45">
                  <c:v>-79.86808527893956</c:v>
                </c:pt>
                <c:pt idx="46">
                  <c:v>-53.646857964794691</c:v>
                </c:pt>
                <c:pt idx="47">
                  <c:v>-46.416833369461763</c:v>
                </c:pt>
                <c:pt idx="48">
                  <c:v>-50.660425900170473</c:v>
                </c:pt>
                <c:pt idx="49">
                  <c:v>-45.510800205443942</c:v>
                </c:pt>
                <c:pt idx="50">
                  <c:v>-34.713588133710275</c:v>
                </c:pt>
                <c:pt idx="51">
                  <c:v>-25.737233753102537</c:v>
                </c:pt>
                <c:pt idx="52">
                  <c:v>-13.542551074912771</c:v>
                </c:pt>
                <c:pt idx="53">
                  <c:v>-37.965339806071967</c:v>
                </c:pt>
                <c:pt idx="54">
                  <c:v>-41.941122886252565</c:v>
                </c:pt>
                <c:pt idx="55">
                  <c:v>-34.412617346419005</c:v>
                </c:pt>
                <c:pt idx="56">
                  <c:v>-28.529715633744463</c:v>
                </c:pt>
                <c:pt idx="57">
                  <c:v>-17.574879447035755</c:v>
                </c:pt>
                <c:pt idx="58">
                  <c:v>-31.415977723507353</c:v>
                </c:pt>
                <c:pt idx="59">
                  <c:v>-27.294062721684249</c:v>
                </c:pt>
                <c:pt idx="60">
                  <c:v>-9.2419155114924258</c:v>
                </c:pt>
                <c:pt idx="61">
                  <c:v>-25.181068173542968</c:v>
                </c:pt>
                <c:pt idx="62">
                  <c:v>-38.496104445683322</c:v>
                </c:pt>
                <c:pt idx="63">
                  <c:v>-31.908726165379672</c:v>
                </c:pt>
                <c:pt idx="64">
                  <c:v>-25.914256715995208</c:v>
                </c:pt>
                <c:pt idx="65">
                  <c:v>-16.239630754271566</c:v>
                </c:pt>
                <c:pt idx="66">
                  <c:v>-3.9651927571488956</c:v>
                </c:pt>
                <c:pt idx="67">
                  <c:v>7.2836143637070796</c:v>
                </c:pt>
                <c:pt idx="68">
                  <c:v>-6.9048744525284391</c:v>
                </c:pt>
                <c:pt idx="69">
                  <c:v>10.94655319081034</c:v>
                </c:pt>
                <c:pt idx="70">
                  <c:v>18.347449383685653</c:v>
                </c:pt>
                <c:pt idx="71">
                  <c:v>18.789466464776286</c:v>
                </c:pt>
                <c:pt idx="72">
                  <c:v>35.432774182099131</c:v>
                </c:pt>
                <c:pt idx="73">
                  <c:v>22.782555695399697</c:v>
                </c:pt>
                <c:pt idx="74">
                  <c:v>27.757792488598135</c:v>
                </c:pt>
                <c:pt idx="75">
                  <c:v>34.22572048798304</c:v>
                </c:pt>
                <c:pt idx="76">
                  <c:v>36.033883794971999</c:v>
                </c:pt>
                <c:pt idx="77">
                  <c:v>39.207374841417604</c:v>
                </c:pt>
                <c:pt idx="78">
                  <c:v>15.130682474231648</c:v>
                </c:pt>
                <c:pt idx="79">
                  <c:v>23.63420971758643</c:v>
                </c:pt>
                <c:pt idx="80">
                  <c:v>32.883766695677195</c:v>
                </c:pt>
                <c:pt idx="81">
                  <c:v>37.286771839488253</c:v>
                </c:pt>
                <c:pt idx="82">
                  <c:v>31.518907229752788</c:v>
                </c:pt>
                <c:pt idx="83">
                  <c:v>33.758486325214164</c:v>
                </c:pt>
                <c:pt idx="84">
                  <c:v>33.531873619854508</c:v>
                </c:pt>
                <c:pt idx="85">
                  <c:v>58.01972632480296</c:v>
                </c:pt>
                <c:pt idx="86">
                  <c:v>41.615356984423073</c:v>
                </c:pt>
                <c:pt idx="87">
                  <c:v>20.499929975748501</c:v>
                </c:pt>
                <c:pt idx="88">
                  <c:v>8.1688539619021174</c:v>
                </c:pt>
                <c:pt idx="89">
                  <c:v>35.897206070796564</c:v>
                </c:pt>
                <c:pt idx="90">
                  <c:v>34.846564647876406</c:v>
                </c:pt>
                <c:pt idx="91">
                  <c:v>59.439937638166725</c:v>
                </c:pt>
                <c:pt idx="92">
                  <c:v>24.774215355401083</c:v>
                </c:pt>
                <c:pt idx="93">
                  <c:v>26.361148213002913</c:v>
                </c:pt>
                <c:pt idx="94">
                  <c:v>46.521296006263448</c:v>
                </c:pt>
                <c:pt idx="95">
                  <c:v>43.644133079170437</c:v>
                </c:pt>
                <c:pt idx="96">
                  <c:v>27.336542584067519</c:v>
                </c:pt>
                <c:pt idx="97">
                  <c:v>44.026059097432835</c:v>
                </c:pt>
                <c:pt idx="98">
                  <c:v>30.522116646817004</c:v>
                </c:pt>
                <c:pt idx="99">
                  <c:v>39.500887679562808</c:v>
                </c:pt>
                <c:pt idx="100">
                  <c:v>29.843360796810487</c:v>
                </c:pt>
                <c:pt idx="101">
                  <c:v>8.7869746599516496</c:v>
                </c:pt>
                <c:pt idx="102">
                  <c:v>24.525232150399813</c:v>
                </c:pt>
                <c:pt idx="103">
                  <c:v>14.909242265685849</c:v>
                </c:pt>
                <c:pt idx="104">
                  <c:v>22.197228126278112</c:v>
                </c:pt>
                <c:pt idx="105">
                  <c:v>22.625423805618325</c:v>
                </c:pt>
                <c:pt idx="106">
                  <c:v>15.090364313429887</c:v>
                </c:pt>
                <c:pt idx="107">
                  <c:v>10.953655656506296</c:v>
                </c:pt>
                <c:pt idx="108">
                  <c:v>25.734309365932859</c:v>
                </c:pt>
                <c:pt idx="109">
                  <c:v>20.013570001813385</c:v>
                </c:pt>
                <c:pt idx="110">
                  <c:v>9.5623778130024437</c:v>
                </c:pt>
                <c:pt idx="111">
                  <c:v>9.587574950847344</c:v>
                </c:pt>
                <c:pt idx="112">
                  <c:v>9.803968906652532</c:v>
                </c:pt>
                <c:pt idx="113">
                  <c:v>17.204240329364907</c:v>
                </c:pt>
                <c:pt idx="114">
                  <c:v>-1.9728957220338756</c:v>
                </c:pt>
                <c:pt idx="115">
                  <c:v>-14.966147696529097</c:v>
                </c:pt>
                <c:pt idx="116">
                  <c:v>1.339263177362632</c:v>
                </c:pt>
                <c:pt idx="117">
                  <c:v>10.543745267409182</c:v>
                </c:pt>
                <c:pt idx="118">
                  <c:v>0.22857111793893914</c:v>
                </c:pt>
                <c:pt idx="119">
                  <c:v>0.71653589333098289</c:v>
                </c:pt>
                <c:pt idx="120">
                  <c:v>-45.597271149572045</c:v>
                </c:pt>
                <c:pt idx="121">
                  <c:v>-32.873502023547076</c:v>
                </c:pt>
                <c:pt idx="122">
                  <c:v>-32.553912715449073</c:v>
                </c:pt>
                <c:pt idx="123">
                  <c:v>-14.489461297812014</c:v>
                </c:pt>
                <c:pt idx="124">
                  <c:v>-31.47121201570064</c:v>
                </c:pt>
                <c:pt idx="125">
                  <c:v>-57.08278625167565</c:v>
                </c:pt>
                <c:pt idx="126">
                  <c:v>-29.316416403153028</c:v>
                </c:pt>
                <c:pt idx="127">
                  <c:v>-34.737531731794114</c:v>
                </c:pt>
                <c:pt idx="128">
                  <c:v>-47.28824788239028</c:v>
                </c:pt>
                <c:pt idx="129">
                  <c:v>-78.195935576655828</c:v>
                </c:pt>
                <c:pt idx="130">
                  <c:v>-142.44233011173736</c:v>
                </c:pt>
                <c:pt idx="131">
                  <c:v>-136.06458285453419</c:v>
                </c:pt>
                <c:pt idx="132">
                  <c:v>-131.26006326059306</c:v>
                </c:pt>
                <c:pt idx="133">
                  <c:v>-138.71527052372483</c:v>
                </c:pt>
                <c:pt idx="134">
                  <c:v>-160.28928990321091</c:v>
                </c:pt>
                <c:pt idx="135">
                  <c:v>-127.42681426714144</c:v>
                </c:pt>
                <c:pt idx="136">
                  <c:v>-115.80435472902312</c:v>
                </c:pt>
                <c:pt idx="137">
                  <c:v>-92.583244988737647</c:v>
                </c:pt>
                <c:pt idx="138">
                  <c:v>-88.65663759431358</c:v>
                </c:pt>
                <c:pt idx="139">
                  <c:v>-80.730438751379722</c:v>
                </c:pt>
                <c:pt idx="140">
                  <c:v>-68.097982806766041</c:v>
                </c:pt>
                <c:pt idx="141">
                  <c:v>-45.973013177770788</c:v>
                </c:pt>
                <c:pt idx="142">
                  <c:v>-24.426638095900813</c:v>
                </c:pt>
                <c:pt idx="143">
                  <c:v>-20.60366390916608</c:v>
                </c:pt>
                <c:pt idx="144">
                  <c:v>-9.5557492259935213</c:v>
                </c:pt>
                <c:pt idx="145">
                  <c:v>3.3914334172724185</c:v>
                </c:pt>
                <c:pt idx="146">
                  <c:v>8.4355005239327721</c:v>
                </c:pt>
                <c:pt idx="147">
                  <c:v>9.4286014950489037</c:v>
                </c:pt>
                <c:pt idx="148">
                  <c:v>10.335446413819911</c:v>
                </c:pt>
                <c:pt idx="149">
                  <c:v>8.7204427260879491</c:v>
                </c:pt>
                <c:pt idx="150">
                  <c:v>1.8847034042798096</c:v>
                </c:pt>
                <c:pt idx="151">
                  <c:v>4.0075499269918602</c:v>
                </c:pt>
                <c:pt idx="152">
                  <c:v>-2.0608714462612809E-2</c:v>
                </c:pt>
                <c:pt idx="153">
                  <c:v>-1.3190921278802339</c:v>
                </c:pt>
                <c:pt idx="154">
                  <c:v>-16.57703579450051</c:v>
                </c:pt>
                <c:pt idx="155">
                  <c:v>-10.447979786754267</c:v>
                </c:pt>
                <c:pt idx="156">
                  <c:v>-6.0907347329790635</c:v>
                </c:pt>
                <c:pt idx="157">
                  <c:v>5.7320346430431215</c:v>
                </c:pt>
                <c:pt idx="158">
                  <c:v>6.778795776554178</c:v>
                </c:pt>
                <c:pt idx="159">
                  <c:v>1.4255749339005543</c:v>
                </c:pt>
                <c:pt idx="160">
                  <c:v>1.1226069545884876</c:v>
                </c:pt>
                <c:pt idx="161">
                  <c:v>0.2768461314976971</c:v>
                </c:pt>
                <c:pt idx="162">
                  <c:v>-1.3283791967773855</c:v>
                </c:pt>
                <c:pt idx="163">
                  <c:v>5.2133908495950001</c:v>
                </c:pt>
                <c:pt idx="164">
                  <c:v>2.2706260366748916</c:v>
                </c:pt>
                <c:pt idx="165">
                  <c:v>6.1804717008196111</c:v>
                </c:pt>
                <c:pt idx="166">
                  <c:v>12.141050579332846</c:v>
                </c:pt>
                <c:pt idx="167">
                  <c:v>16.727989961348392</c:v>
                </c:pt>
                <c:pt idx="168">
                  <c:v>24.454387758003293</c:v>
                </c:pt>
                <c:pt idx="169">
                  <c:v>20.680628843060155</c:v>
                </c:pt>
                <c:pt idx="170">
                  <c:v>26.754866391779458</c:v>
                </c:pt>
                <c:pt idx="171">
                  <c:v>20.12418970900945</c:v>
                </c:pt>
                <c:pt idx="172">
                  <c:v>17.332292738829526</c:v>
                </c:pt>
                <c:pt idx="173">
                  <c:v>-6.4914844349397702</c:v>
                </c:pt>
                <c:pt idx="174">
                  <c:v>-7.4486188118364218</c:v>
                </c:pt>
                <c:pt idx="175">
                  <c:v>-0.67538113910846231</c:v>
                </c:pt>
                <c:pt idx="176">
                  <c:v>-11.12743927845958</c:v>
                </c:pt>
                <c:pt idx="177">
                  <c:v>2.7415888595653159</c:v>
                </c:pt>
                <c:pt idx="178">
                  <c:v>9.2266107042966627</c:v>
                </c:pt>
                <c:pt idx="179">
                  <c:v>6.3729447891291109</c:v>
                </c:pt>
                <c:pt idx="180">
                  <c:v>1.151017672799969</c:v>
                </c:pt>
                <c:pt idx="181">
                  <c:v>-4.6439694272966348</c:v>
                </c:pt>
                <c:pt idx="182">
                  <c:v>-8.6590422292846689</c:v>
                </c:pt>
                <c:pt idx="183">
                  <c:v>-3.6183734057861665</c:v>
                </c:pt>
                <c:pt idx="184">
                  <c:v>-2.7325822788771106</c:v>
                </c:pt>
                <c:pt idx="185">
                  <c:v>-2.9793423063950399</c:v>
                </c:pt>
                <c:pt idx="186">
                  <c:v>12.028290055846943</c:v>
                </c:pt>
                <c:pt idx="187">
                  <c:v>2.5392971720963828</c:v>
                </c:pt>
                <c:pt idx="188">
                  <c:v>14.362451277755321</c:v>
                </c:pt>
                <c:pt idx="189">
                  <c:v>-9.5561716565865762</c:v>
                </c:pt>
                <c:pt idx="190">
                  <c:v>-2.1576599938530876</c:v>
                </c:pt>
                <c:pt idx="191">
                  <c:v>11.853938699911515</c:v>
                </c:pt>
                <c:pt idx="192">
                  <c:v>7.3637373028048199</c:v>
                </c:pt>
                <c:pt idx="193">
                  <c:v>-8.4975626602892689</c:v>
                </c:pt>
                <c:pt idx="194">
                  <c:v>-5.53142884907456</c:v>
                </c:pt>
                <c:pt idx="195">
                  <c:v>-7.7850288032214179</c:v>
                </c:pt>
                <c:pt idx="196">
                  <c:v>9.6340322663569307</c:v>
                </c:pt>
                <c:pt idx="197">
                  <c:v>32.476574987008327</c:v>
                </c:pt>
                <c:pt idx="198">
                  <c:v>14.732032755494039</c:v>
                </c:pt>
                <c:pt idx="199">
                  <c:v>15.905864231706504</c:v>
                </c:pt>
                <c:pt idx="200">
                  <c:v>15.058623827118721</c:v>
                </c:pt>
                <c:pt idx="201">
                  <c:v>7.0858477478798605</c:v>
                </c:pt>
                <c:pt idx="202">
                  <c:v>6.6049902619076839</c:v>
                </c:pt>
                <c:pt idx="203">
                  <c:v>-14.160894509872593</c:v>
                </c:pt>
                <c:pt idx="204">
                  <c:v>-7.9871841278146931</c:v>
                </c:pt>
                <c:pt idx="205">
                  <c:v>-2.0796445128828154</c:v>
                </c:pt>
                <c:pt idx="206">
                  <c:v>11.573085635423187</c:v>
                </c:pt>
                <c:pt idx="207">
                  <c:v>8.559735698099896</c:v>
                </c:pt>
                <c:pt idx="208">
                  <c:v>8.4313690893903939</c:v>
                </c:pt>
                <c:pt idx="209">
                  <c:v>-2.6368140605881987</c:v>
                </c:pt>
                <c:pt idx="210">
                  <c:v>2.5554251254587736</c:v>
                </c:pt>
                <c:pt idx="211">
                  <c:v>1.028049324062172</c:v>
                </c:pt>
                <c:pt idx="212">
                  <c:v>-2.1551398473488863</c:v>
                </c:pt>
                <c:pt idx="213">
                  <c:v>-8.7263652683314259</c:v>
                </c:pt>
                <c:pt idx="214">
                  <c:v>-5.0488970153102155</c:v>
                </c:pt>
                <c:pt idx="215">
                  <c:v>-11.026861626554584</c:v>
                </c:pt>
                <c:pt idx="216">
                  <c:v>-9.0652159695817058</c:v>
                </c:pt>
                <c:pt idx="217">
                  <c:v>-17.391742050108881</c:v>
                </c:pt>
                <c:pt idx="218">
                  <c:v>-10.948504908241013</c:v>
                </c:pt>
                <c:pt idx="219">
                  <c:v>-13.589599064127407</c:v>
                </c:pt>
                <c:pt idx="220">
                  <c:v>-18.15492694847271</c:v>
                </c:pt>
                <c:pt idx="221">
                  <c:v>-15.792771634629947</c:v>
                </c:pt>
                <c:pt idx="222">
                  <c:v>-12.359385343289754</c:v>
                </c:pt>
                <c:pt idx="223">
                  <c:v>-17.933009059822702</c:v>
                </c:pt>
                <c:pt idx="224">
                  <c:v>-14.586044924813988</c:v>
                </c:pt>
                <c:pt idx="225">
                  <c:v>-5.9195184552521205</c:v>
                </c:pt>
                <c:pt idx="226">
                  <c:v>-1.4866219697931191</c:v>
                </c:pt>
                <c:pt idx="227">
                  <c:v>6.0314997158176951</c:v>
                </c:pt>
                <c:pt idx="228">
                  <c:v>8.712546776140293</c:v>
                </c:pt>
                <c:pt idx="229">
                  <c:v>2.504806062018881</c:v>
                </c:pt>
                <c:pt idx="230">
                  <c:v>-7.7150863848319986</c:v>
                </c:pt>
                <c:pt idx="231">
                  <c:v>-15.428862289939321</c:v>
                </c:pt>
                <c:pt idx="232">
                  <c:v>-7.5488288544457092</c:v>
                </c:pt>
                <c:pt idx="233">
                  <c:v>-7.460835906878966</c:v>
                </c:pt>
                <c:pt idx="234">
                  <c:v>1.8596437296905588</c:v>
                </c:pt>
                <c:pt idx="235">
                  <c:v>3.7680625849473159</c:v>
                </c:pt>
                <c:pt idx="236">
                  <c:v>-3.8113088524578007</c:v>
                </c:pt>
                <c:pt idx="237">
                  <c:v>7.289910758370155E-4</c:v>
                </c:pt>
                <c:pt idx="238">
                  <c:v>-0.24602235248589821</c:v>
                </c:pt>
                <c:pt idx="239">
                  <c:v>-2.4021153652400855</c:v>
                </c:pt>
                <c:pt idx="240">
                  <c:v>-3.1949702279856886</c:v>
                </c:pt>
                <c:pt idx="241">
                  <c:v>6.4632400280513504</c:v>
                </c:pt>
                <c:pt idx="242">
                  <c:v>3.3774907110354242</c:v>
                </c:pt>
                <c:pt idx="243">
                  <c:v>10.231374731402488</c:v>
                </c:pt>
                <c:pt idx="244">
                  <c:v>16.15743128159334</c:v>
                </c:pt>
                <c:pt idx="245">
                  <c:v>16.737960788430854</c:v>
                </c:pt>
                <c:pt idx="246">
                  <c:v>11.858715171795232</c:v>
                </c:pt>
                <c:pt idx="247">
                  <c:v>7.4610868052590273</c:v>
                </c:pt>
                <c:pt idx="248">
                  <c:v>10.391841665828615</c:v>
                </c:pt>
                <c:pt idx="249">
                  <c:v>7.6014657884306782</c:v>
                </c:pt>
                <c:pt idx="250">
                  <c:v>2.7014570012226695</c:v>
                </c:pt>
                <c:pt idx="251">
                  <c:v>5.9612625749594521</c:v>
                </c:pt>
                <c:pt idx="252">
                  <c:v>6.0882848903509075</c:v>
                </c:pt>
                <c:pt idx="253">
                  <c:v>14.653643109313846</c:v>
                </c:pt>
                <c:pt idx="254">
                  <c:v>-1.7919218502771042</c:v>
                </c:pt>
                <c:pt idx="255">
                  <c:v>-12.187695434372479</c:v>
                </c:pt>
                <c:pt idx="256">
                  <c:v>-17.084687560176832</c:v>
                </c:pt>
                <c:pt idx="257">
                  <c:v>-18.950795893877114</c:v>
                </c:pt>
                <c:pt idx="258">
                  <c:v>-13.350461906561703</c:v>
                </c:pt>
                <c:pt idx="259">
                  <c:v>-27.425760074555818</c:v>
                </c:pt>
                <c:pt idx="260">
                  <c:v>-30.784313423410595</c:v>
                </c:pt>
                <c:pt idx="261">
                  <c:v>-38.659576559175726</c:v>
                </c:pt>
                <c:pt idx="262">
                  <c:v>-22.1052551761518</c:v>
                </c:pt>
                <c:pt idx="263">
                  <c:v>-18.824336783577223</c:v>
                </c:pt>
                <c:pt idx="264">
                  <c:v>-16.183686731765199</c:v>
                </c:pt>
                <c:pt idx="265">
                  <c:v>-30.270677947192702</c:v>
                </c:pt>
                <c:pt idx="266">
                  <c:v>-71.187490662107663</c:v>
                </c:pt>
                <c:pt idx="267">
                  <c:v>-172.32926015281745</c:v>
                </c:pt>
                <c:pt idx="268">
                  <c:v>-144.61226397779552</c:v>
                </c:pt>
                <c:pt idx="269">
                  <c:v>-58.206453019168478</c:v>
                </c:pt>
                <c:pt idx="270">
                  <c:v>-44.288033629412311</c:v>
                </c:pt>
                <c:pt idx="271">
                  <c:v>-4.3771937523275124</c:v>
                </c:pt>
                <c:pt idx="272">
                  <c:v>-2.862069769842698</c:v>
                </c:pt>
                <c:pt idx="273">
                  <c:v>-2.2822998639974745</c:v>
                </c:pt>
                <c:pt idx="274">
                  <c:v>18.562593851437832</c:v>
                </c:pt>
                <c:pt idx="275">
                  <c:v>-8.7235504193409898</c:v>
                </c:pt>
                <c:pt idx="276">
                  <c:v>-4.7060527864236636</c:v>
                </c:pt>
                <c:pt idx="277">
                  <c:v>-1.4742831759721593</c:v>
                </c:pt>
                <c:pt idx="278">
                  <c:v>7.1319845936385722</c:v>
                </c:pt>
                <c:pt idx="279">
                  <c:v>47.235586648815065</c:v>
                </c:pt>
                <c:pt idx="280">
                  <c:v>78.252723439540716</c:v>
                </c:pt>
                <c:pt idx="281">
                  <c:v>65.069884202122097</c:v>
                </c:pt>
                <c:pt idx="282">
                  <c:v>56.442808666370837</c:v>
                </c:pt>
                <c:pt idx="283">
                  <c:v>29.088159206323787</c:v>
                </c:pt>
                <c:pt idx="284">
                  <c:v>29.679964339451246</c:v>
                </c:pt>
                <c:pt idx="285">
                  <c:v>52.799760321379921</c:v>
                </c:pt>
                <c:pt idx="286">
                  <c:v>60.654857409455822</c:v>
                </c:pt>
                <c:pt idx="287">
                  <c:v>58.962528077570092</c:v>
                </c:pt>
                <c:pt idx="288">
                  <c:v>53.855417485359851</c:v>
                </c:pt>
                <c:pt idx="289">
                  <c:v>81.45661279968769</c:v>
                </c:pt>
                <c:pt idx="290">
                  <c:v>99.39079800829343</c:v>
                </c:pt>
                <c:pt idx="291">
                  <c:v>93.396102339608802</c:v>
                </c:pt>
                <c:pt idx="292">
                  <c:v>79.776472827373937</c:v>
                </c:pt>
                <c:pt idx="293">
                  <c:v>71.113207816601232</c:v>
                </c:pt>
                <c:pt idx="294">
                  <c:v>50.504564824830993</c:v>
                </c:pt>
                <c:pt idx="295">
                  <c:v>32.370383741593344</c:v>
                </c:pt>
                <c:pt idx="296">
                  <c:v>52.068856720589814</c:v>
                </c:pt>
                <c:pt idx="297">
                  <c:v>43.10516905215367</c:v>
                </c:pt>
                <c:pt idx="298">
                  <c:v>38.547191942184185</c:v>
                </c:pt>
                <c:pt idx="299">
                  <c:v>29.664264420369896</c:v>
                </c:pt>
                <c:pt idx="300">
                  <c:v>27.503142866575111</c:v>
                </c:pt>
                <c:pt idx="301">
                  <c:v>42.689421570056773</c:v>
                </c:pt>
                <c:pt idx="302">
                  <c:v>49.08012752818653</c:v>
                </c:pt>
                <c:pt idx="303">
                  <c:v>54.238953439651304</c:v>
                </c:pt>
                <c:pt idx="304">
                  <c:v>57.61612007606557</c:v>
                </c:pt>
                <c:pt idx="305">
                  <c:v>49.488837080499337</c:v>
                </c:pt>
                <c:pt idx="306">
                  <c:v>33.995313312198057</c:v>
                </c:pt>
                <c:pt idx="307">
                  <c:v>22.419255187341086</c:v>
                </c:pt>
                <c:pt idx="308">
                  <c:v>18.545313251457365</c:v>
                </c:pt>
                <c:pt idx="309">
                  <c:v>15.336473107127452</c:v>
                </c:pt>
                <c:pt idx="310">
                  <c:v>4.8621831937887752</c:v>
                </c:pt>
                <c:pt idx="311">
                  <c:v>7.2935777113302702</c:v>
                </c:pt>
                <c:pt idx="312">
                  <c:v>5.7515914181887542</c:v>
                </c:pt>
                <c:pt idx="313">
                  <c:v>8.0153088229391667</c:v>
                </c:pt>
                <c:pt idx="314">
                  <c:v>2.7845826378919103</c:v>
                </c:pt>
                <c:pt idx="315">
                  <c:v>-11.951669626112208</c:v>
                </c:pt>
                <c:pt idx="316">
                  <c:v>3.2288102747547232</c:v>
                </c:pt>
                <c:pt idx="317">
                  <c:v>12.139123306579192</c:v>
                </c:pt>
                <c:pt idx="318">
                  <c:v>5.154189122347594</c:v>
                </c:pt>
                <c:pt idx="319">
                  <c:v>-8.438334224109898</c:v>
                </c:pt>
                <c:pt idx="320">
                  <c:v>-4.2691243191049661</c:v>
                </c:pt>
                <c:pt idx="321">
                  <c:v>-5.6851126495644433</c:v>
                </c:pt>
                <c:pt idx="322">
                  <c:v>-2.6596782188381241E-2</c:v>
                </c:pt>
                <c:pt idx="323">
                  <c:v>11.754765857317919</c:v>
                </c:pt>
                <c:pt idx="324">
                  <c:v>16.864314758376622</c:v>
                </c:pt>
                <c:pt idx="325">
                  <c:v>-13.328615091091077</c:v>
                </c:pt>
                <c:pt idx="326">
                  <c:v>7.5719405848500241</c:v>
                </c:pt>
                <c:pt idx="327">
                  <c:v>-12.612981126472233</c:v>
                </c:pt>
                <c:pt idx="328">
                  <c:v>-1.3921076452280658</c:v>
                </c:pt>
                <c:pt idx="329">
                  <c:v>5.7814466525856627</c:v>
                </c:pt>
                <c:pt idx="330">
                  <c:v>7.2198891907821885</c:v>
                </c:pt>
                <c:pt idx="331">
                  <c:v>8.8456495873229546</c:v>
                </c:pt>
              </c:numCache>
            </c:numRef>
          </c:val>
          <c:smooth val="0"/>
          <c:extLst>
            <c:ext xmlns:c16="http://schemas.microsoft.com/office/drawing/2014/chart" uri="{C3380CC4-5D6E-409C-BE32-E72D297353CC}">
              <c16:uniqueId val="{00000001-4284-4E46-9319-C0CAFC1F7032}"/>
            </c:ext>
          </c:extLst>
        </c:ser>
        <c:dLbls>
          <c:showLegendKey val="0"/>
          <c:showVal val="0"/>
          <c:showCatName val="0"/>
          <c:showSerName val="0"/>
          <c:showPercent val="0"/>
          <c:showBubbleSize val="0"/>
        </c:dLbls>
        <c:marker val="1"/>
        <c:smooth val="0"/>
        <c:axId val="275499863"/>
        <c:axId val="275509943"/>
      </c:lineChart>
      <c:dateAx>
        <c:axId val="275461343"/>
        <c:scaling>
          <c:orientation val="minMax"/>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0" spcFirstLastPara="1" vertOverflow="ellipsis" wrap="square" anchor="ctr" anchorCtr="1"/>
          <a:lstStyle/>
          <a:p>
            <a:pPr>
              <a:defRPr sz="1300" b="0" i="0" u="none" strike="noStrike" kern="1200" baseline="0">
                <a:solidFill>
                  <a:srgbClr val="010000"/>
                </a:solidFill>
                <a:latin typeface="Arial"/>
                <a:ea typeface="Arial"/>
                <a:cs typeface="Arial"/>
              </a:defRPr>
            </a:pPr>
            <a:endParaRPr lang="en-US"/>
          </a:p>
        </c:txPr>
        <c:crossAx val="275459543"/>
        <c:crosses val="autoZero"/>
        <c:auto val="1"/>
        <c:lblOffset val="100"/>
        <c:baseTimeUnit val="months"/>
      </c:dateAx>
      <c:valAx>
        <c:axId val="275459543"/>
        <c:scaling>
          <c:orientation val="minMax"/>
          <c:max val="5"/>
          <c:min val="-6"/>
        </c:scaling>
        <c:delete val="0"/>
        <c:axPos val="l"/>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75461343"/>
        <c:crosses val="autoZero"/>
        <c:crossBetween val="between"/>
      </c:valAx>
      <c:valAx>
        <c:axId val="275509943"/>
        <c:scaling>
          <c:orientation val="minMax"/>
        </c:scaling>
        <c:delete val="0"/>
        <c:axPos val="r"/>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75499863"/>
        <c:crosses val="max"/>
        <c:crossBetween val="between"/>
      </c:valAx>
      <c:dateAx>
        <c:axId val="275499863"/>
        <c:scaling>
          <c:orientation val="minMax"/>
        </c:scaling>
        <c:delete val="1"/>
        <c:axPos val="b"/>
        <c:numFmt formatCode="m/d/yyyy" sourceLinked="1"/>
        <c:majorTickMark val="out"/>
        <c:minorTickMark val="none"/>
        <c:tickLblPos val="nextTo"/>
        <c:crossAx val="275509943"/>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853802284999202E-2"/>
          <c:w val="1"/>
          <c:h val="0.11876210773846589"/>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9401807351167"/>
          <c:y val="0.18488031547773878"/>
          <c:w val="0.80012653845694703"/>
          <c:h val="0.7420989869456418"/>
        </c:manualLayout>
      </c:layout>
      <c:barChart>
        <c:barDir val="col"/>
        <c:grouping val="clustered"/>
        <c:varyColors val="0"/>
        <c:ser>
          <c:idx val="0"/>
          <c:order val="0"/>
          <c:tx>
            <c:strRef>
              <c:f>'US rates'!$M$1</c:f>
              <c:strCache>
                <c:ptCount val="1"/>
                <c:pt idx="0">
                  <c:v>FOMC policy changes, bps</c:v>
                </c:pt>
              </c:strCache>
            </c:strRef>
          </c:tx>
          <c:spPr>
            <a:solidFill>
              <a:schemeClr val="bg1">
                <a:lumMod val="65000"/>
              </a:schemeClr>
            </a:solidFill>
            <a:ln>
              <a:solidFill>
                <a:schemeClr val="bg1">
                  <a:lumMod val="65000"/>
                </a:schemeClr>
              </a:solidFill>
            </a:ln>
            <a:effectLst/>
          </c:spPr>
          <c:invertIfNegative val="0"/>
          <c:cat>
            <c:numRef>
              <c:f>'US rates'!$A$27:$A$346</c:f>
              <c:numCache>
                <c:formatCode>mmm\-yy</c:formatCode>
                <c:ptCount val="32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pt idx="300">
                  <c:v>45292</c:v>
                </c:pt>
                <c:pt idx="301">
                  <c:v>45323</c:v>
                </c:pt>
                <c:pt idx="302">
                  <c:v>45352</c:v>
                </c:pt>
                <c:pt idx="303">
                  <c:v>45383</c:v>
                </c:pt>
                <c:pt idx="304">
                  <c:v>45413</c:v>
                </c:pt>
                <c:pt idx="305">
                  <c:v>45444</c:v>
                </c:pt>
                <c:pt idx="306">
                  <c:v>45474</c:v>
                </c:pt>
                <c:pt idx="307">
                  <c:v>45505</c:v>
                </c:pt>
                <c:pt idx="308">
                  <c:v>45536</c:v>
                </c:pt>
                <c:pt idx="309">
                  <c:v>45566</c:v>
                </c:pt>
                <c:pt idx="310">
                  <c:v>45597</c:v>
                </c:pt>
                <c:pt idx="311">
                  <c:v>45627</c:v>
                </c:pt>
                <c:pt idx="312">
                  <c:v>45658</c:v>
                </c:pt>
                <c:pt idx="313">
                  <c:v>45689</c:v>
                </c:pt>
                <c:pt idx="314">
                  <c:v>45717</c:v>
                </c:pt>
                <c:pt idx="315">
                  <c:v>45748</c:v>
                </c:pt>
                <c:pt idx="316">
                  <c:v>45778</c:v>
                </c:pt>
                <c:pt idx="317">
                  <c:v>45809</c:v>
                </c:pt>
                <c:pt idx="318">
                  <c:v>45839</c:v>
                </c:pt>
                <c:pt idx="319">
                  <c:v>45870</c:v>
                </c:pt>
              </c:numCache>
            </c:numRef>
          </c:cat>
          <c:val>
            <c:numRef>
              <c:f>'US rates'!$M$27:$M$347</c:f>
              <c:numCache>
                <c:formatCode>General</c:formatCode>
                <c:ptCount val="321"/>
                <c:pt idx="0">
                  <c:v>0</c:v>
                </c:pt>
                <c:pt idx="1">
                  <c:v>0</c:v>
                </c:pt>
                <c:pt idx="2">
                  <c:v>0</c:v>
                </c:pt>
                <c:pt idx="3">
                  <c:v>0</c:v>
                </c:pt>
                <c:pt idx="4">
                  <c:v>0</c:v>
                </c:pt>
                <c:pt idx="5">
                  <c:v>25</c:v>
                </c:pt>
                <c:pt idx="6">
                  <c:v>0</c:v>
                </c:pt>
                <c:pt idx="7">
                  <c:v>25</c:v>
                </c:pt>
                <c:pt idx="8">
                  <c:v>0</c:v>
                </c:pt>
                <c:pt idx="9">
                  <c:v>0</c:v>
                </c:pt>
                <c:pt idx="10">
                  <c:v>25</c:v>
                </c:pt>
                <c:pt idx="11">
                  <c:v>0</c:v>
                </c:pt>
                <c:pt idx="12">
                  <c:v>0</c:v>
                </c:pt>
                <c:pt idx="13">
                  <c:v>25</c:v>
                </c:pt>
                <c:pt idx="14">
                  <c:v>25</c:v>
                </c:pt>
                <c:pt idx="15">
                  <c:v>0</c:v>
                </c:pt>
                <c:pt idx="16">
                  <c:v>50</c:v>
                </c:pt>
                <c:pt idx="17">
                  <c:v>0</c:v>
                </c:pt>
                <c:pt idx="18">
                  <c:v>0</c:v>
                </c:pt>
                <c:pt idx="19">
                  <c:v>0</c:v>
                </c:pt>
                <c:pt idx="20">
                  <c:v>0</c:v>
                </c:pt>
                <c:pt idx="21">
                  <c:v>0</c:v>
                </c:pt>
                <c:pt idx="22">
                  <c:v>0</c:v>
                </c:pt>
                <c:pt idx="23">
                  <c:v>0</c:v>
                </c:pt>
                <c:pt idx="24">
                  <c:v>-100</c:v>
                </c:pt>
                <c:pt idx="25">
                  <c:v>0</c:v>
                </c:pt>
                <c:pt idx="26">
                  <c:v>-50</c:v>
                </c:pt>
                <c:pt idx="27">
                  <c:v>-50</c:v>
                </c:pt>
                <c:pt idx="28">
                  <c:v>-50</c:v>
                </c:pt>
                <c:pt idx="29">
                  <c:v>-25</c:v>
                </c:pt>
                <c:pt idx="30">
                  <c:v>0</c:v>
                </c:pt>
                <c:pt idx="31">
                  <c:v>-25</c:v>
                </c:pt>
                <c:pt idx="32">
                  <c:v>-50</c:v>
                </c:pt>
                <c:pt idx="33">
                  <c:v>-50</c:v>
                </c:pt>
                <c:pt idx="34">
                  <c:v>-50</c:v>
                </c:pt>
                <c:pt idx="35">
                  <c:v>-25</c:v>
                </c:pt>
                <c:pt idx="36">
                  <c:v>0</c:v>
                </c:pt>
                <c:pt idx="37">
                  <c:v>0</c:v>
                </c:pt>
                <c:pt idx="38">
                  <c:v>0</c:v>
                </c:pt>
                <c:pt idx="39">
                  <c:v>0</c:v>
                </c:pt>
                <c:pt idx="40">
                  <c:v>0</c:v>
                </c:pt>
                <c:pt idx="41">
                  <c:v>0</c:v>
                </c:pt>
                <c:pt idx="42">
                  <c:v>0</c:v>
                </c:pt>
                <c:pt idx="43">
                  <c:v>0</c:v>
                </c:pt>
                <c:pt idx="44">
                  <c:v>0</c:v>
                </c:pt>
                <c:pt idx="45">
                  <c:v>0</c:v>
                </c:pt>
                <c:pt idx="46">
                  <c:v>-50</c:v>
                </c:pt>
                <c:pt idx="47">
                  <c:v>0</c:v>
                </c:pt>
                <c:pt idx="48">
                  <c:v>0</c:v>
                </c:pt>
                <c:pt idx="49">
                  <c:v>0</c:v>
                </c:pt>
                <c:pt idx="50">
                  <c:v>0</c:v>
                </c:pt>
                <c:pt idx="51">
                  <c:v>0</c:v>
                </c:pt>
                <c:pt idx="52">
                  <c:v>0</c:v>
                </c:pt>
                <c:pt idx="53">
                  <c:v>-25</c:v>
                </c:pt>
                <c:pt idx="54">
                  <c:v>0</c:v>
                </c:pt>
                <c:pt idx="55">
                  <c:v>0</c:v>
                </c:pt>
                <c:pt idx="56">
                  <c:v>0</c:v>
                </c:pt>
                <c:pt idx="57">
                  <c:v>0</c:v>
                </c:pt>
                <c:pt idx="58">
                  <c:v>0</c:v>
                </c:pt>
                <c:pt idx="59">
                  <c:v>0</c:v>
                </c:pt>
                <c:pt idx="60">
                  <c:v>0</c:v>
                </c:pt>
                <c:pt idx="61">
                  <c:v>0</c:v>
                </c:pt>
                <c:pt idx="62">
                  <c:v>0</c:v>
                </c:pt>
                <c:pt idx="63">
                  <c:v>0</c:v>
                </c:pt>
                <c:pt idx="64">
                  <c:v>0</c:v>
                </c:pt>
                <c:pt idx="65">
                  <c:v>25</c:v>
                </c:pt>
                <c:pt idx="66">
                  <c:v>0</c:v>
                </c:pt>
                <c:pt idx="67">
                  <c:v>25</c:v>
                </c:pt>
                <c:pt idx="68">
                  <c:v>25</c:v>
                </c:pt>
                <c:pt idx="69">
                  <c:v>0</c:v>
                </c:pt>
                <c:pt idx="70">
                  <c:v>25</c:v>
                </c:pt>
                <c:pt idx="71">
                  <c:v>25</c:v>
                </c:pt>
                <c:pt idx="72">
                  <c:v>0</c:v>
                </c:pt>
                <c:pt idx="73">
                  <c:v>25</c:v>
                </c:pt>
                <c:pt idx="74">
                  <c:v>25</c:v>
                </c:pt>
                <c:pt idx="75">
                  <c:v>0</c:v>
                </c:pt>
                <c:pt idx="76">
                  <c:v>25</c:v>
                </c:pt>
                <c:pt idx="77">
                  <c:v>25</c:v>
                </c:pt>
                <c:pt idx="78">
                  <c:v>0</c:v>
                </c:pt>
                <c:pt idx="79">
                  <c:v>25</c:v>
                </c:pt>
                <c:pt idx="80">
                  <c:v>25</c:v>
                </c:pt>
                <c:pt idx="81">
                  <c:v>0</c:v>
                </c:pt>
                <c:pt idx="82">
                  <c:v>25</c:v>
                </c:pt>
                <c:pt idx="83">
                  <c:v>25</c:v>
                </c:pt>
                <c:pt idx="84">
                  <c:v>25</c:v>
                </c:pt>
                <c:pt idx="85">
                  <c:v>0</c:v>
                </c:pt>
                <c:pt idx="86">
                  <c:v>25</c:v>
                </c:pt>
                <c:pt idx="87">
                  <c:v>0</c:v>
                </c:pt>
                <c:pt idx="88">
                  <c:v>25</c:v>
                </c:pt>
                <c:pt idx="89">
                  <c:v>25</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-50</c:v>
                </c:pt>
                <c:pt idx="105">
                  <c:v>-25</c:v>
                </c:pt>
                <c:pt idx="106">
                  <c:v>0</c:v>
                </c:pt>
                <c:pt idx="107">
                  <c:v>-25</c:v>
                </c:pt>
                <c:pt idx="108">
                  <c:v>-125</c:v>
                </c:pt>
                <c:pt idx="109">
                  <c:v>0</c:v>
                </c:pt>
                <c:pt idx="110">
                  <c:v>-75</c:v>
                </c:pt>
                <c:pt idx="111">
                  <c:v>-25</c:v>
                </c:pt>
                <c:pt idx="112">
                  <c:v>0</c:v>
                </c:pt>
                <c:pt idx="113">
                  <c:v>0</c:v>
                </c:pt>
                <c:pt idx="114">
                  <c:v>0</c:v>
                </c:pt>
                <c:pt idx="115">
                  <c:v>0</c:v>
                </c:pt>
                <c:pt idx="116">
                  <c:v>0</c:v>
                </c:pt>
                <c:pt idx="117">
                  <c:v>-100</c:v>
                </c:pt>
                <c:pt idx="118">
                  <c:v>-25</c:v>
                </c:pt>
                <c:pt idx="119">
                  <c:v>-75</c:v>
                </c:pt>
                <c:pt idx="120">
                  <c:v>0</c:v>
                </c:pt>
                <c:pt idx="121">
                  <c:v>0</c:v>
                </c:pt>
                <c:pt idx="122">
                  <c:v>-25</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-25</c:v>
                </c:pt>
                <c:pt idx="143">
                  <c:v>0</c:v>
                </c:pt>
                <c:pt idx="144">
                  <c:v>0</c:v>
                </c:pt>
                <c:pt idx="145">
                  <c:v>0</c:v>
                </c:pt>
                <c:pt idx="146">
                  <c:v>0</c:v>
                </c:pt>
                <c:pt idx="147">
                  <c:v>0</c:v>
                </c:pt>
                <c:pt idx="148">
                  <c:v>0</c:v>
                </c:pt>
                <c:pt idx="149">
                  <c:v>0</c:v>
                </c:pt>
                <c:pt idx="150">
                  <c:v>0</c:v>
                </c:pt>
                <c:pt idx="151">
                  <c:v>0</c:v>
                </c:pt>
                <c:pt idx="152">
                  <c:v>-25</c:v>
                </c:pt>
                <c:pt idx="153">
                  <c:v>0</c:v>
                </c:pt>
                <c:pt idx="154">
                  <c:v>0</c:v>
                </c:pt>
                <c:pt idx="155">
                  <c:v>0</c:v>
                </c:pt>
                <c:pt idx="156">
                  <c:v>0</c:v>
                </c:pt>
                <c:pt idx="157">
                  <c:v>0</c:v>
                </c:pt>
                <c:pt idx="158">
                  <c:v>0</c:v>
                </c:pt>
                <c:pt idx="159">
                  <c:v>0</c:v>
                </c:pt>
                <c:pt idx="160">
                  <c:v>0</c:v>
                </c:pt>
                <c:pt idx="161">
                  <c:v>-25</c:v>
                </c:pt>
                <c:pt idx="162">
                  <c:v>0</c:v>
                </c:pt>
                <c:pt idx="163">
                  <c:v>0</c:v>
                </c:pt>
                <c:pt idx="164">
                  <c:v>-25</c:v>
                </c:pt>
                <c:pt idx="165">
                  <c:v>0</c:v>
                </c:pt>
                <c:pt idx="166">
                  <c:v>0</c:v>
                </c:pt>
                <c:pt idx="167">
                  <c:v>-25</c:v>
                </c:pt>
                <c:pt idx="168">
                  <c:v>0</c:v>
                </c:pt>
                <c:pt idx="169">
                  <c:v>0</c:v>
                </c:pt>
                <c:pt idx="170">
                  <c:v>0</c:v>
                </c:pt>
                <c:pt idx="171">
                  <c:v>0</c:v>
                </c:pt>
                <c:pt idx="172">
                  <c:v>0</c:v>
                </c:pt>
                <c:pt idx="173">
                  <c:v>0</c:v>
                </c:pt>
                <c:pt idx="174">
                  <c:v>0</c:v>
                </c:pt>
                <c:pt idx="175">
                  <c:v>0</c:v>
                </c:pt>
                <c:pt idx="176">
                  <c:v>0</c:v>
                </c:pt>
                <c:pt idx="177">
                  <c:v>0</c:v>
                </c:pt>
                <c:pt idx="178">
                  <c:v>0</c:v>
                </c:pt>
                <c:pt idx="179">
                  <c:v>25</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25</c:v>
                </c:pt>
                <c:pt idx="204">
                  <c:v>0</c:v>
                </c:pt>
                <c:pt idx="205">
                  <c:v>0</c:v>
                </c:pt>
                <c:pt idx="206">
                  <c:v>0</c:v>
                </c:pt>
                <c:pt idx="207">
                  <c:v>0</c:v>
                </c:pt>
                <c:pt idx="208">
                  <c:v>0</c:v>
                </c:pt>
                <c:pt idx="209">
                  <c:v>0</c:v>
                </c:pt>
                <c:pt idx="210">
                  <c:v>0</c:v>
                </c:pt>
                <c:pt idx="211">
                  <c:v>0</c:v>
                </c:pt>
                <c:pt idx="212">
                  <c:v>0</c:v>
                </c:pt>
                <c:pt idx="213">
                  <c:v>0</c:v>
                </c:pt>
                <c:pt idx="214">
                  <c:v>0</c:v>
                </c:pt>
                <c:pt idx="215">
                  <c:v>25</c:v>
                </c:pt>
                <c:pt idx="216">
                  <c:v>0</c:v>
                </c:pt>
                <c:pt idx="217">
                  <c:v>0</c:v>
                </c:pt>
                <c:pt idx="218">
                  <c:v>25</c:v>
                </c:pt>
                <c:pt idx="219">
                  <c:v>0</c:v>
                </c:pt>
                <c:pt idx="220">
                  <c:v>0</c:v>
                </c:pt>
                <c:pt idx="221">
                  <c:v>25</c:v>
                </c:pt>
                <c:pt idx="222">
                  <c:v>0</c:v>
                </c:pt>
                <c:pt idx="223">
                  <c:v>0</c:v>
                </c:pt>
                <c:pt idx="224">
                  <c:v>0</c:v>
                </c:pt>
                <c:pt idx="225">
                  <c:v>0</c:v>
                </c:pt>
                <c:pt idx="226">
                  <c:v>0</c:v>
                </c:pt>
                <c:pt idx="227">
                  <c:v>25</c:v>
                </c:pt>
                <c:pt idx="228">
                  <c:v>0</c:v>
                </c:pt>
                <c:pt idx="229">
                  <c:v>0</c:v>
                </c:pt>
                <c:pt idx="230">
                  <c:v>25</c:v>
                </c:pt>
                <c:pt idx="231">
                  <c:v>0</c:v>
                </c:pt>
                <c:pt idx="232">
                  <c:v>0</c:v>
                </c:pt>
                <c:pt idx="233">
                  <c:v>25</c:v>
                </c:pt>
                <c:pt idx="234">
                  <c:v>0</c:v>
                </c:pt>
                <c:pt idx="235">
                  <c:v>0</c:v>
                </c:pt>
                <c:pt idx="236">
                  <c:v>25</c:v>
                </c:pt>
                <c:pt idx="237">
                  <c:v>0</c:v>
                </c:pt>
                <c:pt idx="238">
                  <c:v>0</c:v>
                </c:pt>
                <c:pt idx="239">
                  <c:v>25</c:v>
                </c:pt>
                <c:pt idx="240">
                  <c:v>0</c:v>
                </c:pt>
                <c:pt idx="241">
                  <c:v>0</c:v>
                </c:pt>
                <c:pt idx="242">
                  <c:v>0</c:v>
                </c:pt>
                <c:pt idx="243">
                  <c:v>0</c:v>
                </c:pt>
                <c:pt idx="244">
                  <c:v>0</c:v>
                </c:pt>
                <c:pt idx="245">
                  <c:v>0</c:v>
                </c:pt>
                <c:pt idx="246">
                  <c:v>0</c:v>
                </c:pt>
                <c:pt idx="247">
                  <c:v>-25</c:v>
                </c:pt>
                <c:pt idx="248">
                  <c:v>-25</c:v>
                </c:pt>
                <c:pt idx="249">
                  <c:v>-25</c:v>
                </c:pt>
                <c:pt idx="250">
                  <c:v>0</c:v>
                </c:pt>
                <c:pt idx="251">
                  <c:v>0</c:v>
                </c:pt>
                <c:pt idx="252">
                  <c:v>0</c:v>
                </c:pt>
                <c:pt idx="253">
                  <c:v>0</c:v>
                </c:pt>
                <c:pt idx="254">
                  <c:v>-175</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15</c:v>
                </c:pt>
                <c:pt idx="274">
                  <c:v>0</c:v>
                </c:pt>
                <c:pt idx="275">
                  <c:v>15</c:v>
                </c:pt>
                <c:pt idx="276">
                  <c:v>0</c:v>
                </c:pt>
                <c:pt idx="277">
                  <c:v>0</c:v>
                </c:pt>
                <c:pt idx="278">
                  <c:v>25</c:v>
                </c:pt>
                <c:pt idx="279">
                  <c:v>0</c:v>
                </c:pt>
                <c:pt idx="280">
                  <c:v>50</c:v>
                </c:pt>
                <c:pt idx="281">
                  <c:v>75</c:v>
                </c:pt>
                <c:pt idx="282">
                  <c:v>75</c:v>
                </c:pt>
                <c:pt idx="283">
                  <c:v>0</c:v>
                </c:pt>
                <c:pt idx="284">
                  <c:v>75</c:v>
                </c:pt>
                <c:pt idx="285">
                  <c:v>0</c:v>
                </c:pt>
                <c:pt idx="286">
                  <c:v>75</c:v>
                </c:pt>
                <c:pt idx="287">
                  <c:v>50</c:v>
                </c:pt>
                <c:pt idx="288">
                  <c:v>0</c:v>
                </c:pt>
                <c:pt idx="289">
                  <c:v>25</c:v>
                </c:pt>
                <c:pt idx="290">
                  <c:v>25</c:v>
                </c:pt>
                <c:pt idx="291">
                  <c:v>0</c:v>
                </c:pt>
                <c:pt idx="292">
                  <c:v>25</c:v>
                </c:pt>
                <c:pt idx="293">
                  <c:v>0</c:v>
                </c:pt>
                <c:pt idx="294">
                  <c:v>25</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-50</c:v>
                </c:pt>
                <c:pt idx="309">
                  <c:v>0</c:v>
                </c:pt>
                <c:pt idx="310">
                  <c:v>-25</c:v>
                </c:pt>
                <c:pt idx="311">
                  <c:v>-25</c:v>
                </c:pt>
                <c:pt idx="312">
                  <c:v>0</c:v>
                </c:pt>
                <c:pt idx="313">
                  <c:v>0</c:v>
                </c:pt>
                <c:pt idx="314">
                  <c:v>0</c:v>
                </c:pt>
                <c:pt idx="315">
                  <c:v>0</c:v>
                </c:pt>
                <c:pt idx="316">
                  <c:v>0</c:v>
                </c:pt>
                <c:pt idx="317">
                  <c:v>0</c:v>
                </c:pt>
                <c:pt idx="318">
                  <c:v>0</c:v>
                </c:pt>
                <c:pt idx="319">
                  <c:v>0</c:v>
                </c:pt>
                <c:pt idx="320">
                  <c:v>-25</c:v>
                </c:pt>
              </c:numCache>
            </c:numRef>
          </c:val>
          <c:extLst>
            <c:ext xmlns:c16="http://schemas.microsoft.com/office/drawing/2014/chart" uri="{C3380CC4-5D6E-409C-BE32-E72D297353CC}">
              <c16:uniqueId val="{00000000-E014-4644-8B60-F53E966ADCCB}"/>
            </c:ext>
          </c:extLst>
        </c:ser>
        <c:dLbls>
          <c:showLegendKey val="0"/>
          <c:showVal val="0"/>
          <c:showCatName val="0"/>
          <c:showSerName val="0"/>
          <c:showPercent val="0"/>
          <c:showBubbleSize val="0"/>
        </c:dLbls>
        <c:gapWidth val="150"/>
        <c:axId val="248142447"/>
        <c:axId val="248134527"/>
      </c:barChart>
      <c:lineChart>
        <c:grouping val="standard"/>
        <c:varyColors val="0"/>
        <c:ser>
          <c:idx val="1"/>
          <c:order val="1"/>
          <c:tx>
            <c:strRef>
              <c:f>'US rates'!$O$1</c:f>
              <c:strCache>
                <c:ptCount val="1"/>
                <c:pt idx="0">
                  <c:v>PMI-based model policy signal</c:v>
                </c:pt>
              </c:strCache>
            </c:strRef>
          </c:tx>
          <c:spPr>
            <a:ln w="28575" cap="rnd">
              <a:solidFill>
                <a:srgbClr val="006D89"/>
              </a:solidFill>
              <a:round/>
            </a:ln>
            <a:effectLst/>
          </c:spPr>
          <c:marker>
            <c:symbol val="none"/>
          </c:marker>
          <c:cat>
            <c:numRef>
              <c:f>'US rates'!$A$27:$A$347</c:f>
              <c:numCache>
                <c:formatCode>mmm\-yy</c:formatCode>
                <c:ptCount val="32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pt idx="300">
                  <c:v>45292</c:v>
                </c:pt>
                <c:pt idx="301">
                  <c:v>45323</c:v>
                </c:pt>
                <c:pt idx="302">
                  <c:v>45352</c:v>
                </c:pt>
                <c:pt idx="303">
                  <c:v>45383</c:v>
                </c:pt>
                <c:pt idx="304">
                  <c:v>45413</c:v>
                </c:pt>
                <c:pt idx="305">
                  <c:v>45444</c:v>
                </c:pt>
                <c:pt idx="306">
                  <c:v>45474</c:v>
                </c:pt>
                <c:pt idx="307">
                  <c:v>45505</c:v>
                </c:pt>
                <c:pt idx="308">
                  <c:v>45536</c:v>
                </c:pt>
                <c:pt idx="309">
                  <c:v>45566</c:v>
                </c:pt>
                <c:pt idx="310">
                  <c:v>45597</c:v>
                </c:pt>
                <c:pt idx="311">
                  <c:v>45627</c:v>
                </c:pt>
                <c:pt idx="312">
                  <c:v>45658</c:v>
                </c:pt>
                <c:pt idx="313">
                  <c:v>45689</c:v>
                </c:pt>
                <c:pt idx="314">
                  <c:v>45717</c:v>
                </c:pt>
                <c:pt idx="315">
                  <c:v>45748</c:v>
                </c:pt>
                <c:pt idx="316">
                  <c:v>45778</c:v>
                </c:pt>
                <c:pt idx="317">
                  <c:v>45809</c:v>
                </c:pt>
                <c:pt idx="318">
                  <c:v>45839</c:v>
                </c:pt>
                <c:pt idx="319">
                  <c:v>45870</c:v>
                </c:pt>
                <c:pt idx="320">
                  <c:v>45901</c:v>
                </c:pt>
              </c:numCache>
            </c:numRef>
          </c:cat>
          <c:val>
            <c:numRef>
              <c:f>'US rates'!$U$27:$U$347</c:f>
              <c:numCache>
                <c:formatCode>General</c:formatCode>
                <c:ptCount val="321"/>
                <c:pt idx="0">
                  <c:v>-19.279073324050771</c:v>
                </c:pt>
                <c:pt idx="1">
                  <c:v>-16.731644078991124</c:v>
                </c:pt>
                <c:pt idx="2">
                  <c:v>-16.029979059855336</c:v>
                </c:pt>
                <c:pt idx="3">
                  <c:v>-8.34290596415787</c:v>
                </c:pt>
                <c:pt idx="4">
                  <c:v>-0.81259010948003607</c:v>
                </c:pt>
                <c:pt idx="5">
                  <c:v>10.843702720709786</c:v>
                </c:pt>
                <c:pt idx="6">
                  <c:v>5.1071510462728043</c:v>
                </c:pt>
                <c:pt idx="7">
                  <c:v>4.7794626629076493</c:v>
                </c:pt>
                <c:pt idx="8">
                  <c:v>4.3264456948823966</c:v>
                </c:pt>
                <c:pt idx="9">
                  <c:v>3.8796596575240843</c:v>
                </c:pt>
                <c:pt idx="10">
                  <c:v>-0.81958441949505945</c:v>
                </c:pt>
                <c:pt idx="11">
                  <c:v>11.693218342882771</c:v>
                </c:pt>
                <c:pt idx="12">
                  <c:v>7.4413002746486576</c:v>
                </c:pt>
                <c:pt idx="13">
                  <c:v>14.279691603209852</c:v>
                </c:pt>
                <c:pt idx="14">
                  <c:v>24.454811235132958</c:v>
                </c:pt>
                <c:pt idx="15">
                  <c:v>20.442056163099412</c:v>
                </c:pt>
                <c:pt idx="16">
                  <c:v>14.836670677603859</c:v>
                </c:pt>
                <c:pt idx="17">
                  <c:v>16.452369733417118</c:v>
                </c:pt>
                <c:pt idx="18">
                  <c:v>-1.5154470471549959</c:v>
                </c:pt>
                <c:pt idx="19">
                  <c:v>9.2624938722128149</c:v>
                </c:pt>
                <c:pt idx="20">
                  <c:v>9.6504460734845132</c:v>
                </c:pt>
                <c:pt idx="21">
                  <c:v>12.873866489023008</c:v>
                </c:pt>
                <c:pt idx="22">
                  <c:v>9.5756607311498065</c:v>
                </c:pt>
                <c:pt idx="23">
                  <c:v>-2.2497591552425598</c:v>
                </c:pt>
                <c:pt idx="24">
                  <c:v>-7.375959411356642</c:v>
                </c:pt>
                <c:pt idx="25">
                  <c:v>-18.978604725030785</c:v>
                </c:pt>
                <c:pt idx="26">
                  <c:v>-24.78537592030461</c:v>
                </c:pt>
                <c:pt idx="27">
                  <c:v>-41.712197114643885</c:v>
                </c:pt>
                <c:pt idx="28">
                  <c:v>-40.074367927244978</c:v>
                </c:pt>
                <c:pt idx="29">
                  <c:v>-47.147572975379973</c:v>
                </c:pt>
                <c:pt idx="30">
                  <c:v>-47.357234537157986</c:v>
                </c:pt>
                <c:pt idx="31">
                  <c:v>-48.534852146726912</c:v>
                </c:pt>
                <c:pt idx="32">
                  <c:v>-43.12809638747224</c:v>
                </c:pt>
                <c:pt idx="33">
                  <c:v>-66.450603880871455</c:v>
                </c:pt>
                <c:pt idx="34">
                  <c:v>-63.787411956062321</c:v>
                </c:pt>
                <c:pt idx="35">
                  <c:v>-59.536447787874479</c:v>
                </c:pt>
                <c:pt idx="36">
                  <c:v>-53.131314438226909</c:v>
                </c:pt>
                <c:pt idx="37">
                  <c:v>-51.759621052279243</c:v>
                </c:pt>
                <c:pt idx="38">
                  <c:v>-38.692754162331127</c:v>
                </c:pt>
                <c:pt idx="39">
                  <c:v>-24.872626631038461</c:v>
                </c:pt>
                <c:pt idx="40">
                  <c:v>-16.315631807154929</c:v>
                </c:pt>
                <c:pt idx="41">
                  <c:v>-39.794168793674416</c:v>
                </c:pt>
                <c:pt idx="42">
                  <c:v>-28.875206120444737</c:v>
                </c:pt>
                <c:pt idx="43">
                  <c:v>-27.290496303431361</c:v>
                </c:pt>
                <c:pt idx="44">
                  <c:v>-28.961926109041581</c:v>
                </c:pt>
                <c:pt idx="45">
                  <c:v>-29.808049649679347</c:v>
                </c:pt>
                <c:pt idx="46">
                  <c:v>-32.901058443209877</c:v>
                </c:pt>
                <c:pt idx="47">
                  <c:v>-27.026322170110305</c:v>
                </c:pt>
                <c:pt idx="48">
                  <c:v>-10.399285446551582</c:v>
                </c:pt>
                <c:pt idx="49">
                  <c:v>-20.171274606344994</c:v>
                </c:pt>
                <c:pt idx="50">
                  <c:v>-23.920995930169493</c:v>
                </c:pt>
                <c:pt idx="51">
                  <c:v>-25.063612456345105</c:v>
                </c:pt>
                <c:pt idx="52">
                  <c:v>-30.208053985964892</c:v>
                </c:pt>
                <c:pt idx="53">
                  <c:v>-21.184134312726748</c:v>
                </c:pt>
                <c:pt idx="54">
                  <c:v>-15.400219560271307</c:v>
                </c:pt>
                <c:pt idx="55">
                  <c:v>-5.2431561971490863</c:v>
                </c:pt>
                <c:pt idx="56">
                  <c:v>-10.150204538878006</c:v>
                </c:pt>
                <c:pt idx="57">
                  <c:v>3.1010392837074945</c:v>
                </c:pt>
                <c:pt idx="58">
                  <c:v>12.040963229041942</c:v>
                </c:pt>
                <c:pt idx="59">
                  <c:v>15.44404114828426</c:v>
                </c:pt>
                <c:pt idx="60">
                  <c:v>24.559802108914052</c:v>
                </c:pt>
                <c:pt idx="61">
                  <c:v>13.546681604850265</c:v>
                </c:pt>
                <c:pt idx="62">
                  <c:v>23.395422978468662</c:v>
                </c:pt>
                <c:pt idx="63">
                  <c:v>30.893587779165941</c:v>
                </c:pt>
                <c:pt idx="64">
                  <c:v>33.548236400460823</c:v>
                </c:pt>
                <c:pt idx="65">
                  <c:v>39.322098723610949</c:v>
                </c:pt>
                <c:pt idx="66">
                  <c:v>10.280320472588949</c:v>
                </c:pt>
                <c:pt idx="67">
                  <c:v>24.911539662674564</c:v>
                </c:pt>
                <c:pt idx="68">
                  <c:v>30.245072751620409</c:v>
                </c:pt>
                <c:pt idx="69">
                  <c:v>38.33494414656564</c:v>
                </c:pt>
                <c:pt idx="70">
                  <c:v>29.778164288834393</c:v>
                </c:pt>
                <c:pt idx="71">
                  <c:v>27.631746070026168</c:v>
                </c:pt>
                <c:pt idx="72">
                  <c:v>28.335632761821874</c:v>
                </c:pt>
                <c:pt idx="73">
                  <c:v>48.264203938522868</c:v>
                </c:pt>
                <c:pt idx="74">
                  <c:v>32.243894492934473</c:v>
                </c:pt>
                <c:pt idx="75">
                  <c:v>12.239751240438997</c:v>
                </c:pt>
                <c:pt idx="76">
                  <c:v>-2.840434159808924</c:v>
                </c:pt>
                <c:pt idx="77">
                  <c:v>16.311061831759186</c:v>
                </c:pt>
                <c:pt idx="78">
                  <c:v>20.926377889943822</c:v>
                </c:pt>
                <c:pt idx="79">
                  <c:v>44.342999234309886</c:v>
                </c:pt>
                <c:pt idx="80">
                  <c:v>38.832658378471322</c:v>
                </c:pt>
                <c:pt idx="81">
                  <c:v>32.770564931047062</c:v>
                </c:pt>
                <c:pt idx="82">
                  <c:v>39.781453153090951</c:v>
                </c:pt>
                <c:pt idx="83">
                  <c:v>31.257898017381294</c:v>
                </c:pt>
                <c:pt idx="84">
                  <c:v>22.702530381536782</c:v>
                </c:pt>
                <c:pt idx="85">
                  <c:v>36.90942359260336</c:v>
                </c:pt>
                <c:pt idx="86">
                  <c:v>18.791641318956756</c:v>
                </c:pt>
                <c:pt idx="87">
                  <c:v>32.782969532598727</c:v>
                </c:pt>
                <c:pt idx="88">
                  <c:v>25.567993407091635</c:v>
                </c:pt>
                <c:pt idx="89">
                  <c:v>6.4474403246802758</c:v>
                </c:pt>
                <c:pt idx="90">
                  <c:v>19.002555867892514</c:v>
                </c:pt>
                <c:pt idx="91">
                  <c:v>14.408497583695869</c:v>
                </c:pt>
                <c:pt idx="92">
                  <c:v>4.8062724443419809</c:v>
                </c:pt>
                <c:pt idx="93">
                  <c:v>-0.46249448552004835</c:v>
                </c:pt>
                <c:pt idx="94">
                  <c:v>-2.9029853291088594</c:v>
                </c:pt>
                <c:pt idx="95">
                  <c:v>1.484464641622196</c:v>
                </c:pt>
                <c:pt idx="96">
                  <c:v>10.250486261742186</c:v>
                </c:pt>
                <c:pt idx="97">
                  <c:v>3.2301603526276041</c:v>
                </c:pt>
                <c:pt idx="98">
                  <c:v>4.5060106096915931</c:v>
                </c:pt>
                <c:pt idx="99">
                  <c:v>6.096054396539766</c:v>
                </c:pt>
                <c:pt idx="100">
                  <c:v>7.3673850914986563</c:v>
                </c:pt>
                <c:pt idx="101">
                  <c:v>12.845580078343904</c:v>
                </c:pt>
                <c:pt idx="102">
                  <c:v>-1.7141775099407486</c:v>
                </c:pt>
                <c:pt idx="103">
                  <c:v>-14.899440401533724</c:v>
                </c:pt>
                <c:pt idx="104">
                  <c:v>8.9411202001568011</c:v>
                </c:pt>
                <c:pt idx="105">
                  <c:v>14.148674308365244</c:v>
                </c:pt>
                <c:pt idx="106">
                  <c:v>14.769737143261759</c:v>
                </c:pt>
                <c:pt idx="107">
                  <c:v>8.6366860530719691</c:v>
                </c:pt>
                <c:pt idx="108">
                  <c:v>-21.444125390207251</c:v>
                </c:pt>
                <c:pt idx="109">
                  <c:v>-14.260622829764458</c:v>
                </c:pt>
                <c:pt idx="110">
                  <c:v>-8.1814152742676267</c:v>
                </c:pt>
                <c:pt idx="111">
                  <c:v>2.4112572982352893</c:v>
                </c:pt>
                <c:pt idx="112">
                  <c:v>-8.0824684630627743</c:v>
                </c:pt>
                <c:pt idx="113">
                  <c:v>-23.337771222706909</c:v>
                </c:pt>
                <c:pt idx="114">
                  <c:v>-3.7421105682172335</c:v>
                </c:pt>
                <c:pt idx="115">
                  <c:v>-18.114441648049997</c:v>
                </c:pt>
                <c:pt idx="116">
                  <c:v>-30.803761396733172</c:v>
                </c:pt>
                <c:pt idx="117">
                  <c:v>-64.662861226208918</c:v>
                </c:pt>
                <c:pt idx="118">
                  <c:v>-124.15960663428353</c:v>
                </c:pt>
                <c:pt idx="119">
                  <c:v>-118.69720729483259</c:v>
                </c:pt>
                <c:pt idx="120">
                  <c:v>-107.96055070945478</c:v>
                </c:pt>
                <c:pt idx="121">
                  <c:v>-100.49085131925425</c:v>
                </c:pt>
                <c:pt idx="122">
                  <c:v>-126.90687542832974</c:v>
                </c:pt>
                <c:pt idx="123">
                  <c:v>-100.08398669018506</c:v>
                </c:pt>
                <c:pt idx="124">
                  <c:v>-85.544894592607889</c:v>
                </c:pt>
                <c:pt idx="125">
                  <c:v>-58.810050576046919</c:v>
                </c:pt>
                <c:pt idx="126">
                  <c:v>-65.785644873304619</c:v>
                </c:pt>
                <c:pt idx="127">
                  <c:v>-40.448839590401818</c:v>
                </c:pt>
                <c:pt idx="128">
                  <c:v>-42.227403056699899</c:v>
                </c:pt>
                <c:pt idx="129">
                  <c:v>-31.678665960275225</c:v>
                </c:pt>
                <c:pt idx="130">
                  <c:v>-23.5672379373305</c:v>
                </c:pt>
                <c:pt idx="131">
                  <c:v>-27.920829489214938</c:v>
                </c:pt>
                <c:pt idx="132">
                  <c:v>-15.252326922775747</c:v>
                </c:pt>
                <c:pt idx="133">
                  <c:v>-9.0541953304879215</c:v>
                </c:pt>
                <c:pt idx="134">
                  <c:v>-2.3790035791796722</c:v>
                </c:pt>
                <c:pt idx="135">
                  <c:v>-2.5492920057918975</c:v>
                </c:pt>
                <c:pt idx="136">
                  <c:v>1.6237406336416749</c:v>
                </c:pt>
                <c:pt idx="137">
                  <c:v>0.90715038362346467</c:v>
                </c:pt>
                <c:pt idx="138">
                  <c:v>-3.472539103112644</c:v>
                </c:pt>
                <c:pt idx="139">
                  <c:v>2.3254712702913212</c:v>
                </c:pt>
                <c:pt idx="140">
                  <c:v>-0.29811754213374275</c:v>
                </c:pt>
                <c:pt idx="141">
                  <c:v>6.7242468656869754</c:v>
                </c:pt>
                <c:pt idx="142">
                  <c:v>-6.0298953611389727</c:v>
                </c:pt>
                <c:pt idx="143">
                  <c:v>-2.3447614498387623</c:v>
                </c:pt>
                <c:pt idx="144">
                  <c:v>10.49644018512403</c:v>
                </c:pt>
                <c:pt idx="145">
                  <c:v>13.44052250074575</c:v>
                </c:pt>
                <c:pt idx="146">
                  <c:v>19.275324193760124</c:v>
                </c:pt>
                <c:pt idx="147">
                  <c:v>13.680279041994952</c:v>
                </c:pt>
                <c:pt idx="148">
                  <c:v>8.6864473877861954</c:v>
                </c:pt>
                <c:pt idx="149">
                  <c:v>10.79543280629208</c:v>
                </c:pt>
                <c:pt idx="150">
                  <c:v>7.7941171235527653</c:v>
                </c:pt>
                <c:pt idx="151">
                  <c:v>9.1737051698965182</c:v>
                </c:pt>
                <c:pt idx="152">
                  <c:v>3.1085227690362811</c:v>
                </c:pt>
                <c:pt idx="153">
                  <c:v>1.1204124828596491</c:v>
                </c:pt>
                <c:pt idx="154">
                  <c:v>10.861602302514605</c:v>
                </c:pt>
                <c:pt idx="155">
                  <c:v>10.541937387614723</c:v>
                </c:pt>
                <c:pt idx="156">
                  <c:v>9.9868583523149255</c:v>
                </c:pt>
                <c:pt idx="157">
                  <c:v>8.2440012339366096</c:v>
                </c:pt>
                <c:pt idx="158">
                  <c:v>12.054560969603504</c:v>
                </c:pt>
                <c:pt idx="159">
                  <c:v>7.935482600134943</c:v>
                </c:pt>
                <c:pt idx="160">
                  <c:v>6.7069849203635901</c:v>
                </c:pt>
                <c:pt idx="161">
                  <c:v>-7.5681799807020358</c:v>
                </c:pt>
                <c:pt idx="162">
                  <c:v>-4.0557092348993304</c:v>
                </c:pt>
                <c:pt idx="163">
                  <c:v>2.0976866594375907</c:v>
                </c:pt>
                <c:pt idx="164">
                  <c:v>0.90686253553230722</c:v>
                </c:pt>
                <c:pt idx="165">
                  <c:v>9.7257856473857025</c:v>
                </c:pt>
                <c:pt idx="166">
                  <c:v>11.015382644458494</c:v>
                </c:pt>
                <c:pt idx="167">
                  <c:v>11.666003810337383</c:v>
                </c:pt>
                <c:pt idx="168">
                  <c:v>5.2648587467698533</c:v>
                </c:pt>
                <c:pt idx="169">
                  <c:v>-2.478147575458491</c:v>
                </c:pt>
                <c:pt idx="170">
                  <c:v>-6.7156837201413353</c:v>
                </c:pt>
                <c:pt idx="171">
                  <c:v>0.74666314856733296</c:v>
                </c:pt>
                <c:pt idx="172">
                  <c:v>3.7249785405510307</c:v>
                </c:pt>
                <c:pt idx="173">
                  <c:v>0.47213125585393367</c:v>
                </c:pt>
                <c:pt idx="174">
                  <c:v>17.159375122518608</c:v>
                </c:pt>
                <c:pt idx="175">
                  <c:v>7.3159428589370403</c:v>
                </c:pt>
                <c:pt idx="176">
                  <c:v>14.663167081196418</c:v>
                </c:pt>
                <c:pt idx="177">
                  <c:v>11.121053248281161</c:v>
                </c:pt>
                <c:pt idx="178">
                  <c:v>1.8358518426698534</c:v>
                </c:pt>
                <c:pt idx="179">
                  <c:v>15.015546301361791</c:v>
                </c:pt>
                <c:pt idx="180">
                  <c:v>9.9655853873487796</c:v>
                </c:pt>
                <c:pt idx="181">
                  <c:v>-1.260841725991106</c:v>
                </c:pt>
                <c:pt idx="182">
                  <c:v>-2.2819674308652274</c:v>
                </c:pt>
                <c:pt idx="183">
                  <c:v>-2.9543516814192161</c:v>
                </c:pt>
                <c:pt idx="184">
                  <c:v>5.6355917120534329</c:v>
                </c:pt>
                <c:pt idx="185">
                  <c:v>21.249845830618678</c:v>
                </c:pt>
                <c:pt idx="186">
                  <c:v>1.8417303059505847</c:v>
                </c:pt>
                <c:pt idx="187">
                  <c:v>6.4520110272680444</c:v>
                </c:pt>
                <c:pt idx="188">
                  <c:v>8.9175071638181738</c:v>
                </c:pt>
                <c:pt idx="189">
                  <c:v>4.5477386867574943</c:v>
                </c:pt>
                <c:pt idx="190">
                  <c:v>6.9237001357397112</c:v>
                </c:pt>
                <c:pt idx="191">
                  <c:v>-5.8504019256560698</c:v>
                </c:pt>
                <c:pt idx="192">
                  <c:v>-3.8752084850635695</c:v>
                </c:pt>
                <c:pt idx="193">
                  <c:v>-1.5918385757600348</c:v>
                </c:pt>
                <c:pt idx="194">
                  <c:v>6.6970150712266978</c:v>
                </c:pt>
                <c:pt idx="195">
                  <c:v>10.901247819370383</c:v>
                </c:pt>
                <c:pt idx="196">
                  <c:v>13.866465022848153</c:v>
                </c:pt>
                <c:pt idx="197">
                  <c:v>10.656024524403126</c:v>
                </c:pt>
                <c:pt idx="198">
                  <c:v>10.925230510948371</c:v>
                </c:pt>
                <c:pt idx="199">
                  <c:v>9.253966651670396</c:v>
                </c:pt>
                <c:pt idx="200">
                  <c:v>5.4031118113808025</c:v>
                </c:pt>
                <c:pt idx="201">
                  <c:v>-1.4079137348226101</c:v>
                </c:pt>
                <c:pt idx="202">
                  <c:v>2.1586319055760379</c:v>
                </c:pt>
                <c:pt idx="203">
                  <c:v>-0.78249985593203819</c:v>
                </c:pt>
                <c:pt idx="204">
                  <c:v>3.9002670108545821</c:v>
                </c:pt>
                <c:pt idx="205">
                  <c:v>-0.65393407771988388</c:v>
                </c:pt>
                <c:pt idx="206">
                  <c:v>1.283378172680917</c:v>
                </c:pt>
                <c:pt idx="207">
                  <c:v>-2.6504531911881948</c:v>
                </c:pt>
                <c:pt idx="208">
                  <c:v>-4.2261510956715362</c:v>
                </c:pt>
                <c:pt idx="209">
                  <c:v>-4.3688716618675718</c:v>
                </c:pt>
                <c:pt idx="210">
                  <c:v>-2.6227023594141463</c:v>
                </c:pt>
                <c:pt idx="211">
                  <c:v>-8.5737654771536498</c:v>
                </c:pt>
                <c:pt idx="212">
                  <c:v>-10.266526682574515</c:v>
                </c:pt>
                <c:pt idx="213">
                  <c:v>-4.0338875039970521</c:v>
                </c:pt>
                <c:pt idx="214">
                  <c:v>-3.2095592525747314</c:v>
                </c:pt>
                <c:pt idx="215">
                  <c:v>9.8060695724266527</c:v>
                </c:pt>
                <c:pt idx="216">
                  <c:v>6.7141318434028499</c:v>
                </c:pt>
                <c:pt idx="217">
                  <c:v>1.3297293656904241</c:v>
                </c:pt>
                <c:pt idx="218">
                  <c:v>-5.6825438752924535</c:v>
                </c:pt>
                <c:pt idx="219">
                  <c:v>-7.2814015652667674</c:v>
                </c:pt>
                <c:pt idx="220">
                  <c:v>-1.0037164206028921</c:v>
                </c:pt>
                <c:pt idx="221">
                  <c:v>0.30511880963158999</c:v>
                </c:pt>
                <c:pt idx="222">
                  <c:v>7.5082281063819707</c:v>
                </c:pt>
                <c:pt idx="223">
                  <c:v>10.062606326965284</c:v>
                </c:pt>
                <c:pt idx="224">
                  <c:v>6.9092458036301432</c:v>
                </c:pt>
                <c:pt idx="225">
                  <c:v>7.6480713192450827</c:v>
                </c:pt>
                <c:pt idx="226">
                  <c:v>7.4665793862205083</c:v>
                </c:pt>
                <c:pt idx="227">
                  <c:v>6.0736842649594394</c:v>
                </c:pt>
                <c:pt idx="228">
                  <c:v>6.2752064408940953</c:v>
                </c:pt>
                <c:pt idx="229">
                  <c:v>11.965009391479967</c:v>
                </c:pt>
                <c:pt idx="230">
                  <c:v>11.907746746278024</c:v>
                </c:pt>
                <c:pt idx="231">
                  <c:v>12.627326269564389</c:v>
                </c:pt>
                <c:pt idx="232">
                  <c:v>15.849023752746636</c:v>
                </c:pt>
                <c:pt idx="233">
                  <c:v>15.305532417379695</c:v>
                </c:pt>
                <c:pt idx="234">
                  <c:v>11.936583790494936</c:v>
                </c:pt>
                <c:pt idx="235">
                  <c:v>7.1720328280185397</c:v>
                </c:pt>
                <c:pt idx="236">
                  <c:v>15.756363806806274</c:v>
                </c:pt>
                <c:pt idx="237">
                  <c:v>10.183352861954496</c:v>
                </c:pt>
                <c:pt idx="238">
                  <c:v>5.7567775282492644</c:v>
                </c:pt>
                <c:pt idx="239">
                  <c:v>5.9448018137898586</c:v>
                </c:pt>
                <c:pt idx="240">
                  <c:v>3.2790815185727999</c:v>
                </c:pt>
                <c:pt idx="241">
                  <c:v>15.058442325775179</c:v>
                </c:pt>
                <c:pt idx="242">
                  <c:v>0.77983955596804444</c:v>
                </c:pt>
                <c:pt idx="243">
                  <c:v>-3.8905985510152017</c:v>
                </c:pt>
                <c:pt idx="244">
                  <c:v>-4.6345183426069054</c:v>
                </c:pt>
                <c:pt idx="245">
                  <c:v>-4.9452335069566411</c:v>
                </c:pt>
                <c:pt idx="246">
                  <c:v>-4.9770913232995762</c:v>
                </c:pt>
                <c:pt idx="247">
                  <c:v>-17.38396995102142</c:v>
                </c:pt>
                <c:pt idx="248">
                  <c:v>-25.418545757923393</c:v>
                </c:pt>
                <c:pt idx="249">
                  <c:v>-26.605729050442775</c:v>
                </c:pt>
                <c:pt idx="250">
                  <c:v>-11.936730610985434</c:v>
                </c:pt>
                <c:pt idx="251">
                  <c:v>-7.0672898300811466</c:v>
                </c:pt>
                <c:pt idx="252">
                  <c:v>-6.5361997927384783</c:v>
                </c:pt>
                <c:pt idx="253">
                  <c:v>-12.751884822325767</c:v>
                </c:pt>
                <c:pt idx="254">
                  <c:v>-37.406250334112329</c:v>
                </c:pt>
                <c:pt idx="255">
                  <c:v>-114.61272376074123</c:v>
                </c:pt>
                <c:pt idx="256">
                  <c:v>-94.117328038326704</c:v>
                </c:pt>
                <c:pt idx="257">
                  <c:v>-21.537530550204217</c:v>
                </c:pt>
                <c:pt idx="258">
                  <c:v>-8.9561952725511826</c:v>
                </c:pt>
                <c:pt idx="259">
                  <c:v>15.19502395104959</c:v>
                </c:pt>
                <c:pt idx="260">
                  <c:v>11.752598417705798</c:v>
                </c:pt>
                <c:pt idx="261">
                  <c:v>4.1310585382291745</c:v>
                </c:pt>
                <c:pt idx="262">
                  <c:v>31.244249081086615</c:v>
                </c:pt>
                <c:pt idx="263">
                  <c:v>12.958017388699897</c:v>
                </c:pt>
                <c:pt idx="264">
                  <c:v>8.6535078391818079</c:v>
                </c:pt>
                <c:pt idx="265">
                  <c:v>10.858891422191453</c:v>
                </c:pt>
                <c:pt idx="266">
                  <c:v>21.363640050143495</c:v>
                </c:pt>
                <c:pt idx="267">
                  <c:v>42.502696521677507</c:v>
                </c:pt>
                <c:pt idx="268">
                  <c:v>43.466453121460866</c:v>
                </c:pt>
                <c:pt idx="269">
                  <c:v>32.259467765487564</c:v>
                </c:pt>
                <c:pt idx="270">
                  <c:v>25.648937047823637</c:v>
                </c:pt>
                <c:pt idx="271">
                  <c:v>8.4626451566918295</c:v>
                </c:pt>
                <c:pt idx="272">
                  <c:v>10.921233352060323</c:v>
                </c:pt>
                <c:pt idx="273">
                  <c:v>24.073630123920566</c:v>
                </c:pt>
                <c:pt idx="274">
                  <c:v>28.067424168228332</c:v>
                </c:pt>
                <c:pt idx="275">
                  <c:v>17.571209758061997</c:v>
                </c:pt>
                <c:pt idx="276">
                  <c:v>15.365228481402607</c:v>
                </c:pt>
                <c:pt idx="277">
                  <c:v>29.981763431102387</c:v>
                </c:pt>
                <c:pt idx="278">
                  <c:v>40.030623163517461</c:v>
                </c:pt>
                <c:pt idx="279">
                  <c:v>42.336351176157379</c:v>
                </c:pt>
                <c:pt idx="280">
                  <c:v>42.661928626035404</c:v>
                </c:pt>
                <c:pt idx="281">
                  <c:v>34.603693265360839</c:v>
                </c:pt>
                <c:pt idx="282">
                  <c:v>21.731511405931741</c:v>
                </c:pt>
                <c:pt idx="283">
                  <c:v>10.736327971840018</c:v>
                </c:pt>
                <c:pt idx="284">
                  <c:v>8.84797654766869</c:v>
                </c:pt>
                <c:pt idx="285">
                  <c:v>-2.6311808669239287</c:v>
                </c:pt>
                <c:pt idx="286">
                  <c:v>-0.76351303593401876</c:v>
                </c:pt>
                <c:pt idx="287">
                  <c:v>-8.8627141169454298</c:v>
                </c:pt>
                <c:pt idx="288">
                  <c:v>-5.0872375137884749</c:v>
                </c:pt>
                <c:pt idx="289">
                  <c:v>-0.9732313105216619</c:v>
                </c:pt>
                <c:pt idx="290">
                  <c:v>0.91464803086539015</c:v>
                </c:pt>
                <c:pt idx="291">
                  <c:v>6.8868167287730371</c:v>
                </c:pt>
                <c:pt idx="292">
                  <c:v>3.8013772525453811</c:v>
                </c:pt>
                <c:pt idx="293">
                  <c:v>3.3626385224062911</c:v>
                </c:pt>
                <c:pt idx="294">
                  <c:v>-4.9313993168879406</c:v>
                </c:pt>
                <c:pt idx="295">
                  <c:v>-7.8403255642070011</c:v>
                </c:pt>
                <c:pt idx="296">
                  <c:v>-0.5601158300377459</c:v>
                </c:pt>
                <c:pt idx="297">
                  <c:v>-5.5948562632647203</c:v>
                </c:pt>
                <c:pt idx="298">
                  <c:v>-13.104262226021497</c:v>
                </c:pt>
                <c:pt idx="299">
                  <c:v>-4.6085477991486909</c:v>
                </c:pt>
                <c:pt idx="300">
                  <c:v>-5.4226543604583073</c:v>
                </c:pt>
                <c:pt idx="301">
                  <c:v>-6.4766941117157604</c:v>
                </c:pt>
                <c:pt idx="302">
                  <c:v>-3.9346384943735058</c:v>
                </c:pt>
                <c:pt idx="303">
                  <c:v>-20.762469789980141</c:v>
                </c:pt>
                <c:pt idx="304">
                  <c:v>-10.600392525140347</c:v>
                </c:pt>
                <c:pt idx="305">
                  <c:v>1.6822356019886224</c:v>
                </c:pt>
                <c:pt idx="306">
                  <c:v>-1.4334417376344681</c:v>
                </c:pt>
                <c:pt idx="307">
                  <c:v>-16.893709346603949</c:v>
                </c:pt>
                <c:pt idx="308">
                  <c:v>-11.447375493383067</c:v>
                </c:pt>
                <c:pt idx="309">
                  <c:v>-12.190214989229595</c:v>
                </c:pt>
                <c:pt idx="310">
                  <c:v>-14.406415538344</c:v>
                </c:pt>
                <c:pt idx="311">
                  <c:v>-4.1202515900625531</c:v>
                </c:pt>
                <c:pt idx="312">
                  <c:v>8.9649940462088207</c:v>
                </c:pt>
                <c:pt idx="313">
                  <c:v>-13.730812001014906</c:v>
                </c:pt>
                <c:pt idx="314">
                  <c:v>0.2627441394874348</c:v>
                </c:pt>
                <c:pt idx="315">
                  <c:v>-10.137190072600596</c:v>
                </c:pt>
                <c:pt idx="316">
                  <c:v>2.3605813648067326</c:v>
                </c:pt>
                <c:pt idx="317">
                  <c:v>4.9341032318589484</c:v>
                </c:pt>
                <c:pt idx="318">
                  <c:v>1.0026571316327262</c:v>
                </c:pt>
                <c:pt idx="319">
                  <c:v>3.6744880354964331</c:v>
                </c:pt>
                <c:pt idx="320">
                  <c:v>2.8970501604065362</c:v>
                </c:pt>
              </c:numCache>
            </c:numRef>
          </c:val>
          <c:smooth val="0"/>
          <c:extLst>
            <c:ext xmlns:c16="http://schemas.microsoft.com/office/drawing/2014/chart" uri="{C3380CC4-5D6E-409C-BE32-E72D297353CC}">
              <c16:uniqueId val="{00000001-E014-4644-8B60-F53E966ADCCB}"/>
            </c:ext>
          </c:extLst>
        </c:ser>
        <c:dLbls>
          <c:showLegendKey val="0"/>
          <c:showVal val="0"/>
          <c:showCatName val="0"/>
          <c:showSerName val="0"/>
          <c:showPercent val="0"/>
          <c:showBubbleSize val="0"/>
        </c:dLbls>
        <c:marker val="1"/>
        <c:smooth val="0"/>
        <c:axId val="483959223"/>
        <c:axId val="483954903"/>
      </c:lineChart>
      <c:dateAx>
        <c:axId val="248142447"/>
        <c:scaling>
          <c:orientation val="minMax"/>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48134527"/>
        <c:crosses val="autoZero"/>
        <c:auto val="1"/>
        <c:lblOffset val="100"/>
        <c:baseTimeUnit val="months"/>
        <c:majorUnit val="5"/>
        <c:majorTimeUnit val="years"/>
      </c:dateAx>
      <c:valAx>
        <c:axId val="248134527"/>
        <c:scaling>
          <c:orientation val="minMax"/>
          <c:max val="100"/>
          <c:min val="-150"/>
        </c:scaling>
        <c:delete val="0"/>
        <c:axPos val="l"/>
        <c:majorGridlines>
          <c:spPr>
            <a:ln w="3175" cap="flat" cmpd="sng" algn="ctr">
              <a:solidFill>
                <a:srgbClr val="D9D9D9"/>
              </a:solidFill>
              <a:prstDash val="solid"/>
              <a:round/>
            </a:ln>
            <a:effectLst/>
          </c:spPr>
        </c:majorGridlines>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48142447"/>
        <c:crosses val="autoZero"/>
        <c:crossBetween val="between"/>
      </c:valAx>
      <c:valAx>
        <c:axId val="483954903"/>
        <c:scaling>
          <c:orientation val="minMax"/>
          <c:max val="30"/>
          <c:min val="-50"/>
        </c:scaling>
        <c:delete val="1"/>
        <c:axPos val="r"/>
        <c:numFmt formatCode="General" sourceLinked="1"/>
        <c:majorTickMark val="none"/>
        <c:minorTickMark val="none"/>
        <c:tickLblPos val="nextTo"/>
        <c:crossAx val="483959223"/>
        <c:crosses val="max"/>
        <c:crossBetween val="between"/>
        <c:majorUnit val="10"/>
      </c:valAx>
      <c:dateAx>
        <c:axId val="483959223"/>
        <c:scaling>
          <c:orientation val="minMax"/>
        </c:scaling>
        <c:delete val="1"/>
        <c:axPos val="b"/>
        <c:numFmt formatCode="mmm\-yy" sourceLinked="1"/>
        <c:majorTickMark val="out"/>
        <c:minorTickMark val="none"/>
        <c:tickLblPos val="nextTo"/>
        <c:crossAx val="483954903"/>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853802284999202E-2"/>
          <c:w val="1"/>
          <c:h val="0.10084590326950543"/>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5191796429927839E-2"/>
          <c:y val="0.21228070286979456"/>
          <c:w val="0.94682871249525269"/>
          <c:h val="0.78187134391383117"/>
        </c:manualLayout>
      </c:layout>
      <c:barChart>
        <c:barDir val="col"/>
        <c:grouping val="clustered"/>
        <c:varyColors val="0"/>
        <c:ser>
          <c:idx val="0"/>
          <c:order val="0"/>
          <c:tx>
            <c:strRef>
              <c:f>'EZ rates'!$O$1</c:f>
              <c:strCache>
                <c:ptCount val="1"/>
                <c:pt idx="0">
                  <c:v>ECB policy changes, bps</c:v>
                </c:pt>
              </c:strCache>
            </c:strRef>
          </c:tx>
          <c:spPr>
            <a:solidFill>
              <a:schemeClr val="bg1">
                <a:lumMod val="65000"/>
              </a:schemeClr>
            </a:solidFill>
            <a:ln>
              <a:solidFill>
                <a:schemeClr val="bg1">
                  <a:lumMod val="65000"/>
                </a:schemeClr>
              </a:solidFill>
            </a:ln>
            <a:effectLst/>
          </c:spPr>
          <c:invertIfNegative val="0"/>
          <c:cat>
            <c:numRef>
              <c:f>'EZ rates'!$A$27:$A$347</c:f>
              <c:numCache>
                <c:formatCode>mmm\-yy</c:formatCode>
                <c:ptCount val="32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pt idx="300">
                  <c:v>45292</c:v>
                </c:pt>
                <c:pt idx="301">
                  <c:v>45323</c:v>
                </c:pt>
                <c:pt idx="302">
                  <c:v>45352</c:v>
                </c:pt>
                <c:pt idx="303">
                  <c:v>45383</c:v>
                </c:pt>
                <c:pt idx="304">
                  <c:v>45413</c:v>
                </c:pt>
                <c:pt idx="305">
                  <c:v>45444</c:v>
                </c:pt>
                <c:pt idx="306">
                  <c:v>45474</c:v>
                </c:pt>
                <c:pt idx="307">
                  <c:v>45505</c:v>
                </c:pt>
                <c:pt idx="308">
                  <c:v>45536</c:v>
                </c:pt>
                <c:pt idx="309">
                  <c:v>45566</c:v>
                </c:pt>
                <c:pt idx="310">
                  <c:v>45597</c:v>
                </c:pt>
                <c:pt idx="311">
                  <c:v>45627</c:v>
                </c:pt>
                <c:pt idx="312">
                  <c:v>45658</c:v>
                </c:pt>
                <c:pt idx="313">
                  <c:v>45689</c:v>
                </c:pt>
                <c:pt idx="314">
                  <c:v>45717</c:v>
                </c:pt>
                <c:pt idx="315">
                  <c:v>45748</c:v>
                </c:pt>
                <c:pt idx="316">
                  <c:v>45778</c:v>
                </c:pt>
                <c:pt idx="317">
                  <c:v>45809</c:v>
                </c:pt>
                <c:pt idx="318">
                  <c:v>45839</c:v>
                </c:pt>
                <c:pt idx="319">
                  <c:v>45870</c:v>
                </c:pt>
                <c:pt idx="320">
                  <c:v>45901</c:v>
                </c:pt>
              </c:numCache>
            </c:numRef>
          </c:cat>
          <c:val>
            <c:numRef>
              <c:f>'EZ rates'!$O$27:$O$347</c:f>
              <c:numCache>
                <c:formatCode>General</c:formatCode>
                <c:ptCount val="321"/>
                <c:pt idx="0">
                  <c:v>0</c:v>
                </c:pt>
                <c:pt idx="1">
                  <c:v>0</c:v>
                </c:pt>
                <c:pt idx="2">
                  <c:v>0</c:v>
                </c:pt>
                <c:pt idx="3">
                  <c:v>-50</c:v>
                </c:pt>
                <c:pt idx="4">
                  <c:v>0</c:v>
                </c:pt>
                <c:pt idx="5">
                  <c:v>0</c:v>
                </c:pt>
                <c:pt idx="6">
                  <c:v>0</c:v>
                </c:pt>
                <c:pt idx="7">
                  <c:v>0</c:v>
                </c:pt>
                <c:pt idx="8">
                  <c:v>0</c:v>
                </c:pt>
                <c:pt idx="9">
                  <c:v>0</c:v>
                </c:pt>
                <c:pt idx="10">
                  <c:v>50</c:v>
                </c:pt>
                <c:pt idx="11">
                  <c:v>0</c:v>
                </c:pt>
                <c:pt idx="12">
                  <c:v>0</c:v>
                </c:pt>
                <c:pt idx="13">
                  <c:v>25</c:v>
                </c:pt>
                <c:pt idx="14">
                  <c:v>25</c:v>
                </c:pt>
                <c:pt idx="15">
                  <c:v>25</c:v>
                </c:pt>
                <c:pt idx="16">
                  <c:v>0</c:v>
                </c:pt>
                <c:pt idx="17">
                  <c:v>50</c:v>
                </c:pt>
                <c:pt idx="18">
                  <c:v>0</c:v>
                </c:pt>
                <c:pt idx="19">
                  <c:v>0</c:v>
                </c:pt>
                <c:pt idx="20">
                  <c:v>25</c:v>
                </c:pt>
                <c:pt idx="21">
                  <c:v>25</c:v>
                </c:pt>
                <c:pt idx="22">
                  <c:v>0</c:v>
                </c:pt>
                <c:pt idx="23">
                  <c:v>0</c:v>
                </c:pt>
                <c:pt idx="24">
                  <c:v>0</c:v>
                </c:pt>
                <c:pt idx="25">
                  <c:v>0</c:v>
                </c:pt>
                <c:pt idx="26">
                  <c:v>0</c:v>
                </c:pt>
                <c:pt idx="27">
                  <c:v>0</c:v>
                </c:pt>
                <c:pt idx="28">
                  <c:v>-25</c:v>
                </c:pt>
                <c:pt idx="29">
                  <c:v>0</c:v>
                </c:pt>
                <c:pt idx="30">
                  <c:v>0</c:v>
                </c:pt>
                <c:pt idx="31">
                  <c:v>-25</c:v>
                </c:pt>
                <c:pt idx="32">
                  <c:v>-50</c:v>
                </c:pt>
                <c:pt idx="33">
                  <c:v>0</c:v>
                </c:pt>
                <c:pt idx="34">
                  <c:v>-50</c:v>
                </c:pt>
                <c:pt idx="35">
                  <c:v>0</c:v>
                </c:pt>
                <c:pt idx="36">
                  <c:v>0</c:v>
                </c:pt>
                <c:pt idx="37">
                  <c:v>0</c:v>
                </c:pt>
                <c:pt idx="38">
                  <c:v>0</c:v>
                </c:pt>
                <c:pt idx="39">
                  <c:v>0</c:v>
                </c:pt>
                <c:pt idx="40">
                  <c:v>0</c:v>
                </c:pt>
                <c:pt idx="41">
                  <c:v>0</c:v>
                </c:pt>
                <c:pt idx="42">
                  <c:v>0</c:v>
                </c:pt>
                <c:pt idx="43">
                  <c:v>0</c:v>
                </c:pt>
                <c:pt idx="44">
                  <c:v>0</c:v>
                </c:pt>
                <c:pt idx="45">
                  <c:v>0</c:v>
                </c:pt>
                <c:pt idx="46">
                  <c:v>0</c:v>
                </c:pt>
                <c:pt idx="47">
                  <c:v>-50</c:v>
                </c:pt>
                <c:pt idx="48">
                  <c:v>0</c:v>
                </c:pt>
                <c:pt idx="49">
                  <c:v>0</c:v>
                </c:pt>
                <c:pt idx="50">
                  <c:v>-25</c:v>
                </c:pt>
                <c:pt idx="51">
                  <c:v>0</c:v>
                </c:pt>
                <c:pt idx="52">
                  <c:v>0</c:v>
                </c:pt>
                <c:pt idx="53">
                  <c:v>-50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25</c:v>
                </c:pt>
                <c:pt idx="84">
                  <c:v>0</c:v>
                </c:pt>
                <c:pt idx="85">
                  <c:v>0</c:v>
                </c:pt>
                <c:pt idx="86">
                  <c:v>25</c:v>
                </c:pt>
                <c:pt idx="87">
                  <c:v>0</c:v>
                </c:pt>
                <c:pt idx="88">
                  <c:v>0</c:v>
                </c:pt>
                <c:pt idx="89">
                  <c:v>25</c:v>
                </c:pt>
                <c:pt idx="90">
                  <c:v>0</c:v>
                </c:pt>
                <c:pt idx="91">
                  <c:v>25</c:v>
                </c:pt>
                <c:pt idx="92">
                  <c:v>0</c:v>
                </c:pt>
                <c:pt idx="93">
                  <c:v>25</c:v>
                </c:pt>
                <c:pt idx="94">
                  <c:v>0</c:v>
                </c:pt>
                <c:pt idx="95">
                  <c:v>25</c:v>
                </c:pt>
                <c:pt idx="96">
                  <c:v>0</c:v>
                </c:pt>
                <c:pt idx="97">
                  <c:v>0</c:v>
                </c:pt>
                <c:pt idx="98">
                  <c:v>25</c:v>
                </c:pt>
                <c:pt idx="99">
                  <c:v>0</c:v>
                </c:pt>
                <c:pt idx="100">
                  <c:v>0</c:v>
                </c:pt>
                <c:pt idx="101">
                  <c:v>25</c:v>
                </c:pt>
                <c:pt idx="102">
                  <c:v>0</c:v>
                </c:pt>
                <c:pt idx="103">
                  <c:v>0</c:v>
                </c:pt>
                <c:pt idx="104">
                  <c:v>0</c:v>
                </c:pt>
                <c:pt idx="105">
                  <c:v>0</c:v>
                </c:pt>
                <c:pt idx="106">
                  <c:v>0</c:v>
                </c:pt>
                <c:pt idx="107">
                  <c:v>0</c:v>
                </c:pt>
                <c:pt idx="108">
                  <c:v>0</c:v>
                </c:pt>
                <c:pt idx="109">
                  <c:v>0</c:v>
                </c:pt>
                <c:pt idx="110">
                  <c:v>0</c:v>
                </c:pt>
                <c:pt idx="111">
                  <c:v>0</c:v>
                </c:pt>
                <c:pt idx="112">
                  <c:v>0</c:v>
                </c:pt>
                <c:pt idx="113">
                  <c:v>0</c:v>
                </c:pt>
                <c:pt idx="114">
                  <c:v>25</c:v>
                </c:pt>
                <c:pt idx="115">
                  <c:v>0</c:v>
                </c:pt>
                <c:pt idx="116">
                  <c:v>0</c:v>
                </c:pt>
                <c:pt idx="117">
                  <c:v>-50</c:v>
                </c:pt>
                <c:pt idx="118">
                  <c:v>-50</c:v>
                </c:pt>
                <c:pt idx="119">
                  <c:v>-75</c:v>
                </c:pt>
                <c:pt idx="120">
                  <c:v>-50</c:v>
                </c:pt>
                <c:pt idx="121">
                  <c:v>0</c:v>
                </c:pt>
                <c:pt idx="122">
                  <c:v>-50</c:v>
                </c:pt>
                <c:pt idx="123">
                  <c:v>-25</c:v>
                </c:pt>
                <c:pt idx="124">
                  <c:v>-30</c:v>
                </c:pt>
                <c:pt idx="125">
                  <c:v>0</c:v>
                </c:pt>
                <c:pt idx="126">
                  <c:v>0</c:v>
                </c:pt>
                <c:pt idx="127">
                  <c:v>0</c:v>
                </c:pt>
                <c:pt idx="128">
                  <c:v>0</c:v>
                </c:pt>
                <c:pt idx="129">
                  <c:v>0</c:v>
                </c:pt>
                <c:pt idx="130">
                  <c:v>0</c:v>
                </c:pt>
                <c:pt idx="131">
                  <c:v>0</c:v>
                </c:pt>
                <c:pt idx="132">
                  <c:v>0</c:v>
                </c:pt>
                <c:pt idx="133">
                  <c:v>0</c:v>
                </c:pt>
                <c:pt idx="134">
                  <c:v>0</c:v>
                </c:pt>
                <c:pt idx="135">
                  <c:v>-25</c:v>
                </c:pt>
                <c:pt idx="136">
                  <c:v>0</c:v>
                </c:pt>
                <c:pt idx="137">
                  <c:v>0</c:v>
                </c:pt>
                <c:pt idx="138">
                  <c:v>0</c:v>
                </c:pt>
                <c:pt idx="139">
                  <c:v>0</c:v>
                </c:pt>
                <c:pt idx="140">
                  <c:v>0</c:v>
                </c:pt>
                <c:pt idx="141">
                  <c:v>0</c:v>
                </c:pt>
                <c:pt idx="142">
                  <c:v>0</c:v>
                </c:pt>
                <c:pt idx="143">
                  <c:v>0</c:v>
                </c:pt>
                <c:pt idx="144">
                  <c:v>0</c:v>
                </c:pt>
                <c:pt idx="145">
                  <c:v>0</c:v>
                </c:pt>
                <c:pt idx="146">
                  <c:v>25</c:v>
                </c:pt>
                <c:pt idx="147">
                  <c:v>0</c:v>
                </c:pt>
                <c:pt idx="148">
                  <c:v>0</c:v>
                </c:pt>
                <c:pt idx="149">
                  <c:v>0</c:v>
                </c:pt>
                <c:pt idx="150">
                  <c:v>25</c:v>
                </c:pt>
                <c:pt idx="151">
                  <c:v>0</c:v>
                </c:pt>
                <c:pt idx="152">
                  <c:v>-25</c:v>
                </c:pt>
                <c:pt idx="153">
                  <c:v>0</c:v>
                </c:pt>
                <c:pt idx="154">
                  <c:v>-25</c:v>
                </c:pt>
                <c:pt idx="155">
                  <c:v>-25</c:v>
                </c:pt>
                <c:pt idx="156">
                  <c:v>0</c:v>
                </c:pt>
                <c:pt idx="157">
                  <c:v>0</c:v>
                </c:pt>
                <c:pt idx="158">
                  <c:v>0</c:v>
                </c:pt>
                <c:pt idx="159">
                  <c:v>0</c:v>
                </c:pt>
                <c:pt idx="160">
                  <c:v>0</c:v>
                </c:pt>
                <c:pt idx="161">
                  <c:v>0</c:v>
                </c:pt>
                <c:pt idx="162">
                  <c:v>-50</c:v>
                </c:pt>
                <c:pt idx="163">
                  <c:v>0</c:v>
                </c:pt>
                <c:pt idx="164">
                  <c:v>0</c:v>
                </c:pt>
                <c:pt idx="165">
                  <c:v>0</c:v>
                </c:pt>
                <c:pt idx="166">
                  <c:v>0</c:v>
                </c:pt>
                <c:pt idx="167">
                  <c:v>0</c:v>
                </c:pt>
                <c:pt idx="168">
                  <c:v>0</c:v>
                </c:pt>
                <c:pt idx="169">
                  <c:v>0</c:v>
                </c:pt>
                <c:pt idx="170">
                  <c:v>0</c:v>
                </c:pt>
                <c:pt idx="171">
                  <c:v>0</c:v>
                </c:pt>
                <c:pt idx="172">
                  <c:v>-25</c:v>
                </c:pt>
                <c:pt idx="173">
                  <c:v>0</c:v>
                </c:pt>
                <c:pt idx="174">
                  <c:v>-25</c:v>
                </c:pt>
                <c:pt idx="175">
                  <c:v>0</c:v>
                </c:pt>
                <c:pt idx="176">
                  <c:v>0</c:v>
                </c:pt>
                <c:pt idx="177">
                  <c:v>0</c:v>
                </c:pt>
                <c:pt idx="178">
                  <c:v>-25</c:v>
                </c:pt>
                <c:pt idx="179">
                  <c:v>0</c:v>
                </c:pt>
                <c:pt idx="180">
                  <c:v>0</c:v>
                </c:pt>
                <c:pt idx="181">
                  <c:v>0</c:v>
                </c:pt>
                <c:pt idx="182">
                  <c:v>0</c:v>
                </c:pt>
                <c:pt idx="183">
                  <c:v>0</c:v>
                </c:pt>
                <c:pt idx="184">
                  <c:v>0</c:v>
                </c:pt>
                <c:pt idx="185">
                  <c:v>-35</c:v>
                </c:pt>
                <c:pt idx="186">
                  <c:v>0</c:v>
                </c:pt>
                <c:pt idx="187">
                  <c:v>0</c:v>
                </c:pt>
                <c:pt idx="188">
                  <c:v>-10</c:v>
                </c:pt>
                <c:pt idx="189">
                  <c:v>0</c:v>
                </c:pt>
                <c:pt idx="190">
                  <c:v>0</c:v>
                </c:pt>
                <c:pt idx="191">
                  <c:v>0</c:v>
                </c:pt>
                <c:pt idx="192">
                  <c:v>-25</c:v>
                </c:pt>
                <c:pt idx="193">
                  <c:v>0</c:v>
                </c:pt>
                <c:pt idx="194">
                  <c:v>0</c:v>
                </c:pt>
                <c:pt idx="195">
                  <c:v>0</c:v>
                </c:pt>
                <c:pt idx="196">
                  <c:v>0</c:v>
                </c:pt>
                <c:pt idx="197">
                  <c:v>0</c:v>
                </c:pt>
                <c:pt idx="198">
                  <c:v>0</c:v>
                </c:pt>
                <c:pt idx="199">
                  <c:v>0</c:v>
                </c:pt>
                <c:pt idx="200">
                  <c:v>0</c:v>
                </c:pt>
                <c:pt idx="201">
                  <c:v>0</c:v>
                </c:pt>
                <c:pt idx="202">
                  <c:v>0</c:v>
                </c:pt>
                <c:pt idx="203">
                  <c:v>-35</c:v>
                </c:pt>
                <c:pt idx="204">
                  <c:v>0</c:v>
                </c:pt>
                <c:pt idx="205">
                  <c:v>0</c:v>
                </c:pt>
                <c:pt idx="206">
                  <c:v>-35</c:v>
                </c:pt>
                <c:pt idx="207">
                  <c:v>0</c:v>
                </c:pt>
                <c:pt idx="208">
                  <c:v>0</c:v>
                </c:pt>
                <c:pt idx="209">
                  <c:v>0</c:v>
                </c:pt>
                <c:pt idx="210">
                  <c:v>0</c:v>
                </c:pt>
                <c:pt idx="211">
                  <c:v>0</c:v>
                </c:pt>
                <c:pt idx="212">
                  <c:v>0</c:v>
                </c:pt>
                <c:pt idx="213">
                  <c:v>0</c:v>
                </c:pt>
                <c:pt idx="214">
                  <c:v>0</c:v>
                </c:pt>
                <c:pt idx="215">
                  <c:v>0</c:v>
                </c:pt>
                <c:pt idx="216">
                  <c:v>0</c:v>
                </c:pt>
                <c:pt idx="217">
                  <c:v>0</c:v>
                </c:pt>
                <c:pt idx="218">
                  <c:v>0</c:v>
                </c:pt>
                <c:pt idx="219">
                  <c:v>20</c:v>
                </c:pt>
                <c:pt idx="220">
                  <c:v>0</c:v>
                </c:pt>
                <c:pt idx="221">
                  <c:v>0</c:v>
                </c:pt>
                <c:pt idx="222">
                  <c:v>0</c:v>
                </c:pt>
                <c:pt idx="223">
                  <c:v>0</c:v>
                </c:pt>
                <c:pt idx="224">
                  <c:v>0</c:v>
                </c:pt>
                <c:pt idx="225">
                  <c:v>0</c:v>
                </c:pt>
                <c:pt idx="226">
                  <c:v>0</c:v>
                </c:pt>
                <c:pt idx="227">
                  <c:v>0</c:v>
                </c:pt>
                <c:pt idx="228">
                  <c:v>30</c:v>
                </c:pt>
                <c:pt idx="229">
                  <c:v>0</c:v>
                </c:pt>
                <c:pt idx="230">
                  <c:v>0</c:v>
                </c:pt>
                <c:pt idx="231">
                  <c:v>0</c:v>
                </c:pt>
                <c:pt idx="232">
                  <c:v>0</c:v>
                </c:pt>
                <c:pt idx="233">
                  <c:v>0</c:v>
                </c:pt>
                <c:pt idx="234">
                  <c:v>0</c:v>
                </c:pt>
                <c:pt idx="235">
                  <c:v>15</c:v>
                </c:pt>
                <c:pt idx="236">
                  <c:v>0</c:v>
                </c:pt>
                <c:pt idx="237">
                  <c:v>0</c:v>
                </c:pt>
                <c:pt idx="238">
                  <c:v>0</c:v>
                </c:pt>
                <c:pt idx="239">
                  <c:v>15</c:v>
                </c:pt>
                <c:pt idx="240">
                  <c:v>0</c:v>
                </c:pt>
                <c:pt idx="241">
                  <c:v>0</c:v>
                </c:pt>
                <c:pt idx="242">
                  <c:v>0</c:v>
                </c:pt>
                <c:pt idx="243">
                  <c:v>0</c:v>
                </c:pt>
                <c:pt idx="244">
                  <c:v>0</c:v>
                </c:pt>
                <c:pt idx="245">
                  <c:v>0</c:v>
                </c:pt>
                <c:pt idx="246">
                  <c:v>0</c:v>
                </c:pt>
                <c:pt idx="247">
                  <c:v>0</c:v>
                </c:pt>
                <c:pt idx="248">
                  <c:v>-30</c:v>
                </c:pt>
                <c:pt idx="249">
                  <c:v>0</c:v>
                </c:pt>
                <c:pt idx="250">
                  <c:v>0</c:v>
                </c:pt>
                <c:pt idx="251">
                  <c:v>0</c:v>
                </c:pt>
                <c:pt idx="252">
                  <c:v>0</c:v>
                </c:pt>
                <c:pt idx="253">
                  <c:v>0</c:v>
                </c:pt>
                <c:pt idx="254">
                  <c:v>-150</c:v>
                </c:pt>
                <c:pt idx="255">
                  <c:v>0</c:v>
                </c:pt>
                <c:pt idx="256">
                  <c:v>-120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10</c:v>
                </c:pt>
                <c:pt idx="273">
                  <c:v>0</c:v>
                </c:pt>
                <c:pt idx="274">
                  <c:v>0</c:v>
                </c:pt>
                <c:pt idx="275">
                  <c:v>0</c:v>
                </c:pt>
                <c:pt idx="276">
                  <c:v>0</c:v>
                </c:pt>
                <c:pt idx="277">
                  <c:v>0</c:v>
                </c:pt>
                <c:pt idx="278">
                  <c:v>0</c:v>
                </c:pt>
                <c:pt idx="279">
                  <c:v>0</c:v>
                </c:pt>
                <c:pt idx="280">
                  <c:v>0</c:v>
                </c:pt>
                <c:pt idx="281">
                  <c:v>0</c:v>
                </c:pt>
                <c:pt idx="282">
                  <c:v>0</c:v>
                </c:pt>
                <c:pt idx="283">
                  <c:v>0</c:v>
                </c:pt>
                <c:pt idx="284">
                  <c:v>125</c:v>
                </c:pt>
                <c:pt idx="285">
                  <c:v>75</c:v>
                </c:pt>
                <c:pt idx="286">
                  <c:v>0</c:v>
                </c:pt>
                <c:pt idx="287">
                  <c:v>50</c:v>
                </c:pt>
                <c:pt idx="288">
                  <c:v>0</c:v>
                </c:pt>
                <c:pt idx="289">
                  <c:v>50</c:v>
                </c:pt>
                <c:pt idx="290">
                  <c:v>50</c:v>
                </c:pt>
                <c:pt idx="291">
                  <c:v>0</c:v>
                </c:pt>
                <c:pt idx="292">
                  <c:v>25</c:v>
                </c:pt>
                <c:pt idx="293">
                  <c:v>25</c:v>
                </c:pt>
                <c:pt idx="294">
                  <c:v>25</c:v>
                </c:pt>
                <c:pt idx="295">
                  <c:v>0</c:v>
                </c:pt>
                <c:pt idx="296">
                  <c:v>25</c:v>
                </c:pt>
                <c:pt idx="297">
                  <c:v>0</c:v>
                </c:pt>
                <c:pt idx="298">
                  <c:v>0</c:v>
                </c:pt>
                <c:pt idx="299">
                  <c:v>0</c:v>
                </c:pt>
                <c:pt idx="300">
                  <c:v>0</c:v>
                </c:pt>
                <c:pt idx="301">
                  <c:v>0</c:v>
                </c:pt>
                <c:pt idx="302">
                  <c:v>0</c:v>
                </c:pt>
                <c:pt idx="303">
                  <c:v>0</c:v>
                </c:pt>
                <c:pt idx="304">
                  <c:v>0</c:v>
                </c:pt>
                <c:pt idx="305">
                  <c:v>-25</c:v>
                </c:pt>
                <c:pt idx="306">
                  <c:v>0</c:v>
                </c:pt>
                <c:pt idx="307">
                  <c:v>0</c:v>
                </c:pt>
                <c:pt idx="308">
                  <c:v>-25</c:v>
                </c:pt>
                <c:pt idx="309">
                  <c:v>-25</c:v>
                </c:pt>
                <c:pt idx="310">
                  <c:v>0</c:v>
                </c:pt>
                <c:pt idx="311">
                  <c:v>-25</c:v>
                </c:pt>
                <c:pt idx="312">
                  <c:v>-25</c:v>
                </c:pt>
                <c:pt idx="313">
                  <c:v>0</c:v>
                </c:pt>
                <c:pt idx="314">
                  <c:v>-25</c:v>
                </c:pt>
                <c:pt idx="315">
                  <c:v>-25</c:v>
                </c:pt>
                <c:pt idx="316">
                  <c:v>0</c:v>
                </c:pt>
                <c:pt idx="317">
                  <c:v>-25</c:v>
                </c:pt>
                <c:pt idx="318">
                  <c:v>0</c:v>
                </c:pt>
                <c:pt idx="319">
                  <c:v>0</c:v>
                </c:pt>
                <c:pt idx="320">
                  <c:v>0</c:v>
                </c:pt>
              </c:numCache>
            </c:numRef>
          </c:val>
          <c:extLst>
            <c:ext xmlns:c16="http://schemas.microsoft.com/office/drawing/2014/chart" uri="{C3380CC4-5D6E-409C-BE32-E72D297353CC}">
              <c16:uniqueId val="{00000000-FD6A-49D1-88C6-0B30E5366ACB}"/>
            </c:ext>
          </c:extLst>
        </c:ser>
        <c:dLbls>
          <c:showLegendKey val="0"/>
          <c:showVal val="0"/>
          <c:showCatName val="0"/>
          <c:showSerName val="0"/>
          <c:showPercent val="0"/>
          <c:showBubbleSize val="0"/>
        </c:dLbls>
        <c:gapWidth val="150"/>
        <c:axId val="248142447"/>
        <c:axId val="248134527"/>
      </c:barChart>
      <c:lineChart>
        <c:grouping val="standard"/>
        <c:varyColors val="0"/>
        <c:ser>
          <c:idx val="1"/>
          <c:order val="1"/>
          <c:tx>
            <c:strRef>
              <c:f>'EZ rates'!$Q$1</c:f>
              <c:strCache>
                <c:ptCount val="1"/>
                <c:pt idx="0">
                  <c:v>PMI-based model policy signal</c:v>
                </c:pt>
              </c:strCache>
            </c:strRef>
          </c:tx>
          <c:spPr>
            <a:ln w="28575" cap="rnd">
              <a:solidFill>
                <a:srgbClr val="006D89"/>
              </a:solidFill>
              <a:round/>
            </a:ln>
            <a:effectLst/>
          </c:spPr>
          <c:marker>
            <c:symbol val="none"/>
          </c:marker>
          <c:cat>
            <c:numRef>
              <c:f>'EZ rates'!$A$27:$A$347</c:f>
              <c:numCache>
                <c:formatCode>mmm\-yy</c:formatCode>
                <c:ptCount val="32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pt idx="300">
                  <c:v>45292</c:v>
                </c:pt>
                <c:pt idx="301">
                  <c:v>45323</c:v>
                </c:pt>
                <c:pt idx="302">
                  <c:v>45352</c:v>
                </c:pt>
                <c:pt idx="303">
                  <c:v>45383</c:v>
                </c:pt>
                <c:pt idx="304">
                  <c:v>45413</c:v>
                </c:pt>
                <c:pt idx="305">
                  <c:v>45444</c:v>
                </c:pt>
                <c:pt idx="306">
                  <c:v>45474</c:v>
                </c:pt>
                <c:pt idx="307">
                  <c:v>45505</c:v>
                </c:pt>
                <c:pt idx="308">
                  <c:v>45536</c:v>
                </c:pt>
                <c:pt idx="309">
                  <c:v>45566</c:v>
                </c:pt>
                <c:pt idx="310">
                  <c:v>45597</c:v>
                </c:pt>
                <c:pt idx="311">
                  <c:v>45627</c:v>
                </c:pt>
                <c:pt idx="312">
                  <c:v>45658</c:v>
                </c:pt>
                <c:pt idx="313">
                  <c:v>45689</c:v>
                </c:pt>
                <c:pt idx="314">
                  <c:v>45717</c:v>
                </c:pt>
                <c:pt idx="315">
                  <c:v>45748</c:v>
                </c:pt>
                <c:pt idx="316">
                  <c:v>45778</c:v>
                </c:pt>
                <c:pt idx="317">
                  <c:v>45809</c:v>
                </c:pt>
                <c:pt idx="318">
                  <c:v>45839</c:v>
                </c:pt>
                <c:pt idx="319">
                  <c:v>45870</c:v>
                </c:pt>
                <c:pt idx="320">
                  <c:v>45901</c:v>
                </c:pt>
              </c:numCache>
            </c:numRef>
          </c:cat>
          <c:val>
            <c:numRef>
              <c:f>'EZ rates'!$U$27:$U$347</c:f>
              <c:numCache>
                <c:formatCode>General</c:formatCode>
                <c:ptCount val="321"/>
                <c:pt idx="0">
                  <c:v>-36.423391352856832</c:v>
                </c:pt>
                <c:pt idx="1">
                  <c:v>-30.080173093907252</c:v>
                </c:pt>
                <c:pt idx="2">
                  <c:v>-22.63996805875659</c:v>
                </c:pt>
                <c:pt idx="3">
                  <c:v>-14.461710434024535</c:v>
                </c:pt>
                <c:pt idx="4">
                  <c:v>-7.6365778222825185</c:v>
                </c:pt>
                <c:pt idx="5">
                  <c:v>1.2486948322937568</c:v>
                </c:pt>
                <c:pt idx="6">
                  <c:v>9.351126961420352</c:v>
                </c:pt>
                <c:pt idx="7">
                  <c:v>14.719502483701584</c:v>
                </c:pt>
                <c:pt idx="8">
                  <c:v>25.141830432079168</c:v>
                </c:pt>
                <c:pt idx="9">
                  <c:v>35.330614155946385</c:v>
                </c:pt>
                <c:pt idx="10">
                  <c:v>30.967524465349555</c:v>
                </c:pt>
                <c:pt idx="11">
                  <c:v>34.558883771583169</c:v>
                </c:pt>
                <c:pt idx="12">
                  <c:v>36.91159687104998</c:v>
                </c:pt>
                <c:pt idx="13">
                  <c:v>40.816927558908326</c:v>
                </c:pt>
                <c:pt idx="14">
                  <c:v>47.906436271293892</c:v>
                </c:pt>
                <c:pt idx="15">
                  <c:v>54.66515237851776</c:v>
                </c:pt>
                <c:pt idx="16">
                  <c:v>57.171806354559948</c:v>
                </c:pt>
                <c:pt idx="17">
                  <c:v>54.865127487257958</c:v>
                </c:pt>
                <c:pt idx="18">
                  <c:v>52.633560392174388</c:v>
                </c:pt>
                <c:pt idx="19">
                  <c:v>45.456751547152848</c:v>
                </c:pt>
                <c:pt idx="20">
                  <c:v>54.823866200052365</c:v>
                </c:pt>
                <c:pt idx="21">
                  <c:v>41.713856184851444</c:v>
                </c:pt>
                <c:pt idx="22">
                  <c:v>28.577025074667439</c:v>
                </c:pt>
                <c:pt idx="23">
                  <c:v>17.532278091577389</c:v>
                </c:pt>
                <c:pt idx="24">
                  <c:v>11.558578197727201</c:v>
                </c:pt>
                <c:pt idx="25">
                  <c:v>5.796080989350278</c:v>
                </c:pt>
                <c:pt idx="26">
                  <c:v>-2.4548882200321382</c:v>
                </c:pt>
                <c:pt idx="27">
                  <c:v>-10.536071025592413</c:v>
                </c:pt>
                <c:pt idx="28">
                  <c:v>-9.4070306900575336</c:v>
                </c:pt>
                <c:pt idx="29">
                  <c:v>-10.149323034424913</c:v>
                </c:pt>
                <c:pt idx="30">
                  <c:v>-18.006891938616743</c:v>
                </c:pt>
                <c:pt idx="31">
                  <c:v>-24.935186379218997</c:v>
                </c:pt>
                <c:pt idx="32">
                  <c:v>-34.461844853107642</c:v>
                </c:pt>
                <c:pt idx="33">
                  <c:v>-54.924658445756371</c:v>
                </c:pt>
                <c:pt idx="34">
                  <c:v>-55.602689052427827</c:v>
                </c:pt>
                <c:pt idx="35">
                  <c:v>-46.384456990455419</c:v>
                </c:pt>
                <c:pt idx="36">
                  <c:v>-29.882261218559336</c:v>
                </c:pt>
                <c:pt idx="37">
                  <c:v>-20.822737801860967</c:v>
                </c:pt>
                <c:pt idx="38">
                  <c:v>-11.341802709715347</c:v>
                </c:pt>
                <c:pt idx="39">
                  <c:v>-4.0540465234231071</c:v>
                </c:pt>
                <c:pt idx="40">
                  <c:v>-5.597002629764054</c:v>
                </c:pt>
                <c:pt idx="41">
                  <c:v>-4.1486645254299921</c:v>
                </c:pt>
                <c:pt idx="42">
                  <c:v>-5.2892368644655541</c:v>
                </c:pt>
                <c:pt idx="43">
                  <c:v>-14.812956553485574</c:v>
                </c:pt>
                <c:pt idx="44">
                  <c:v>-24.093948826630886</c:v>
                </c:pt>
                <c:pt idx="45">
                  <c:v>-22.159820216277495</c:v>
                </c:pt>
                <c:pt idx="46">
                  <c:v>-23.782220090164866</c:v>
                </c:pt>
                <c:pt idx="47">
                  <c:v>-27.05704633781372</c:v>
                </c:pt>
                <c:pt idx="48">
                  <c:v>-21.030489890905912</c:v>
                </c:pt>
                <c:pt idx="49">
                  <c:v>-14.301295697243985</c:v>
                </c:pt>
                <c:pt idx="50">
                  <c:v>-17.979562834368075</c:v>
                </c:pt>
                <c:pt idx="51">
                  <c:v>-26.668021149039404</c:v>
                </c:pt>
                <c:pt idx="52">
                  <c:v>-39.158624969478524</c:v>
                </c:pt>
                <c:pt idx="53">
                  <c:v>-45.842532567980868</c:v>
                </c:pt>
                <c:pt idx="54">
                  <c:v>-38.636557616815807</c:v>
                </c:pt>
                <c:pt idx="55">
                  <c:v>-26.528532687858846</c:v>
                </c:pt>
                <c:pt idx="56">
                  <c:v>-20.18609397483295</c:v>
                </c:pt>
                <c:pt idx="57">
                  <c:v>-8.3788431902897713</c:v>
                </c:pt>
                <c:pt idx="58">
                  <c:v>-0.96330681611501401</c:v>
                </c:pt>
                <c:pt idx="59">
                  <c:v>-2.0083029554167142</c:v>
                </c:pt>
                <c:pt idx="60">
                  <c:v>-0.74153089726305799</c:v>
                </c:pt>
                <c:pt idx="61">
                  <c:v>0.36590435874314708</c:v>
                </c:pt>
                <c:pt idx="62">
                  <c:v>3.6014431788248253</c:v>
                </c:pt>
                <c:pt idx="63">
                  <c:v>10.344399164316787</c:v>
                </c:pt>
                <c:pt idx="64">
                  <c:v>22.080751523379121</c:v>
                </c:pt>
                <c:pt idx="65">
                  <c:v>19.234704487433348</c:v>
                </c:pt>
                <c:pt idx="66">
                  <c:v>19.036022059798896</c:v>
                </c:pt>
                <c:pt idx="67">
                  <c:v>15.315196863999573</c:v>
                </c:pt>
                <c:pt idx="68">
                  <c:v>14.546144801345321</c:v>
                </c:pt>
                <c:pt idx="69">
                  <c:v>22.511094502351849</c:v>
                </c:pt>
                <c:pt idx="70">
                  <c:v>8.8300886671160477</c:v>
                </c:pt>
                <c:pt idx="71">
                  <c:v>8.0187716225598429</c:v>
                </c:pt>
                <c:pt idx="72">
                  <c:v>10.65301181842392</c:v>
                </c:pt>
                <c:pt idx="73">
                  <c:v>5.7937732877857862</c:v>
                </c:pt>
                <c:pt idx="74">
                  <c:v>-2.3620912442440236</c:v>
                </c:pt>
                <c:pt idx="75">
                  <c:v>-7.1506360165889049</c:v>
                </c:pt>
                <c:pt idx="76">
                  <c:v>-15.823818925205273</c:v>
                </c:pt>
                <c:pt idx="77">
                  <c:v>-16.240024569282809</c:v>
                </c:pt>
                <c:pt idx="78">
                  <c:v>-7.859696893150641</c:v>
                </c:pt>
                <c:pt idx="79">
                  <c:v>-2.2535025407399703</c:v>
                </c:pt>
                <c:pt idx="80">
                  <c:v>6.1617309141250391</c:v>
                </c:pt>
                <c:pt idx="81">
                  <c:v>11.58690176253509</c:v>
                </c:pt>
                <c:pt idx="82">
                  <c:v>10.502617593358075</c:v>
                </c:pt>
                <c:pt idx="83">
                  <c:v>17.498837860969971</c:v>
                </c:pt>
                <c:pt idx="84">
                  <c:v>17.001781973129159</c:v>
                </c:pt>
                <c:pt idx="85">
                  <c:v>22.273527089630043</c:v>
                </c:pt>
                <c:pt idx="86">
                  <c:v>22.207384201608384</c:v>
                </c:pt>
                <c:pt idx="87">
                  <c:v>29.738857282326947</c:v>
                </c:pt>
                <c:pt idx="88">
                  <c:v>37.863473403566331</c:v>
                </c:pt>
                <c:pt idx="89">
                  <c:v>42.159712608254992</c:v>
                </c:pt>
                <c:pt idx="90">
                  <c:v>36.515020815234422</c:v>
                </c:pt>
                <c:pt idx="91">
                  <c:v>28.543175408883823</c:v>
                </c:pt>
                <c:pt idx="92">
                  <c:v>24.738892579855744</c:v>
                </c:pt>
                <c:pt idx="93">
                  <c:v>22.24900684095762</c:v>
                </c:pt>
                <c:pt idx="94">
                  <c:v>17.935433803595224</c:v>
                </c:pt>
                <c:pt idx="95">
                  <c:v>18.950588730633712</c:v>
                </c:pt>
                <c:pt idx="96">
                  <c:v>27.257336581038622</c:v>
                </c:pt>
                <c:pt idx="97">
                  <c:v>24.520419543381934</c:v>
                </c:pt>
                <c:pt idx="98">
                  <c:v>23.641778836762573</c:v>
                </c:pt>
                <c:pt idx="99">
                  <c:v>22.324135032363699</c:v>
                </c:pt>
                <c:pt idx="100">
                  <c:v>20.295867198807919</c:v>
                </c:pt>
                <c:pt idx="101">
                  <c:v>26.226582062958325</c:v>
                </c:pt>
                <c:pt idx="102">
                  <c:v>27.51089323402865</c:v>
                </c:pt>
                <c:pt idx="103">
                  <c:v>20.507328076693629</c:v>
                </c:pt>
                <c:pt idx="104">
                  <c:v>10.007384641652955</c:v>
                </c:pt>
                <c:pt idx="105">
                  <c:v>11.580897084176295</c:v>
                </c:pt>
                <c:pt idx="106">
                  <c:v>16.437940569992776</c:v>
                </c:pt>
                <c:pt idx="107">
                  <c:v>12.739091085787354</c:v>
                </c:pt>
                <c:pt idx="108">
                  <c:v>9.1525623198326684</c:v>
                </c:pt>
                <c:pt idx="109">
                  <c:v>11.617692215015211</c:v>
                </c:pt>
                <c:pt idx="110">
                  <c:v>14.007156548142561</c:v>
                </c:pt>
                <c:pt idx="111">
                  <c:v>13.660742801868192</c:v>
                </c:pt>
                <c:pt idx="112">
                  <c:v>8.5514260190969402</c:v>
                </c:pt>
                <c:pt idx="113">
                  <c:v>10.616989459602884</c:v>
                </c:pt>
                <c:pt idx="114">
                  <c:v>6.4431490471245549</c:v>
                </c:pt>
                <c:pt idx="115">
                  <c:v>-0.65537956621912874</c:v>
                </c:pt>
                <c:pt idx="116">
                  <c:v>-14.843141523410964</c:v>
                </c:pt>
                <c:pt idx="117">
                  <c:v>-40.779997986576859</c:v>
                </c:pt>
                <c:pt idx="118">
                  <c:v>-72.13620875790221</c:v>
                </c:pt>
                <c:pt idx="119">
                  <c:v>-87.649019146425957</c:v>
                </c:pt>
                <c:pt idx="120">
                  <c:v>-90.315144978728242</c:v>
                </c:pt>
                <c:pt idx="121">
                  <c:v>-102.75566426334692</c:v>
                </c:pt>
                <c:pt idx="122">
                  <c:v>-99.993213536914823</c:v>
                </c:pt>
                <c:pt idx="123">
                  <c:v>-90.991178762014883</c:v>
                </c:pt>
                <c:pt idx="124">
                  <c:v>-77.409283180592411</c:v>
                </c:pt>
                <c:pt idx="125">
                  <c:v>-69.199457140124878</c:v>
                </c:pt>
                <c:pt idx="126">
                  <c:v>-62.363842750043787</c:v>
                </c:pt>
                <c:pt idx="127">
                  <c:v>-41.704927022986389</c:v>
                </c:pt>
                <c:pt idx="128">
                  <c:v>-35.689101623121118</c:v>
                </c:pt>
                <c:pt idx="129">
                  <c:v>-24.816886631077679</c:v>
                </c:pt>
                <c:pt idx="130">
                  <c:v>-22.672786340972817</c:v>
                </c:pt>
                <c:pt idx="131">
                  <c:v>-16.756851963601264</c:v>
                </c:pt>
                <c:pt idx="132">
                  <c:v>-13.891342295311357</c:v>
                </c:pt>
                <c:pt idx="133">
                  <c:v>-10.24122500194056</c:v>
                </c:pt>
                <c:pt idx="134">
                  <c:v>4.0625304002373852</c:v>
                </c:pt>
                <c:pt idx="135">
                  <c:v>16.734057877990605</c:v>
                </c:pt>
                <c:pt idx="136">
                  <c:v>13.814911742109292</c:v>
                </c:pt>
                <c:pt idx="137">
                  <c:v>8.2896210642825494</c:v>
                </c:pt>
                <c:pt idx="138">
                  <c:v>5.5774824557716336</c:v>
                </c:pt>
                <c:pt idx="139">
                  <c:v>8.5122143152237424</c:v>
                </c:pt>
                <c:pt idx="140">
                  <c:v>0.83943467549199158</c:v>
                </c:pt>
                <c:pt idx="141">
                  <c:v>6.0012440886093837E-2</c:v>
                </c:pt>
                <c:pt idx="142">
                  <c:v>13.663163602207817</c:v>
                </c:pt>
                <c:pt idx="143">
                  <c:v>17.910029323459401</c:v>
                </c:pt>
                <c:pt idx="144">
                  <c:v>27.290410619971649</c:v>
                </c:pt>
                <c:pt idx="145">
                  <c:v>38.734391991705259</c:v>
                </c:pt>
                <c:pt idx="146">
                  <c:v>37.72507073532266</c:v>
                </c:pt>
                <c:pt idx="147">
                  <c:v>34.320976387846414</c:v>
                </c:pt>
                <c:pt idx="148">
                  <c:v>18.384702727827371</c:v>
                </c:pt>
                <c:pt idx="149">
                  <c:v>2.9668864966212709</c:v>
                </c:pt>
                <c:pt idx="150">
                  <c:v>-8.2485970647618352</c:v>
                </c:pt>
                <c:pt idx="151">
                  <c:v>-15.543014986908437</c:v>
                </c:pt>
                <c:pt idx="152">
                  <c:v>-22.342725774165284</c:v>
                </c:pt>
                <c:pt idx="153">
                  <c:v>-34.823389889064771</c:v>
                </c:pt>
                <c:pt idx="154">
                  <c:v>-32.389042883842102</c:v>
                </c:pt>
                <c:pt idx="155">
                  <c:v>-25.606305599294299</c:v>
                </c:pt>
                <c:pt idx="156">
                  <c:v>-17.466045520842407</c:v>
                </c:pt>
                <c:pt idx="157">
                  <c:v>-17.635700524226685</c:v>
                </c:pt>
                <c:pt idx="158">
                  <c:v>-16.420595733810842</c:v>
                </c:pt>
                <c:pt idx="159">
                  <c:v>-29.011328902421646</c:v>
                </c:pt>
                <c:pt idx="160">
                  <c:v>-35.994195225687605</c:v>
                </c:pt>
                <c:pt idx="161">
                  <c:v>-40.888508432601398</c:v>
                </c:pt>
                <c:pt idx="162">
                  <c:v>-42.500547493574317</c:v>
                </c:pt>
                <c:pt idx="163">
                  <c:v>-38.203554155736171</c:v>
                </c:pt>
                <c:pt idx="164">
                  <c:v>-33.999222012429733</c:v>
                </c:pt>
                <c:pt idx="165">
                  <c:v>-35.602674947526374</c:v>
                </c:pt>
                <c:pt idx="166">
                  <c:v>-34.817511098535235</c:v>
                </c:pt>
                <c:pt idx="167">
                  <c:v>-30.323440741875359</c:v>
                </c:pt>
                <c:pt idx="168">
                  <c:v>-29.718538788432959</c:v>
                </c:pt>
                <c:pt idx="169">
                  <c:v>-33.909441859189279</c:v>
                </c:pt>
                <c:pt idx="170">
                  <c:v>-40.111223055268411</c:v>
                </c:pt>
                <c:pt idx="171">
                  <c:v>-43.656336386882543</c:v>
                </c:pt>
                <c:pt idx="172">
                  <c:v>-41.825650733829875</c:v>
                </c:pt>
                <c:pt idx="173">
                  <c:v>-37.453417194045848</c:v>
                </c:pt>
                <c:pt idx="174">
                  <c:v>-28.034749783672623</c:v>
                </c:pt>
                <c:pt idx="175">
                  <c:v>-20.041244798325621</c:v>
                </c:pt>
                <c:pt idx="176">
                  <c:v>-17.532701888582253</c:v>
                </c:pt>
                <c:pt idx="177">
                  <c:v>-16.951242150248518</c:v>
                </c:pt>
                <c:pt idx="178">
                  <c:v>-15.200730500296896</c:v>
                </c:pt>
                <c:pt idx="179">
                  <c:v>-15.50953060914604</c:v>
                </c:pt>
                <c:pt idx="180">
                  <c:v>-12.328340949517308</c:v>
                </c:pt>
                <c:pt idx="181">
                  <c:v>-13.379936362442777</c:v>
                </c:pt>
                <c:pt idx="182">
                  <c:v>-18.412576004049605</c:v>
                </c:pt>
                <c:pt idx="183">
                  <c:v>-16.317463847720905</c:v>
                </c:pt>
                <c:pt idx="184">
                  <c:v>-12.642147310427958</c:v>
                </c:pt>
                <c:pt idx="185">
                  <c:v>-11.699487579719728</c:v>
                </c:pt>
                <c:pt idx="186">
                  <c:v>-7.9402172555869743</c:v>
                </c:pt>
                <c:pt idx="187">
                  <c:v>-15.871496136933324</c:v>
                </c:pt>
                <c:pt idx="188">
                  <c:v>-20.260093961114482</c:v>
                </c:pt>
                <c:pt idx="189">
                  <c:v>-19.948219215077959</c:v>
                </c:pt>
                <c:pt idx="190">
                  <c:v>-23.20356200063738</c:v>
                </c:pt>
                <c:pt idx="191">
                  <c:v>-23.786481385034044</c:v>
                </c:pt>
                <c:pt idx="192">
                  <c:v>-26.159895225437563</c:v>
                </c:pt>
                <c:pt idx="193">
                  <c:v>-18.746880510470753</c:v>
                </c:pt>
                <c:pt idx="194">
                  <c:v>-8.9998130499929552</c:v>
                </c:pt>
                <c:pt idx="195">
                  <c:v>-9.4717334743448056</c:v>
                </c:pt>
                <c:pt idx="196">
                  <c:v>-4.1577586820855874</c:v>
                </c:pt>
                <c:pt idx="197">
                  <c:v>-5.2162592880264622</c:v>
                </c:pt>
                <c:pt idx="198">
                  <c:v>-6.9844475803910786</c:v>
                </c:pt>
                <c:pt idx="199">
                  <c:v>-10.582648028080518</c:v>
                </c:pt>
                <c:pt idx="200">
                  <c:v>-16.055643345144151</c:v>
                </c:pt>
                <c:pt idx="201">
                  <c:v>-13.756086054882509</c:v>
                </c:pt>
                <c:pt idx="202">
                  <c:v>-13.221632294024429</c:v>
                </c:pt>
                <c:pt idx="203">
                  <c:v>-11.181972694241111</c:v>
                </c:pt>
                <c:pt idx="204">
                  <c:v>-18.385407259628067</c:v>
                </c:pt>
                <c:pt idx="205">
                  <c:v>-21.8587049346824</c:v>
                </c:pt>
                <c:pt idx="206">
                  <c:v>-21.467892846911205</c:v>
                </c:pt>
                <c:pt idx="207">
                  <c:v>-18.658731274550529</c:v>
                </c:pt>
                <c:pt idx="208">
                  <c:v>-11.440689241422684</c:v>
                </c:pt>
                <c:pt idx="209">
                  <c:v>-10.594336987968902</c:v>
                </c:pt>
                <c:pt idx="210">
                  <c:v>-9.2522799593659979</c:v>
                </c:pt>
                <c:pt idx="211">
                  <c:v>-13.915547397736713</c:v>
                </c:pt>
                <c:pt idx="212">
                  <c:v>-12.526954640968405</c:v>
                </c:pt>
                <c:pt idx="213">
                  <c:v>-8.3932839389128624</c:v>
                </c:pt>
                <c:pt idx="214">
                  <c:v>-2.9521127399901688</c:v>
                </c:pt>
                <c:pt idx="215">
                  <c:v>4.2921208115250202</c:v>
                </c:pt>
                <c:pt idx="216">
                  <c:v>8.2054155957024033</c:v>
                </c:pt>
                <c:pt idx="217">
                  <c:v>15.360744320627411</c:v>
                </c:pt>
                <c:pt idx="218">
                  <c:v>16.924309458793971</c:v>
                </c:pt>
                <c:pt idx="219">
                  <c:v>16.916286586790484</c:v>
                </c:pt>
                <c:pt idx="220">
                  <c:v>12.486148195673229</c:v>
                </c:pt>
                <c:pt idx="221">
                  <c:v>7.5617685512329977</c:v>
                </c:pt>
                <c:pt idx="222">
                  <c:v>4.76931183439474</c:v>
                </c:pt>
                <c:pt idx="223">
                  <c:v>6.2437885668599247</c:v>
                </c:pt>
                <c:pt idx="224">
                  <c:v>14.117607824315744</c:v>
                </c:pt>
                <c:pt idx="225">
                  <c:v>14.928742106610283</c:v>
                </c:pt>
                <c:pt idx="226">
                  <c:v>22.569304646770984</c:v>
                </c:pt>
                <c:pt idx="227">
                  <c:v>23.752690000182227</c:v>
                </c:pt>
                <c:pt idx="228">
                  <c:v>30.280208765563287</c:v>
                </c:pt>
                <c:pt idx="229">
                  <c:v>20.678332719211173</c:v>
                </c:pt>
                <c:pt idx="230">
                  <c:v>10.837256077442955</c:v>
                </c:pt>
                <c:pt idx="231">
                  <c:v>10.291521190571645</c:v>
                </c:pt>
                <c:pt idx="232">
                  <c:v>9.1995243978227066</c:v>
                </c:pt>
                <c:pt idx="233">
                  <c:v>15.851452809929704</c:v>
                </c:pt>
                <c:pt idx="234">
                  <c:v>11.789515021538932</c:v>
                </c:pt>
                <c:pt idx="235">
                  <c:v>12.348848910835178</c:v>
                </c:pt>
                <c:pt idx="236">
                  <c:v>11.751003496321378</c:v>
                </c:pt>
                <c:pt idx="237">
                  <c:v>7.7953007820292211</c:v>
                </c:pt>
                <c:pt idx="238">
                  <c:v>5.3983510722293957</c:v>
                </c:pt>
                <c:pt idx="239">
                  <c:v>-4.6144680059325651</c:v>
                </c:pt>
                <c:pt idx="240">
                  <c:v>-7.3478120045702635</c:v>
                </c:pt>
                <c:pt idx="241">
                  <c:v>-5.3224345955445447</c:v>
                </c:pt>
                <c:pt idx="242">
                  <c:v>-10.24262584909156</c:v>
                </c:pt>
                <c:pt idx="243">
                  <c:v>-8.2135987760017404</c:v>
                </c:pt>
                <c:pt idx="244">
                  <c:v>-8.868058707778399</c:v>
                </c:pt>
                <c:pt idx="245">
                  <c:v>-12.097226834082116</c:v>
                </c:pt>
                <c:pt idx="246">
                  <c:v>-15.623488218261967</c:v>
                </c:pt>
                <c:pt idx="247">
                  <c:v>-13.814892827296188</c:v>
                </c:pt>
                <c:pt idx="248">
                  <c:v>-21.743803141863808</c:v>
                </c:pt>
                <c:pt idx="249">
                  <c:v>-19.413479247810173</c:v>
                </c:pt>
                <c:pt idx="250">
                  <c:v>-19.790067655340366</c:v>
                </c:pt>
                <c:pt idx="251">
                  <c:v>-19.033476954982223</c:v>
                </c:pt>
                <c:pt idx="252">
                  <c:v>-15.267052011310408</c:v>
                </c:pt>
                <c:pt idx="253">
                  <c:v>-14.834339830554452</c:v>
                </c:pt>
                <c:pt idx="254">
                  <c:v>-106.15406060316229</c:v>
                </c:pt>
                <c:pt idx="255">
                  <c:v>-172.98563642166954</c:v>
                </c:pt>
                <c:pt idx="256">
                  <c:v>-107.44764125397825</c:v>
                </c:pt>
                <c:pt idx="257">
                  <c:v>-41.319886116531862</c:v>
                </c:pt>
                <c:pt idx="258">
                  <c:v>-16.287212796184768</c:v>
                </c:pt>
                <c:pt idx="259">
                  <c:v>-22.009311954572389</c:v>
                </c:pt>
                <c:pt idx="260">
                  <c:v>-26.080922430749673</c:v>
                </c:pt>
                <c:pt idx="261">
                  <c:v>-25.421023223436073</c:v>
                </c:pt>
                <c:pt idx="262">
                  <c:v>-40.675742887260505</c:v>
                </c:pt>
                <c:pt idx="263">
                  <c:v>-21.851476212564936</c:v>
                </c:pt>
                <c:pt idx="264">
                  <c:v>-20.627696933832162</c:v>
                </c:pt>
                <c:pt idx="265">
                  <c:v>-13.158533083333726</c:v>
                </c:pt>
                <c:pt idx="266">
                  <c:v>9.9630735899106089</c:v>
                </c:pt>
                <c:pt idx="267">
                  <c:v>18.055215742251519</c:v>
                </c:pt>
                <c:pt idx="268">
                  <c:v>35.691939044026327</c:v>
                </c:pt>
                <c:pt idx="269">
                  <c:v>52.276112803823459</c:v>
                </c:pt>
                <c:pt idx="270">
                  <c:v>55.145191301793133</c:v>
                </c:pt>
                <c:pt idx="271">
                  <c:v>50.001335218333494</c:v>
                </c:pt>
                <c:pt idx="272">
                  <c:v>43.6208016809165</c:v>
                </c:pt>
                <c:pt idx="273">
                  <c:v>44.282251668644278</c:v>
                </c:pt>
                <c:pt idx="274">
                  <c:v>54.480001593236722</c:v>
                </c:pt>
                <c:pt idx="275">
                  <c:v>42.175841752908788</c:v>
                </c:pt>
                <c:pt idx="276">
                  <c:v>39.616148458686723</c:v>
                </c:pt>
                <c:pt idx="277">
                  <c:v>51.179022619226082</c:v>
                </c:pt>
                <c:pt idx="278">
                  <c:v>66.372368602406738</c:v>
                </c:pt>
                <c:pt idx="279">
                  <c:v>68.095659198606825</c:v>
                </c:pt>
                <c:pt idx="280">
                  <c:v>61.217933081529466</c:v>
                </c:pt>
                <c:pt idx="281">
                  <c:v>49.04568460766825</c:v>
                </c:pt>
                <c:pt idx="282">
                  <c:v>32.693131718000437</c:v>
                </c:pt>
                <c:pt idx="283">
                  <c:v>22.859525393547248</c:v>
                </c:pt>
                <c:pt idx="284">
                  <c:v>31.994927499002259</c:v>
                </c:pt>
                <c:pt idx="285">
                  <c:v>25.836412236296425</c:v>
                </c:pt>
                <c:pt idx="286">
                  <c:v>17.221412575680301</c:v>
                </c:pt>
                <c:pt idx="287">
                  <c:v>14.854984145063209</c:v>
                </c:pt>
                <c:pt idx="288">
                  <c:v>11.976543780832742</c:v>
                </c:pt>
                <c:pt idx="289">
                  <c:v>15.200389680167211</c:v>
                </c:pt>
                <c:pt idx="290">
                  <c:v>14.452283188105497</c:v>
                </c:pt>
                <c:pt idx="291">
                  <c:v>12.45085047482894</c:v>
                </c:pt>
                <c:pt idx="292">
                  <c:v>0.80254588586864961</c:v>
                </c:pt>
                <c:pt idx="293">
                  <c:v>-15.808283158890969</c:v>
                </c:pt>
                <c:pt idx="294">
                  <c:v>-24.208668699446619</c:v>
                </c:pt>
                <c:pt idx="295">
                  <c:v>-26.362053439987449</c:v>
                </c:pt>
                <c:pt idx="296">
                  <c:v>-22.057517069642245</c:v>
                </c:pt>
                <c:pt idx="297">
                  <c:v>-25.615029172428731</c:v>
                </c:pt>
                <c:pt idx="298">
                  <c:v>-21.483205431262025</c:v>
                </c:pt>
                <c:pt idx="299">
                  <c:v>-22.907502122536282</c:v>
                </c:pt>
                <c:pt idx="300">
                  <c:v>-19.799897101914933</c:v>
                </c:pt>
                <c:pt idx="301">
                  <c:v>-12.376837916371025</c:v>
                </c:pt>
                <c:pt idx="302">
                  <c:v>-11.173682786461487</c:v>
                </c:pt>
                <c:pt idx="303">
                  <c:v>-3.8802456993996675</c:v>
                </c:pt>
                <c:pt idx="304">
                  <c:v>-4.1943146271468521</c:v>
                </c:pt>
                <c:pt idx="305">
                  <c:v>-9.7765246982910696</c:v>
                </c:pt>
                <c:pt idx="306">
                  <c:v>-10.233475527115559</c:v>
                </c:pt>
                <c:pt idx="307">
                  <c:v>-11.961721666418573</c:v>
                </c:pt>
                <c:pt idx="308">
                  <c:v>-22.382641549371968</c:v>
                </c:pt>
                <c:pt idx="309">
                  <c:v>-21.308746058070444</c:v>
                </c:pt>
                <c:pt idx="310">
                  <c:v>-23.427810740784395</c:v>
                </c:pt>
                <c:pt idx="311">
                  <c:v>-15.88247744061491</c:v>
                </c:pt>
                <c:pt idx="312">
                  <c:v>-9.7249777533706236</c:v>
                </c:pt>
                <c:pt idx="313">
                  <c:v>-10.111356854998649</c:v>
                </c:pt>
                <c:pt idx="314">
                  <c:v>-10.597556665882037</c:v>
                </c:pt>
                <c:pt idx="315">
                  <c:v>-15.186350172244257</c:v>
                </c:pt>
                <c:pt idx="316">
                  <c:v>-16.706004883783457</c:v>
                </c:pt>
                <c:pt idx="317">
                  <c:v>-15.4657953208847</c:v>
                </c:pt>
                <c:pt idx="318">
                  <c:v>-16.005272249413032</c:v>
                </c:pt>
                <c:pt idx="319">
                  <c:v>-10.957387908334812</c:v>
                </c:pt>
                <c:pt idx="320">
                  <c:v>-13.024481736532294</c:v>
                </c:pt>
              </c:numCache>
            </c:numRef>
          </c:val>
          <c:smooth val="0"/>
          <c:extLst>
            <c:ext xmlns:c16="http://schemas.microsoft.com/office/drawing/2014/chart" uri="{C3380CC4-5D6E-409C-BE32-E72D297353CC}">
              <c16:uniqueId val="{00000001-FD6A-49D1-88C6-0B30E5366ACB}"/>
            </c:ext>
          </c:extLst>
        </c:ser>
        <c:dLbls>
          <c:showLegendKey val="0"/>
          <c:showVal val="0"/>
          <c:showCatName val="0"/>
          <c:showSerName val="0"/>
          <c:showPercent val="0"/>
          <c:showBubbleSize val="0"/>
        </c:dLbls>
        <c:marker val="1"/>
        <c:smooth val="0"/>
        <c:axId val="483959223"/>
        <c:axId val="483954903"/>
      </c:lineChart>
      <c:dateAx>
        <c:axId val="248142447"/>
        <c:scaling>
          <c:orientation val="minMax"/>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48134527"/>
        <c:crosses val="autoZero"/>
        <c:auto val="1"/>
        <c:lblOffset val="100"/>
        <c:baseTimeUnit val="months"/>
        <c:majorUnit val="5"/>
        <c:majorTimeUnit val="years"/>
      </c:dateAx>
      <c:valAx>
        <c:axId val="248134527"/>
        <c:scaling>
          <c:orientation val="minMax"/>
          <c:max val="125"/>
          <c:min val="-150"/>
        </c:scaling>
        <c:delete val="0"/>
        <c:axPos val="l"/>
        <c:majorGridlines>
          <c:spPr>
            <a:ln w="3175" cap="flat" cmpd="sng" algn="ctr">
              <a:solidFill>
                <a:srgbClr val="D9D9D9"/>
              </a:solidFill>
              <a:prstDash val="solid"/>
              <a:round/>
            </a:ln>
            <a:effectLst/>
          </c:spPr>
        </c:majorGridlines>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48142447"/>
        <c:crosses val="autoZero"/>
        <c:crossBetween val="between"/>
      </c:valAx>
      <c:valAx>
        <c:axId val="483954903"/>
        <c:scaling>
          <c:orientation val="minMax"/>
          <c:max val="30"/>
          <c:min val="-50"/>
        </c:scaling>
        <c:delete val="1"/>
        <c:axPos val="r"/>
        <c:numFmt formatCode="General" sourceLinked="1"/>
        <c:majorTickMark val="none"/>
        <c:minorTickMark val="none"/>
        <c:tickLblPos val="nextTo"/>
        <c:crossAx val="483959223"/>
        <c:crosses val="max"/>
        <c:crossBetween val="between"/>
        <c:majorUnit val="10"/>
      </c:valAx>
      <c:dateAx>
        <c:axId val="483959223"/>
        <c:scaling>
          <c:orientation val="minMax"/>
        </c:scaling>
        <c:delete val="1"/>
        <c:axPos val="b"/>
        <c:numFmt formatCode="mmm\-yy" sourceLinked="1"/>
        <c:majorTickMark val="out"/>
        <c:minorTickMark val="none"/>
        <c:tickLblPos val="nextTo"/>
        <c:crossAx val="483954903"/>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853802284999202E-2"/>
          <c:w val="1"/>
          <c:h val="0.13742690058479531"/>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7000957184634"/>
          <c:y val="0.21852301717464143"/>
          <c:w val="0.80075077033898479"/>
          <c:h val="0.70845606368048797"/>
        </c:manualLayout>
      </c:layout>
      <c:barChart>
        <c:barDir val="col"/>
        <c:grouping val="clustered"/>
        <c:varyColors val="0"/>
        <c:ser>
          <c:idx val="0"/>
          <c:order val="0"/>
          <c:tx>
            <c:strRef>
              <c:f>'UK rates'!$P$1</c:f>
              <c:strCache>
                <c:ptCount val="1"/>
                <c:pt idx="0">
                  <c:v>Base rate change, bps</c:v>
                </c:pt>
              </c:strCache>
            </c:strRef>
          </c:tx>
          <c:spPr>
            <a:solidFill>
              <a:schemeClr val="bg1">
                <a:lumMod val="75000"/>
              </a:schemeClr>
            </a:solidFill>
            <a:ln>
              <a:solidFill>
                <a:schemeClr val="bg1">
                  <a:lumMod val="65000"/>
                  <a:alpha val="70000"/>
                </a:schemeClr>
              </a:solidFill>
            </a:ln>
            <a:effectLst/>
          </c:spPr>
          <c:invertIfNegative val="0"/>
          <c:cat>
            <c:numRef>
              <c:f>'UK rates'!$A$15:$A$344</c:f>
              <c:numCache>
                <c:formatCode>mmm\-yy</c:formatCode>
                <c:ptCount val="330"/>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numCache>
            </c:numRef>
          </c:cat>
          <c:val>
            <c:numRef>
              <c:f>'UK rates'!$P$15:$P$344</c:f>
              <c:numCache>
                <c:formatCode>0.00</c:formatCode>
                <c:ptCount val="330"/>
                <c:pt idx="0">
                  <c:v>0</c:v>
                </c:pt>
                <c:pt idx="1">
                  <c:v>0</c:v>
                </c:pt>
                <c:pt idx="2">
                  <c:v>0</c:v>
                </c:pt>
                <c:pt idx="3">
                  <c:v>0</c:v>
                </c:pt>
                <c:pt idx="4">
                  <c:v>0</c:v>
                </c:pt>
                <c:pt idx="5">
                  <c:v>25</c:v>
                </c:pt>
                <c:pt idx="6">
                  <c:v>0</c:v>
                </c:pt>
                <c:pt idx="7">
                  <c:v>0</c:v>
                </c:pt>
                <c:pt idx="8">
                  <c:v>0</c:v>
                </c:pt>
                <c:pt idx="9">
                  <c:v>-25</c:v>
                </c:pt>
                <c:pt idx="10">
                  <c:v>-50</c:v>
                </c:pt>
                <c:pt idx="11">
                  <c:v>-50</c:v>
                </c:pt>
                <c:pt idx="12">
                  <c:v>-25</c:v>
                </c:pt>
                <c:pt idx="13">
                  <c:v>-50</c:v>
                </c:pt>
                <c:pt idx="14">
                  <c:v>0</c:v>
                </c:pt>
                <c:pt idx="15">
                  <c:v>-25</c:v>
                </c:pt>
                <c:pt idx="16">
                  <c:v>0</c:v>
                </c:pt>
                <c:pt idx="17">
                  <c:v>-25</c:v>
                </c:pt>
                <c:pt idx="18">
                  <c:v>0</c:v>
                </c:pt>
                <c:pt idx="19">
                  <c:v>0</c:v>
                </c:pt>
                <c:pt idx="20">
                  <c:v>25</c:v>
                </c:pt>
                <c:pt idx="21">
                  <c:v>0</c:v>
                </c:pt>
                <c:pt idx="22">
                  <c:v>25</c:v>
                </c:pt>
                <c:pt idx="23">
                  <c:v>0</c:v>
                </c:pt>
                <c:pt idx="24">
                  <c:v>25</c:v>
                </c:pt>
                <c:pt idx="25">
                  <c:v>25</c:v>
                </c:pt>
                <c:pt idx="26">
                  <c:v>0</c:v>
                </c:pt>
                <c:pt idx="27">
                  <c:v>0</c:v>
                </c:pt>
                <c:pt idx="28">
                  <c:v>0</c:v>
                </c:pt>
                <c:pt idx="29">
                  <c:v>0</c:v>
                </c:pt>
                <c:pt idx="30">
                  <c:v>0</c:v>
                </c:pt>
                <c:pt idx="31">
                  <c:v>0</c:v>
                </c:pt>
                <c:pt idx="32">
                  <c:v>0</c:v>
                </c:pt>
                <c:pt idx="33">
                  <c:v>0</c:v>
                </c:pt>
                <c:pt idx="34">
                  <c:v>0</c:v>
                </c:pt>
                <c:pt idx="35">
                  <c:v>0</c:v>
                </c:pt>
                <c:pt idx="36">
                  <c:v>0</c:v>
                </c:pt>
                <c:pt idx="37">
                  <c:v>-25</c:v>
                </c:pt>
                <c:pt idx="38">
                  <c:v>0</c:v>
                </c:pt>
                <c:pt idx="39">
                  <c:v>-25</c:v>
                </c:pt>
                <c:pt idx="40">
                  <c:v>-25</c:v>
                </c:pt>
                <c:pt idx="41">
                  <c:v>0</c:v>
                </c:pt>
                <c:pt idx="42">
                  <c:v>0</c:v>
                </c:pt>
                <c:pt idx="43">
                  <c:v>-25</c:v>
                </c:pt>
                <c:pt idx="44">
                  <c:v>-25</c:v>
                </c:pt>
                <c:pt idx="45">
                  <c:v>-25</c:v>
                </c:pt>
                <c:pt idx="46">
                  <c:v>-50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-25</c:v>
                </c:pt>
                <c:pt idx="62">
                  <c:v>0</c:v>
                </c:pt>
                <c:pt idx="63">
                  <c:v>0</c:v>
                </c:pt>
                <c:pt idx="64">
                  <c:v>0</c:v>
                </c:pt>
                <c:pt idx="65">
                  <c:v>0</c:v>
                </c:pt>
                <c:pt idx="66">
                  <c:v>-25</c:v>
                </c:pt>
                <c:pt idx="67">
                  <c:v>0</c:v>
                </c:pt>
                <c:pt idx="68">
                  <c:v>0</c:v>
                </c:pt>
                <c:pt idx="69">
                  <c:v>0</c:v>
                </c:pt>
                <c:pt idx="70">
                  <c:v>25</c:v>
                </c:pt>
                <c:pt idx="71">
                  <c:v>0</c:v>
                </c:pt>
                <c:pt idx="72">
                  <c:v>0</c:v>
                </c:pt>
                <c:pt idx="73">
                  <c:v>25</c:v>
                </c:pt>
                <c:pt idx="74">
                  <c:v>0</c:v>
                </c:pt>
                <c:pt idx="75">
                  <c:v>0</c:v>
                </c:pt>
                <c:pt idx="76">
                  <c:v>25</c:v>
                </c:pt>
                <c:pt idx="77">
                  <c:v>25</c:v>
                </c:pt>
                <c:pt idx="78">
                  <c:v>0</c:v>
                </c:pt>
                <c:pt idx="79">
                  <c:v>25</c:v>
                </c:pt>
                <c:pt idx="80">
                  <c:v>0</c:v>
                </c:pt>
                <c:pt idx="81">
                  <c:v>0</c:v>
                </c:pt>
                <c:pt idx="82">
                  <c:v>0</c:v>
                </c:pt>
                <c:pt idx="83">
                  <c:v>0</c:v>
                </c:pt>
                <c:pt idx="84">
                  <c:v>0</c:v>
                </c:pt>
                <c:pt idx="85">
                  <c:v>0</c:v>
                </c:pt>
                <c:pt idx="86">
                  <c:v>0</c:v>
                </c:pt>
                <c:pt idx="87">
                  <c:v>0</c:v>
                </c:pt>
                <c:pt idx="88">
                  <c:v>0</c:v>
                </c:pt>
                <c:pt idx="89">
                  <c:v>0</c:v>
                </c:pt>
                <c:pt idx="90">
                  <c:v>0</c:v>
                </c:pt>
                <c:pt idx="91">
                  <c:v>-25</c:v>
                </c:pt>
                <c:pt idx="92">
                  <c:v>0</c:v>
                </c:pt>
                <c:pt idx="93">
                  <c:v>0</c:v>
                </c:pt>
                <c:pt idx="94">
                  <c:v>0</c:v>
                </c:pt>
                <c:pt idx="95">
                  <c:v>0</c:v>
                </c:pt>
                <c:pt idx="96">
                  <c:v>0</c:v>
                </c:pt>
                <c:pt idx="97">
                  <c:v>0</c:v>
                </c:pt>
                <c:pt idx="98">
                  <c:v>0</c:v>
                </c:pt>
                <c:pt idx="99">
                  <c:v>0</c:v>
                </c:pt>
                <c:pt idx="100">
                  <c:v>0</c:v>
                </c:pt>
                <c:pt idx="101">
                  <c:v>0</c:v>
                </c:pt>
                <c:pt idx="102">
                  <c:v>0</c:v>
                </c:pt>
                <c:pt idx="103">
                  <c:v>25</c:v>
                </c:pt>
                <c:pt idx="104">
                  <c:v>0</c:v>
                </c:pt>
                <c:pt idx="105">
                  <c:v>0</c:v>
                </c:pt>
                <c:pt idx="106">
                  <c:v>25</c:v>
                </c:pt>
                <c:pt idx="107">
                  <c:v>0</c:v>
                </c:pt>
                <c:pt idx="108">
                  <c:v>25</c:v>
                </c:pt>
                <c:pt idx="109">
                  <c:v>0</c:v>
                </c:pt>
                <c:pt idx="110">
                  <c:v>0</c:v>
                </c:pt>
                <c:pt idx="111">
                  <c:v>0</c:v>
                </c:pt>
                <c:pt idx="112">
                  <c:v>25</c:v>
                </c:pt>
                <c:pt idx="113">
                  <c:v>0</c:v>
                </c:pt>
                <c:pt idx="114">
                  <c:v>25</c:v>
                </c:pt>
                <c:pt idx="115">
                  <c:v>0</c:v>
                </c:pt>
                <c:pt idx="116">
                  <c:v>0</c:v>
                </c:pt>
                <c:pt idx="117">
                  <c:v>0</c:v>
                </c:pt>
                <c:pt idx="118">
                  <c:v>0</c:v>
                </c:pt>
                <c:pt idx="119">
                  <c:v>-25</c:v>
                </c:pt>
                <c:pt idx="120">
                  <c:v>0</c:v>
                </c:pt>
                <c:pt idx="121">
                  <c:v>-25</c:v>
                </c:pt>
                <c:pt idx="122">
                  <c:v>0</c:v>
                </c:pt>
                <c:pt idx="123">
                  <c:v>-25</c:v>
                </c:pt>
                <c:pt idx="124">
                  <c:v>0</c:v>
                </c:pt>
                <c:pt idx="125">
                  <c:v>0</c:v>
                </c:pt>
                <c:pt idx="126">
                  <c:v>0</c:v>
                </c:pt>
                <c:pt idx="127">
                  <c:v>0</c:v>
                </c:pt>
                <c:pt idx="128">
                  <c:v>0</c:v>
                </c:pt>
                <c:pt idx="129">
                  <c:v>-50</c:v>
                </c:pt>
                <c:pt idx="130">
                  <c:v>-150</c:v>
                </c:pt>
                <c:pt idx="131">
                  <c:v>-100</c:v>
                </c:pt>
                <c:pt idx="132">
                  <c:v>-50</c:v>
                </c:pt>
                <c:pt idx="133">
                  <c:v>-50</c:v>
                </c:pt>
                <c:pt idx="134">
                  <c:v>-87.5</c:v>
                </c:pt>
                <c:pt idx="135">
                  <c:v>0</c:v>
                </c:pt>
                <c:pt idx="136">
                  <c:v>0</c:v>
                </c:pt>
                <c:pt idx="137">
                  <c:v>0</c:v>
                </c:pt>
                <c:pt idx="138">
                  <c:v>0</c:v>
                </c:pt>
                <c:pt idx="139">
                  <c:v>0</c:v>
                </c:pt>
                <c:pt idx="140">
                  <c:v>0</c:v>
                </c:pt>
                <c:pt idx="141">
                  <c:v>0</c:v>
                </c:pt>
                <c:pt idx="142">
                  <c:v>0</c:v>
                </c:pt>
                <c:pt idx="143">
                  <c:v>0</c:v>
                </c:pt>
                <c:pt idx="144">
                  <c:v>-12.5</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-37.5</c:v>
                </c:pt>
                <c:pt idx="166">
                  <c:v>0</c:v>
                </c:pt>
                <c:pt idx="167">
                  <c:v>0</c:v>
                </c:pt>
                <c:pt idx="168">
                  <c:v>0</c:v>
                </c:pt>
                <c:pt idx="169">
                  <c:v>-25</c:v>
                </c:pt>
                <c:pt idx="170">
                  <c:v>0</c:v>
                </c:pt>
                <c:pt idx="171">
                  <c:v>0</c:v>
                </c:pt>
                <c:pt idx="172">
                  <c:v>0</c:v>
                </c:pt>
                <c:pt idx="173">
                  <c:v>0</c:v>
                </c:pt>
                <c:pt idx="174">
                  <c:v>-25</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-62.5</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25</c:v>
                </c:pt>
                <c:pt idx="239">
                  <c:v>0</c:v>
                </c:pt>
                <c:pt idx="240">
                  <c:v>0</c:v>
                </c:pt>
                <c:pt idx="241">
                  <c:v>0</c:v>
                </c:pt>
                <c:pt idx="242">
                  <c:v>0</c:v>
                </c:pt>
                <c:pt idx="243">
                  <c:v>0</c:v>
                </c:pt>
                <c:pt idx="244">
                  <c:v>0</c:v>
                </c:pt>
                <c:pt idx="245">
                  <c:v>0</c:v>
                </c:pt>
                <c:pt idx="246">
                  <c:v>0</c:v>
                </c:pt>
                <c:pt idx="247">
                  <c:v>25</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-165</c:v>
                </c:pt>
                <c:pt idx="267">
                  <c:v>0</c:v>
                </c:pt>
                <c:pt idx="268">
                  <c:v>0</c:v>
                </c:pt>
                <c:pt idx="269">
                  <c:v>-50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15</c:v>
                </c:pt>
                <c:pt idx="288">
                  <c:v>0</c:v>
                </c:pt>
                <c:pt idx="289">
                  <c:v>25</c:v>
                </c:pt>
                <c:pt idx="290">
                  <c:v>25</c:v>
                </c:pt>
                <c:pt idx="291">
                  <c:v>0</c:v>
                </c:pt>
                <c:pt idx="292">
                  <c:v>25</c:v>
                </c:pt>
                <c:pt idx="293">
                  <c:v>25</c:v>
                </c:pt>
                <c:pt idx="294">
                  <c:v>0</c:v>
                </c:pt>
                <c:pt idx="295">
                  <c:v>50</c:v>
                </c:pt>
                <c:pt idx="296">
                  <c:v>50</c:v>
                </c:pt>
                <c:pt idx="297">
                  <c:v>0</c:v>
                </c:pt>
                <c:pt idx="298">
                  <c:v>75</c:v>
                </c:pt>
                <c:pt idx="299">
                  <c:v>50</c:v>
                </c:pt>
                <c:pt idx="300">
                  <c:v>0</c:v>
                </c:pt>
                <c:pt idx="301">
                  <c:v>50</c:v>
                </c:pt>
                <c:pt idx="302">
                  <c:v>25</c:v>
                </c:pt>
                <c:pt idx="303">
                  <c:v>0</c:v>
                </c:pt>
                <c:pt idx="304">
                  <c:v>25</c:v>
                </c:pt>
                <c:pt idx="305">
                  <c:v>50</c:v>
                </c:pt>
                <c:pt idx="306">
                  <c:v>0</c:v>
                </c:pt>
                <c:pt idx="307">
                  <c:v>25</c:v>
                </c:pt>
                <c:pt idx="308">
                  <c:v>0</c:v>
                </c:pt>
                <c:pt idx="309">
                  <c:v>0</c:v>
                </c:pt>
                <c:pt idx="310">
                  <c:v>0</c:v>
                </c:pt>
                <c:pt idx="311">
                  <c:v>0</c:v>
                </c:pt>
                <c:pt idx="312">
                  <c:v>0</c:v>
                </c:pt>
                <c:pt idx="313">
                  <c:v>0</c:v>
                </c:pt>
                <c:pt idx="314">
                  <c:v>0</c:v>
                </c:pt>
                <c:pt idx="315">
                  <c:v>0</c:v>
                </c:pt>
                <c:pt idx="316">
                  <c:v>0</c:v>
                </c:pt>
                <c:pt idx="317">
                  <c:v>0</c:v>
                </c:pt>
                <c:pt idx="318">
                  <c:v>0</c:v>
                </c:pt>
                <c:pt idx="319">
                  <c:v>-25</c:v>
                </c:pt>
                <c:pt idx="320">
                  <c:v>0</c:v>
                </c:pt>
                <c:pt idx="321">
                  <c:v>0</c:v>
                </c:pt>
                <c:pt idx="322">
                  <c:v>-25</c:v>
                </c:pt>
                <c:pt idx="323">
                  <c:v>0</c:v>
                </c:pt>
                <c:pt idx="324">
                  <c:v>0</c:v>
                </c:pt>
                <c:pt idx="325">
                  <c:v>-25</c:v>
                </c:pt>
                <c:pt idx="326">
                  <c:v>0</c:v>
                </c:pt>
                <c:pt idx="327">
                  <c:v>0</c:v>
                </c:pt>
                <c:pt idx="328">
                  <c:v>-25</c:v>
                </c:pt>
                <c:pt idx="329">
                  <c:v>0</c:v>
                </c:pt>
              </c:numCache>
            </c:numRef>
          </c:val>
          <c:extLst>
            <c:ext xmlns:c16="http://schemas.microsoft.com/office/drawing/2014/chart" uri="{C3380CC4-5D6E-409C-BE32-E72D297353CC}">
              <c16:uniqueId val="{00000000-7068-4E19-BE2B-C8BEFE01D15C}"/>
            </c:ext>
          </c:extLst>
        </c:ser>
        <c:dLbls>
          <c:showLegendKey val="0"/>
          <c:showVal val="0"/>
          <c:showCatName val="0"/>
          <c:showSerName val="0"/>
          <c:showPercent val="0"/>
          <c:showBubbleSize val="0"/>
        </c:dLbls>
        <c:gapWidth val="150"/>
        <c:axId val="1616510920"/>
        <c:axId val="1616515240"/>
      </c:barChart>
      <c:lineChart>
        <c:grouping val="standard"/>
        <c:varyColors val="0"/>
        <c:ser>
          <c:idx val="1"/>
          <c:order val="1"/>
          <c:tx>
            <c:strRef>
              <c:f>'UK rates'!$V$1</c:f>
              <c:strCache>
                <c:ptCount val="1"/>
                <c:pt idx="0">
                  <c:v>PMI-based model policy signal</c:v>
                </c:pt>
              </c:strCache>
            </c:strRef>
          </c:tx>
          <c:spPr>
            <a:ln w="28575" cap="rnd">
              <a:solidFill>
                <a:srgbClr val="006D89"/>
              </a:solidFill>
              <a:round/>
            </a:ln>
            <a:effectLst/>
          </c:spPr>
          <c:marker>
            <c:symbol val="none"/>
          </c:marker>
          <c:cat>
            <c:numRef>
              <c:f>'UK rates'!$A$15:$A$348</c:f>
              <c:numCache>
                <c:formatCode>mmm\-yy</c:formatCode>
                <c:ptCount val="334"/>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45017</c:v>
                </c:pt>
                <c:pt idx="304">
                  <c:v>45047</c:v>
                </c:pt>
                <c:pt idx="305">
                  <c:v>45078</c:v>
                </c:pt>
                <c:pt idx="306">
                  <c:v>45108</c:v>
                </c:pt>
                <c:pt idx="307">
                  <c:v>45139</c:v>
                </c:pt>
                <c:pt idx="308">
                  <c:v>45170</c:v>
                </c:pt>
                <c:pt idx="309">
                  <c:v>45200</c:v>
                </c:pt>
                <c:pt idx="310">
                  <c:v>45231</c:v>
                </c:pt>
                <c:pt idx="311">
                  <c:v>45261</c:v>
                </c:pt>
                <c:pt idx="312">
                  <c:v>45292</c:v>
                </c:pt>
                <c:pt idx="313">
                  <c:v>45323</c:v>
                </c:pt>
                <c:pt idx="314">
                  <c:v>45352</c:v>
                </c:pt>
                <c:pt idx="315">
                  <c:v>45383</c:v>
                </c:pt>
                <c:pt idx="316">
                  <c:v>45413</c:v>
                </c:pt>
                <c:pt idx="317">
                  <c:v>45444</c:v>
                </c:pt>
                <c:pt idx="318">
                  <c:v>45474</c:v>
                </c:pt>
                <c:pt idx="319">
                  <c:v>45505</c:v>
                </c:pt>
                <c:pt idx="320">
                  <c:v>45536</c:v>
                </c:pt>
                <c:pt idx="321">
                  <c:v>45566</c:v>
                </c:pt>
                <c:pt idx="322">
                  <c:v>45597</c:v>
                </c:pt>
                <c:pt idx="323">
                  <c:v>45627</c:v>
                </c:pt>
                <c:pt idx="324">
                  <c:v>45658</c:v>
                </c:pt>
                <c:pt idx="325">
                  <c:v>45689</c:v>
                </c:pt>
                <c:pt idx="326">
                  <c:v>45717</c:v>
                </c:pt>
                <c:pt idx="327">
                  <c:v>45748</c:v>
                </c:pt>
                <c:pt idx="328">
                  <c:v>45778</c:v>
                </c:pt>
                <c:pt idx="329">
                  <c:v>45809</c:v>
                </c:pt>
                <c:pt idx="330">
                  <c:v>45839</c:v>
                </c:pt>
                <c:pt idx="331">
                  <c:v>45870</c:v>
                </c:pt>
                <c:pt idx="332">
                  <c:v>45901</c:v>
                </c:pt>
              </c:numCache>
            </c:numRef>
          </c:cat>
          <c:val>
            <c:numRef>
              <c:f>'UK rates'!$AB$15:$AB$348</c:f>
              <c:numCache>
                <c:formatCode>0.0</c:formatCode>
                <c:ptCount val="334"/>
                <c:pt idx="0">
                  <c:v>-5.2627163093492406</c:v>
                </c:pt>
                <c:pt idx="1">
                  <c:v>-2.3686758165759012</c:v>
                </c:pt>
                <c:pt idx="2">
                  <c:v>-1.6092154301135446</c:v>
                </c:pt>
                <c:pt idx="3">
                  <c:v>-11.313543840721437</c:v>
                </c:pt>
                <c:pt idx="4">
                  <c:v>-13.411450091648359</c:v>
                </c:pt>
                <c:pt idx="5">
                  <c:v>-13.956403578951498</c:v>
                </c:pt>
                <c:pt idx="6">
                  <c:v>-24.863582266765086</c:v>
                </c:pt>
                <c:pt idx="7">
                  <c:v>-33.946434788299271</c:v>
                </c:pt>
                <c:pt idx="8">
                  <c:v>-32.172230581046179</c:v>
                </c:pt>
                <c:pt idx="9">
                  <c:v>-45.046459674789588</c:v>
                </c:pt>
                <c:pt idx="10">
                  <c:v>-56.627246201028782</c:v>
                </c:pt>
                <c:pt idx="11">
                  <c:v>-56.378088991303045</c:v>
                </c:pt>
                <c:pt idx="12">
                  <c:v>-49.046497956211169</c:v>
                </c:pt>
                <c:pt idx="13">
                  <c:v>-45.296327411845901</c:v>
                </c:pt>
                <c:pt idx="14">
                  <c:v>-30.488372696783035</c:v>
                </c:pt>
                <c:pt idx="15">
                  <c:v>-19.165921944611025</c:v>
                </c:pt>
                <c:pt idx="16">
                  <c:v>-15.797220175372184</c:v>
                </c:pt>
                <c:pt idx="17">
                  <c:v>-16.332451364900635</c:v>
                </c:pt>
                <c:pt idx="18">
                  <c:v>-9.5805705415452262</c:v>
                </c:pt>
                <c:pt idx="19">
                  <c:v>-1.934096373551685</c:v>
                </c:pt>
                <c:pt idx="20">
                  <c:v>-0.63278257070434663</c:v>
                </c:pt>
                <c:pt idx="21">
                  <c:v>3.0304771009913907</c:v>
                </c:pt>
                <c:pt idx="22">
                  <c:v>8.2920316394946632</c:v>
                </c:pt>
                <c:pt idx="23">
                  <c:v>7.1128464216863119</c:v>
                </c:pt>
                <c:pt idx="24">
                  <c:v>2.5542524456545377</c:v>
                </c:pt>
                <c:pt idx="25">
                  <c:v>1.7310617442183451</c:v>
                </c:pt>
                <c:pt idx="26">
                  <c:v>9.2717463123867034</c:v>
                </c:pt>
                <c:pt idx="27">
                  <c:v>11.854702102478118</c:v>
                </c:pt>
                <c:pt idx="28">
                  <c:v>10.248194718188424</c:v>
                </c:pt>
                <c:pt idx="29">
                  <c:v>6.0556515027963629</c:v>
                </c:pt>
                <c:pt idx="30">
                  <c:v>9.2887971811932708</c:v>
                </c:pt>
                <c:pt idx="31">
                  <c:v>5.3265249517976105</c:v>
                </c:pt>
                <c:pt idx="32">
                  <c:v>3.0446550602100224</c:v>
                </c:pt>
                <c:pt idx="33">
                  <c:v>4.7691479336273597</c:v>
                </c:pt>
                <c:pt idx="34">
                  <c:v>5.313068616907036</c:v>
                </c:pt>
                <c:pt idx="35">
                  <c:v>2.436643554418648</c:v>
                </c:pt>
                <c:pt idx="36">
                  <c:v>6.1601642413042317</c:v>
                </c:pt>
                <c:pt idx="37">
                  <c:v>-3.1654672180650305</c:v>
                </c:pt>
                <c:pt idx="38">
                  <c:v>-10.687645816367191</c:v>
                </c:pt>
                <c:pt idx="39">
                  <c:v>-26.214984358078816</c:v>
                </c:pt>
                <c:pt idx="40">
                  <c:v>-27.643459385316685</c:v>
                </c:pt>
                <c:pt idx="41">
                  <c:v>-27.900044926100794</c:v>
                </c:pt>
                <c:pt idx="42">
                  <c:v>-33.835074705261349</c:v>
                </c:pt>
                <c:pt idx="43">
                  <c:v>-33.790446670513532</c:v>
                </c:pt>
                <c:pt idx="44">
                  <c:v>-39.884361328714988</c:v>
                </c:pt>
                <c:pt idx="45">
                  <c:v>-46.907121430760554</c:v>
                </c:pt>
                <c:pt idx="46">
                  <c:v>-51.194736638173289</c:v>
                </c:pt>
                <c:pt idx="47">
                  <c:v>-48.947901627215117</c:v>
                </c:pt>
                <c:pt idx="48">
                  <c:v>-35.513496219411167</c:v>
                </c:pt>
                <c:pt idx="49">
                  <c:v>-33.8656692019876</c:v>
                </c:pt>
                <c:pt idx="50">
                  <c:v>-23.527960347934791</c:v>
                </c:pt>
                <c:pt idx="51">
                  <c:v>-15.645859214652935</c:v>
                </c:pt>
                <c:pt idx="52">
                  <c:v>-10.596046433636161</c:v>
                </c:pt>
                <c:pt idx="53">
                  <c:v>-14.868612054329443</c:v>
                </c:pt>
                <c:pt idx="54">
                  <c:v>-15.11611629191901</c:v>
                </c:pt>
                <c:pt idx="55">
                  <c:v>-10.97236976852051</c:v>
                </c:pt>
                <c:pt idx="56">
                  <c:v>-13.475986267815983</c:v>
                </c:pt>
                <c:pt idx="57">
                  <c:v>-16.295578673108114</c:v>
                </c:pt>
                <c:pt idx="58">
                  <c:v>-20.851542055651841</c:v>
                </c:pt>
                <c:pt idx="59">
                  <c:v>-20.694627288903224</c:v>
                </c:pt>
                <c:pt idx="60">
                  <c:v>-23.150522398683481</c:v>
                </c:pt>
                <c:pt idx="61">
                  <c:v>-24.720444601740198</c:v>
                </c:pt>
                <c:pt idx="62">
                  <c:v>-25.708511250474992</c:v>
                </c:pt>
                <c:pt idx="63">
                  <c:v>-25.886551150483832</c:v>
                </c:pt>
                <c:pt idx="64">
                  <c:v>-22.361894427091158</c:v>
                </c:pt>
                <c:pt idx="65">
                  <c:v>-17.295676562599134</c:v>
                </c:pt>
                <c:pt idx="66">
                  <c:v>-13.260365184013008</c:v>
                </c:pt>
                <c:pt idx="67">
                  <c:v>-5.4798968717593084</c:v>
                </c:pt>
                <c:pt idx="68">
                  <c:v>-2.0285127079680567</c:v>
                </c:pt>
                <c:pt idx="69">
                  <c:v>4.6997574835641025</c:v>
                </c:pt>
                <c:pt idx="70">
                  <c:v>6.6922916669640919</c:v>
                </c:pt>
                <c:pt idx="71">
                  <c:v>4.6834754940056396</c:v>
                </c:pt>
                <c:pt idx="72">
                  <c:v>9.2262500221202188</c:v>
                </c:pt>
                <c:pt idx="73">
                  <c:v>7.4106358049459278</c:v>
                </c:pt>
                <c:pt idx="74">
                  <c:v>10.947937661331153</c:v>
                </c:pt>
                <c:pt idx="75">
                  <c:v>12.757194315117822</c:v>
                </c:pt>
                <c:pt idx="76">
                  <c:v>17.39873627767097</c:v>
                </c:pt>
                <c:pt idx="77">
                  <c:v>13.535373724995372</c:v>
                </c:pt>
                <c:pt idx="78">
                  <c:v>12.035772116669325</c:v>
                </c:pt>
                <c:pt idx="79">
                  <c:v>14.661376731321361</c:v>
                </c:pt>
                <c:pt idx="80">
                  <c:v>8.4031866568960929</c:v>
                </c:pt>
                <c:pt idx="81">
                  <c:v>16.513848127479626</c:v>
                </c:pt>
                <c:pt idx="82">
                  <c:v>25.325785607283869</c:v>
                </c:pt>
                <c:pt idx="83">
                  <c:v>10.376651757649682</c:v>
                </c:pt>
                <c:pt idx="84">
                  <c:v>9.5463853403936323</c:v>
                </c:pt>
                <c:pt idx="85">
                  <c:v>1.7127415537814774</c:v>
                </c:pt>
                <c:pt idx="86">
                  <c:v>8.2518473468610498</c:v>
                </c:pt>
                <c:pt idx="87">
                  <c:v>1.2307048192940986</c:v>
                </c:pt>
                <c:pt idx="88">
                  <c:v>-13.402393401979612</c:v>
                </c:pt>
                <c:pt idx="89">
                  <c:v>-11.929369323413676</c:v>
                </c:pt>
                <c:pt idx="90">
                  <c:v>-8.6643506551682865</c:v>
                </c:pt>
                <c:pt idx="91">
                  <c:v>-4.5041332329811619</c:v>
                </c:pt>
                <c:pt idx="92">
                  <c:v>2.9649451494716557</c:v>
                </c:pt>
                <c:pt idx="93">
                  <c:v>4.5954710465147306</c:v>
                </c:pt>
                <c:pt idx="94">
                  <c:v>0.44108585703529585</c:v>
                </c:pt>
                <c:pt idx="95">
                  <c:v>10.207442892225721</c:v>
                </c:pt>
                <c:pt idx="96">
                  <c:v>7.008284919935643</c:v>
                </c:pt>
                <c:pt idx="97">
                  <c:v>13.594550812007059</c:v>
                </c:pt>
                <c:pt idx="98">
                  <c:v>11.185583326169436</c:v>
                </c:pt>
                <c:pt idx="99">
                  <c:v>20.972956964620572</c:v>
                </c:pt>
                <c:pt idx="100">
                  <c:v>16.877248005005878</c:v>
                </c:pt>
                <c:pt idx="101">
                  <c:v>22.391629969967617</c:v>
                </c:pt>
                <c:pt idx="102">
                  <c:v>15.060534664141695</c:v>
                </c:pt>
                <c:pt idx="103">
                  <c:v>16.707676083428453</c:v>
                </c:pt>
                <c:pt idx="104">
                  <c:v>18.131997756044903</c:v>
                </c:pt>
                <c:pt idx="105">
                  <c:v>13.45827408018828</c:v>
                </c:pt>
                <c:pt idx="106">
                  <c:v>17.992575617373006</c:v>
                </c:pt>
                <c:pt idx="107">
                  <c:v>15.728331575495364</c:v>
                </c:pt>
                <c:pt idx="108">
                  <c:v>17.999712864512393</c:v>
                </c:pt>
                <c:pt idx="109">
                  <c:v>14.344678410955842</c:v>
                </c:pt>
                <c:pt idx="110">
                  <c:v>11.532419914586395</c:v>
                </c:pt>
                <c:pt idx="111">
                  <c:v>9.6821827861386254</c:v>
                </c:pt>
                <c:pt idx="112">
                  <c:v>10.670897107669463</c:v>
                </c:pt>
                <c:pt idx="113">
                  <c:v>13.347890504719873</c:v>
                </c:pt>
                <c:pt idx="114">
                  <c:v>11.965375407955978</c:v>
                </c:pt>
                <c:pt idx="115">
                  <c:v>12.098665513064315</c:v>
                </c:pt>
                <c:pt idx="116">
                  <c:v>9.4284787664543561</c:v>
                </c:pt>
                <c:pt idx="117">
                  <c:v>-0.88738743037702472</c:v>
                </c:pt>
                <c:pt idx="118">
                  <c:v>10.869785460718788</c:v>
                </c:pt>
                <c:pt idx="119">
                  <c:v>10.69032835634423</c:v>
                </c:pt>
                <c:pt idx="120">
                  <c:v>9.5916807854954733</c:v>
                </c:pt>
                <c:pt idx="121">
                  <c:v>16.376756447487978</c:v>
                </c:pt>
                <c:pt idx="122">
                  <c:v>14.88476227654902</c:v>
                </c:pt>
                <c:pt idx="123">
                  <c:v>10.740450914683963</c:v>
                </c:pt>
                <c:pt idx="124">
                  <c:v>4.680304568966088</c:v>
                </c:pt>
                <c:pt idx="125">
                  <c:v>4.239941954733772</c:v>
                </c:pt>
                <c:pt idx="126">
                  <c:v>2.3822815373766719</c:v>
                </c:pt>
                <c:pt idx="127">
                  <c:v>3.7364299756606205</c:v>
                </c:pt>
                <c:pt idx="128">
                  <c:v>-16.47642787782582</c:v>
                </c:pt>
                <c:pt idx="129">
                  <c:v>-48.25643274790076</c:v>
                </c:pt>
                <c:pt idx="130">
                  <c:v>-78.184917898580778</c:v>
                </c:pt>
                <c:pt idx="131">
                  <c:v>-81.381293995953641</c:v>
                </c:pt>
                <c:pt idx="132">
                  <c:v>-74.567400092966324</c:v>
                </c:pt>
                <c:pt idx="133">
                  <c:v>-79.855334207747347</c:v>
                </c:pt>
                <c:pt idx="134">
                  <c:v>-65.068586458215748</c:v>
                </c:pt>
                <c:pt idx="135">
                  <c:v>-53.340330171254799</c:v>
                </c:pt>
                <c:pt idx="136">
                  <c:v>-43.09737657588245</c:v>
                </c:pt>
                <c:pt idx="137">
                  <c:v>-37.352012249255218</c:v>
                </c:pt>
                <c:pt idx="138">
                  <c:v>-27.889213206610592</c:v>
                </c:pt>
                <c:pt idx="139">
                  <c:v>-18.953047643641561</c:v>
                </c:pt>
                <c:pt idx="140">
                  <c:v>-20.680180785016326</c:v>
                </c:pt>
                <c:pt idx="141">
                  <c:v>-6.7561259850365252</c:v>
                </c:pt>
                <c:pt idx="142">
                  <c:v>-7.0197835241960265</c:v>
                </c:pt>
                <c:pt idx="143">
                  <c:v>-2.947828542697402</c:v>
                </c:pt>
                <c:pt idx="144">
                  <c:v>-3.6477746222464567</c:v>
                </c:pt>
                <c:pt idx="145">
                  <c:v>8.3302805712546419</c:v>
                </c:pt>
                <c:pt idx="146">
                  <c:v>4.4478908028270956</c:v>
                </c:pt>
                <c:pt idx="147">
                  <c:v>11.388548833261734</c:v>
                </c:pt>
                <c:pt idx="148">
                  <c:v>10.215135514750184</c:v>
                </c:pt>
                <c:pt idx="149">
                  <c:v>3.2475101410449319</c:v>
                </c:pt>
                <c:pt idx="150">
                  <c:v>-4.9749599227579164</c:v>
                </c:pt>
                <c:pt idx="151">
                  <c:v>-9.4342995351468488</c:v>
                </c:pt>
                <c:pt idx="152">
                  <c:v>-5.7390064889696006</c:v>
                </c:pt>
                <c:pt idx="153">
                  <c:v>2.3364560496022202</c:v>
                </c:pt>
                <c:pt idx="154">
                  <c:v>3.1988760787919519</c:v>
                </c:pt>
                <c:pt idx="155">
                  <c:v>1.2407176017909776</c:v>
                </c:pt>
                <c:pt idx="156">
                  <c:v>24.750849983988225</c:v>
                </c:pt>
                <c:pt idx="157">
                  <c:v>19.345899019767575</c:v>
                </c:pt>
                <c:pt idx="158">
                  <c:v>27.406666282410743</c:v>
                </c:pt>
                <c:pt idx="159">
                  <c:v>15.396900771127832</c:v>
                </c:pt>
                <c:pt idx="160">
                  <c:v>9.1032458783903376</c:v>
                </c:pt>
                <c:pt idx="161">
                  <c:v>6.0328405742733278</c:v>
                </c:pt>
                <c:pt idx="162">
                  <c:v>5.5627471502581765</c:v>
                </c:pt>
                <c:pt idx="163">
                  <c:v>-10.43485718788541</c:v>
                </c:pt>
                <c:pt idx="164">
                  <c:v>-4.940914652070358</c:v>
                </c:pt>
                <c:pt idx="165">
                  <c:v>-16.685797993326211</c:v>
                </c:pt>
                <c:pt idx="166">
                  <c:v>-18.436536661776792</c:v>
                </c:pt>
                <c:pt idx="167">
                  <c:v>-10.174924544410251</c:v>
                </c:pt>
                <c:pt idx="168">
                  <c:v>-6.9553591815661289</c:v>
                </c:pt>
                <c:pt idx="169">
                  <c:v>-8.353297083697413</c:v>
                </c:pt>
                <c:pt idx="170">
                  <c:v>-2.3200848650435879</c:v>
                </c:pt>
                <c:pt idx="171">
                  <c:v>-9.1282476311147711</c:v>
                </c:pt>
                <c:pt idx="172">
                  <c:v>-20.329906536510244</c:v>
                </c:pt>
                <c:pt idx="173">
                  <c:v>-26.785135838296533</c:v>
                </c:pt>
                <c:pt idx="174">
                  <c:v>-32.098267214515346</c:v>
                </c:pt>
                <c:pt idx="175">
                  <c:v>-16.246528108515676</c:v>
                </c:pt>
                <c:pt idx="176">
                  <c:v>-18.389390542400875</c:v>
                </c:pt>
                <c:pt idx="177">
                  <c:v>-22.195997831195903</c:v>
                </c:pt>
                <c:pt idx="178">
                  <c:v>-27.437914571783725</c:v>
                </c:pt>
                <c:pt idx="179">
                  <c:v>-23.965550055598314</c:v>
                </c:pt>
                <c:pt idx="180">
                  <c:v>-14.711596643303906</c:v>
                </c:pt>
                <c:pt idx="181">
                  <c:v>-13.264650458071165</c:v>
                </c:pt>
                <c:pt idx="182">
                  <c:v>-14.526159076802429</c:v>
                </c:pt>
                <c:pt idx="183">
                  <c:v>-14.43782332507493</c:v>
                </c:pt>
                <c:pt idx="184">
                  <c:v>-13.27117635229906</c:v>
                </c:pt>
                <c:pt idx="185">
                  <c:v>-2.756174082125991</c:v>
                </c:pt>
                <c:pt idx="186">
                  <c:v>6.8527646889185165</c:v>
                </c:pt>
                <c:pt idx="187">
                  <c:v>10.584498171919378</c:v>
                </c:pt>
                <c:pt idx="188">
                  <c:v>11.808680432486931</c:v>
                </c:pt>
                <c:pt idx="189">
                  <c:v>20.67648174274084</c:v>
                </c:pt>
                <c:pt idx="190">
                  <c:v>16.283364605986982</c:v>
                </c:pt>
                <c:pt idx="191">
                  <c:v>10.134829390201961</c:v>
                </c:pt>
                <c:pt idx="192">
                  <c:v>9.5188232012088303</c:v>
                </c:pt>
                <c:pt idx="193">
                  <c:v>4.5560191339700324</c:v>
                </c:pt>
                <c:pt idx="194">
                  <c:v>-0.92607619318989065</c:v>
                </c:pt>
                <c:pt idx="195">
                  <c:v>6.4030653265712827</c:v>
                </c:pt>
                <c:pt idx="196">
                  <c:v>9.2693154388648011</c:v>
                </c:pt>
                <c:pt idx="197">
                  <c:v>7.1840785612222167</c:v>
                </c:pt>
                <c:pt idx="198">
                  <c:v>7.8861463290456859</c:v>
                </c:pt>
                <c:pt idx="199">
                  <c:v>5.1877102654913649</c:v>
                </c:pt>
                <c:pt idx="200">
                  <c:v>2.615293079402043</c:v>
                </c:pt>
                <c:pt idx="201">
                  <c:v>-5.7762765353736754</c:v>
                </c:pt>
                <c:pt idx="202">
                  <c:v>0.29599775720606147</c:v>
                </c:pt>
                <c:pt idx="203">
                  <c:v>-8.3824073776086028</c:v>
                </c:pt>
                <c:pt idx="204">
                  <c:v>-11.040073551948915</c:v>
                </c:pt>
                <c:pt idx="205">
                  <c:v>-3.3421731915294917</c:v>
                </c:pt>
                <c:pt idx="206">
                  <c:v>2.6398567232718202</c:v>
                </c:pt>
                <c:pt idx="207">
                  <c:v>3.0631300924257125</c:v>
                </c:pt>
                <c:pt idx="208">
                  <c:v>-2.6601378865604302</c:v>
                </c:pt>
                <c:pt idx="209">
                  <c:v>2.7349838393494101</c:v>
                </c:pt>
                <c:pt idx="210">
                  <c:v>-2.948821091611328</c:v>
                </c:pt>
                <c:pt idx="211">
                  <c:v>-13.085150640230875</c:v>
                </c:pt>
                <c:pt idx="212">
                  <c:v>-16.492115272818598</c:v>
                </c:pt>
                <c:pt idx="213">
                  <c:v>-11.857910901944418</c:v>
                </c:pt>
                <c:pt idx="214">
                  <c:v>-10.201784894412942</c:v>
                </c:pt>
                <c:pt idx="215">
                  <c:v>-10.635398463254457</c:v>
                </c:pt>
                <c:pt idx="216">
                  <c:v>-11.998947210664475</c:v>
                </c:pt>
                <c:pt idx="217">
                  <c:v>-19.943217732342134</c:v>
                </c:pt>
                <c:pt idx="218">
                  <c:v>-12.787428490765235</c:v>
                </c:pt>
                <c:pt idx="219">
                  <c:v>-14.422423939175149</c:v>
                </c:pt>
                <c:pt idx="220">
                  <c:v>-12.324435519011219</c:v>
                </c:pt>
                <c:pt idx="221">
                  <c:v>-12.820835879584649</c:v>
                </c:pt>
                <c:pt idx="222">
                  <c:v>-24.828836261812036</c:v>
                </c:pt>
                <c:pt idx="223">
                  <c:v>-2.5129337817084698</c:v>
                </c:pt>
                <c:pt idx="224">
                  <c:v>1.7172791674078767</c:v>
                </c:pt>
                <c:pt idx="225">
                  <c:v>18.97387559955542</c:v>
                </c:pt>
                <c:pt idx="226">
                  <c:v>18.530989557085913</c:v>
                </c:pt>
                <c:pt idx="227">
                  <c:v>22.480504726904023</c:v>
                </c:pt>
                <c:pt idx="228">
                  <c:v>22.330184757019239</c:v>
                </c:pt>
                <c:pt idx="229">
                  <c:v>19.137208800452267</c:v>
                </c:pt>
                <c:pt idx="230">
                  <c:v>14.865567037672763</c:v>
                </c:pt>
                <c:pt idx="231">
                  <c:v>18.867719068173539</c:v>
                </c:pt>
                <c:pt idx="232">
                  <c:v>8.9918183438284736</c:v>
                </c:pt>
                <c:pt idx="233">
                  <c:v>8.5508715100575756</c:v>
                </c:pt>
                <c:pt idx="234">
                  <c:v>11.380359163868912</c:v>
                </c:pt>
                <c:pt idx="235">
                  <c:v>12.345631898076704</c:v>
                </c:pt>
                <c:pt idx="236">
                  <c:v>14.070080651042121</c:v>
                </c:pt>
                <c:pt idx="237">
                  <c:v>13.57089582792876</c:v>
                </c:pt>
                <c:pt idx="238">
                  <c:v>13.042998955077646</c:v>
                </c:pt>
                <c:pt idx="239">
                  <c:v>12.399938206978351</c:v>
                </c:pt>
                <c:pt idx="240">
                  <c:v>6.7630157787046929</c:v>
                </c:pt>
                <c:pt idx="241">
                  <c:v>4.9209681894442339</c:v>
                </c:pt>
                <c:pt idx="242">
                  <c:v>0.90541376187606026</c:v>
                </c:pt>
                <c:pt idx="243">
                  <c:v>-1.4343563773799253</c:v>
                </c:pt>
                <c:pt idx="244">
                  <c:v>5.4408441320912129</c:v>
                </c:pt>
                <c:pt idx="245">
                  <c:v>16.494201335801705</c:v>
                </c:pt>
                <c:pt idx="246">
                  <c:v>6.9106962231591673</c:v>
                </c:pt>
                <c:pt idx="247">
                  <c:v>10.416446472251781</c:v>
                </c:pt>
                <c:pt idx="248">
                  <c:v>11.090489198953872</c:v>
                </c:pt>
                <c:pt idx="249">
                  <c:v>2.9909924934397716</c:v>
                </c:pt>
                <c:pt idx="250">
                  <c:v>-4.6658006057915902</c:v>
                </c:pt>
                <c:pt idx="251">
                  <c:v>-4.5124064513613398</c:v>
                </c:pt>
                <c:pt idx="252">
                  <c:v>-8.7192794694853717</c:v>
                </c:pt>
                <c:pt idx="253">
                  <c:v>-9.1828911048145141</c:v>
                </c:pt>
                <c:pt idx="254">
                  <c:v>-11.777872463835322</c:v>
                </c:pt>
                <c:pt idx="255">
                  <c:v>-8.2059068515632383</c:v>
                </c:pt>
                <c:pt idx="256">
                  <c:v>-9.0499986264578354</c:v>
                </c:pt>
                <c:pt idx="257">
                  <c:v>-11.010291424908118</c:v>
                </c:pt>
                <c:pt idx="258">
                  <c:v>-9.8724835391437562</c:v>
                </c:pt>
                <c:pt idx="259">
                  <c:v>-9.9853535987608026</c:v>
                </c:pt>
                <c:pt idx="260">
                  <c:v>-16.254907894737467</c:v>
                </c:pt>
                <c:pt idx="261">
                  <c:v>-18.849948235642369</c:v>
                </c:pt>
                <c:pt idx="262">
                  <c:v>-21.991323225438247</c:v>
                </c:pt>
                <c:pt idx="263">
                  <c:v>-19.273087157061603</c:v>
                </c:pt>
                <c:pt idx="264">
                  <c:v>-4.2269210904134074</c:v>
                </c:pt>
                <c:pt idx="265">
                  <c:v>-6.5600935950313328</c:v>
                </c:pt>
                <c:pt idx="266">
                  <c:v>-73.902754864208291</c:v>
                </c:pt>
                <c:pt idx="267">
                  <c:v>-170.91056780157385</c:v>
                </c:pt>
                <c:pt idx="268">
                  <c:v>-114.85929928444507</c:v>
                </c:pt>
                <c:pt idx="269">
                  <c:v>-50.470791676450489</c:v>
                </c:pt>
                <c:pt idx="270">
                  <c:v>-12.122953902635553</c:v>
                </c:pt>
                <c:pt idx="271">
                  <c:v>-7.4729170540838012</c:v>
                </c:pt>
                <c:pt idx="272">
                  <c:v>-14.405804496117844</c:v>
                </c:pt>
                <c:pt idx="273">
                  <c:v>-23.890155880331115</c:v>
                </c:pt>
                <c:pt idx="274">
                  <c:v>-35.327603979848874</c:v>
                </c:pt>
                <c:pt idx="275">
                  <c:v>-16.461759336523457</c:v>
                </c:pt>
                <c:pt idx="276">
                  <c:v>-47.662569429818134</c:v>
                </c:pt>
                <c:pt idx="277">
                  <c:v>-9.6432806707255931</c:v>
                </c:pt>
                <c:pt idx="278">
                  <c:v>24.074430481495092</c:v>
                </c:pt>
                <c:pt idx="279">
                  <c:v>40.916324100296308</c:v>
                </c:pt>
                <c:pt idx="280">
                  <c:v>56.970438833134082</c:v>
                </c:pt>
                <c:pt idx="281">
                  <c:v>64.524747721887891</c:v>
                </c:pt>
                <c:pt idx="282">
                  <c:v>57.719600990418982</c:v>
                </c:pt>
                <c:pt idx="283">
                  <c:v>42.146701730912525</c:v>
                </c:pt>
                <c:pt idx="284">
                  <c:v>42.182131450188123</c:v>
                </c:pt>
                <c:pt idx="285">
                  <c:v>63.004048419362945</c:v>
                </c:pt>
                <c:pt idx="286">
                  <c:v>68.055511497556083</c:v>
                </c:pt>
                <c:pt idx="287">
                  <c:v>44.684859021018255</c:v>
                </c:pt>
                <c:pt idx="288">
                  <c:v>51.158950403957242</c:v>
                </c:pt>
                <c:pt idx="289">
                  <c:v>72.663285459087263</c:v>
                </c:pt>
                <c:pt idx="290">
                  <c:v>77.043734356180266</c:v>
                </c:pt>
                <c:pt idx="291">
                  <c:v>70.583154243438656</c:v>
                </c:pt>
                <c:pt idx="292">
                  <c:v>60.393052678247358</c:v>
                </c:pt>
                <c:pt idx="293">
                  <c:v>58.757021173834083</c:v>
                </c:pt>
                <c:pt idx="294">
                  <c:v>39.890253581012658</c:v>
                </c:pt>
                <c:pt idx="295">
                  <c:v>26.93915011616243</c:v>
                </c:pt>
                <c:pt idx="296">
                  <c:v>27.250980578573063</c:v>
                </c:pt>
                <c:pt idx="297">
                  <c:v>19.0159518197881</c:v>
                </c:pt>
                <c:pt idx="298">
                  <c:v>20.020680958076323</c:v>
                </c:pt>
                <c:pt idx="299">
                  <c:v>10.504420570689199</c:v>
                </c:pt>
                <c:pt idx="300">
                  <c:v>7.497874868564856</c:v>
                </c:pt>
                <c:pt idx="301">
                  <c:v>18.882020129176745</c:v>
                </c:pt>
                <c:pt idx="302">
                  <c:v>10.788961130079029</c:v>
                </c:pt>
                <c:pt idx="303">
                  <c:v>20.856616131731403</c:v>
                </c:pt>
                <c:pt idx="304">
                  <c:v>16.421710662873018</c:v>
                </c:pt>
                <c:pt idx="305">
                  <c:v>8.2539279386407234</c:v>
                </c:pt>
                <c:pt idx="306">
                  <c:v>3.1655818705029115</c:v>
                </c:pt>
                <c:pt idx="307">
                  <c:v>-6.3853429792279561</c:v>
                </c:pt>
                <c:pt idx="308">
                  <c:v>-15.474275995513334</c:v>
                </c:pt>
                <c:pt idx="309">
                  <c:v>-17.039277278810896</c:v>
                </c:pt>
                <c:pt idx="310">
                  <c:v>-8.3127409930935983</c:v>
                </c:pt>
                <c:pt idx="311">
                  <c:v>-2.9105283387063139</c:v>
                </c:pt>
                <c:pt idx="312">
                  <c:v>0.37535913940759369</c:v>
                </c:pt>
                <c:pt idx="313">
                  <c:v>3.0730321749461718</c:v>
                </c:pt>
                <c:pt idx="314">
                  <c:v>-0.2322408960656436</c:v>
                </c:pt>
                <c:pt idx="315">
                  <c:v>11.619863464341808</c:v>
                </c:pt>
                <c:pt idx="316">
                  <c:v>-3.9705846711854589</c:v>
                </c:pt>
                <c:pt idx="317">
                  <c:v>-6.2300603899802871</c:v>
                </c:pt>
                <c:pt idx="318">
                  <c:v>-2.2313860761427016</c:v>
                </c:pt>
                <c:pt idx="319">
                  <c:v>-4.1998617138518011</c:v>
                </c:pt>
                <c:pt idx="320">
                  <c:v>-6.2335606470644684</c:v>
                </c:pt>
                <c:pt idx="321">
                  <c:v>-12.135825925293279</c:v>
                </c:pt>
                <c:pt idx="322">
                  <c:v>-12.048937844153432</c:v>
                </c:pt>
                <c:pt idx="323">
                  <c:v>-11.197239006997229</c:v>
                </c:pt>
                <c:pt idx="324">
                  <c:v>-3.0623279231200451</c:v>
                </c:pt>
                <c:pt idx="325">
                  <c:v>-6.1405103737239006</c:v>
                </c:pt>
                <c:pt idx="326">
                  <c:v>-2.8070166783162804</c:v>
                </c:pt>
                <c:pt idx="327">
                  <c:v>-3.1953743398405812</c:v>
                </c:pt>
                <c:pt idx="328">
                  <c:v>-1.7676311871582331</c:v>
                </c:pt>
                <c:pt idx="329">
                  <c:v>-2.893489862365763</c:v>
                </c:pt>
                <c:pt idx="330">
                  <c:v>-6.3601946726046368</c:v>
                </c:pt>
                <c:pt idx="331">
                  <c:v>2.2579543806035374</c:v>
                </c:pt>
                <c:pt idx="332">
                  <c:v>-5.9692558823325044</c:v>
                </c:pt>
              </c:numCache>
            </c:numRef>
          </c:val>
          <c:smooth val="0"/>
          <c:extLst>
            <c:ext xmlns:c16="http://schemas.microsoft.com/office/drawing/2014/chart" uri="{C3380CC4-5D6E-409C-BE32-E72D297353CC}">
              <c16:uniqueId val="{00000001-7068-4E19-BE2B-C8BEFE01D15C}"/>
            </c:ext>
          </c:extLst>
        </c:ser>
        <c:dLbls>
          <c:showLegendKey val="0"/>
          <c:showVal val="0"/>
          <c:showCatName val="0"/>
          <c:showSerName val="0"/>
          <c:showPercent val="0"/>
          <c:showBubbleSize val="0"/>
        </c:dLbls>
        <c:marker val="1"/>
        <c:smooth val="0"/>
        <c:axId val="1258127456"/>
        <c:axId val="49807767"/>
      </c:lineChart>
      <c:dateAx>
        <c:axId val="1616510920"/>
        <c:scaling>
          <c:orientation val="minMax"/>
          <c:min val="36161"/>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616515240"/>
        <c:crosses val="autoZero"/>
        <c:auto val="1"/>
        <c:lblOffset val="100"/>
        <c:baseTimeUnit val="months"/>
        <c:majorUnit val="5"/>
        <c:majorTimeUnit val="years"/>
      </c:dateAx>
      <c:valAx>
        <c:axId val="1616515240"/>
        <c:scaling>
          <c:orientation val="minMax"/>
          <c:max val="80"/>
          <c:min val="-150"/>
        </c:scaling>
        <c:delete val="0"/>
        <c:axPos val="l"/>
        <c:majorGridlines>
          <c:spPr>
            <a:ln w="3175" cap="flat" cmpd="sng" algn="ctr">
              <a:solidFill>
                <a:srgbClr val="D9D9D9"/>
              </a:solidFill>
              <a:prstDash val="solid"/>
              <a:round/>
            </a:ln>
            <a:effectLst/>
          </c:spPr>
        </c:majorGridlines>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616510920"/>
        <c:crosses val="autoZero"/>
        <c:crossBetween val="between"/>
        <c:majorUnit val="25"/>
      </c:valAx>
      <c:valAx>
        <c:axId val="49807767"/>
        <c:scaling>
          <c:orientation val="minMax"/>
          <c:max val="30"/>
          <c:min val="-60"/>
        </c:scaling>
        <c:delete val="1"/>
        <c:axPos val="r"/>
        <c:numFmt formatCode="0.0" sourceLinked="1"/>
        <c:majorTickMark val="none"/>
        <c:minorTickMark val="none"/>
        <c:tickLblPos val="nextTo"/>
        <c:crossAx val="1258127456"/>
        <c:crosses val="max"/>
        <c:crossBetween val="between"/>
      </c:valAx>
      <c:dateAx>
        <c:axId val="1258127456"/>
        <c:scaling>
          <c:orientation val="minMax"/>
        </c:scaling>
        <c:delete val="1"/>
        <c:axPos val="b"/>
        <c:numFmt formatCode="mmm\-yy" sourceLinked="1"/>
        <c:majorTickMark val="out"/>
        <c:minorTickMark val="none"/>
        <c:tickLblPos val="nextTo"/>
        <c:crossAx val="49807767"/>
        <c:crosses val="autoZero"/>
        <c:auto val="1"/>
        <c:lblOffset val="100"/>
        <c:baseTimeUnit val="months"/>
        <c:majorUnit val="1"/>
        <c:minorUnit val="1"/>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729653498274651E-2"/>
          <c:w val="1"/>
          <c:h val="0.13742690058479531"/>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4.5940048237050647E-3"/>
          <c:y val="7.4799124562365898E-2"/>
          <c:w val="0.98392098311703247"/>
          <c:h val="0.80154857537971091"/>
        </c:manualLayout>
      </c:layout>
      <c:barChart>
        <c:barDir val="col"/>
        <c:grouping val="clustered"/>
        <c:varyColors val="0"/>
        <c:ser>
          <c:idx val="1"/>
          <c:order val="0"/>
          <c:spPr>
            <a:solidFill>
              <a:schemeClr val="bg1">
                <a:lumMod val="75000"/>
              </a:schemeClr>
            </a:solidFill>
            <a:ln w="12700">
              <a:solidFill>
                <a:schemeClr val="bg1">
                  <a:lumMod val="75000"/>
                </a:schemeClr>
              </a:solidFill>
              <a:prstDash val="solid"/>
            </a:ln>
          </c:spPr>
          <c:invertIfNegative val="0"/>
          <c:val>
            <c:numRef>
              <c:f>global!$W$147:$W$336</c:f>
              <c:numCache>
                <c:formatCode>#,##0.00_ ;[Red]\-#,##0.00\ </c:formatCode>
                <c:ptCount val="19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25</c:v>
                </c:pt>
                <c:pt idx="15">
                  <c:v>0</c:v>
                </c:pt>
                <c:pt idx="16">
                  <c:v>0</c:v>
                </c:pt>
                <c:pt idx="17">
                  <c:v>0</c:v>
                </c:pt>
                <c:pt idx="18">
                  <c:v>25</c:v>
                </c:pt>
                <c:pt idx="19">
                  <c:v>0</c:v>
                </c:pt>
                <c:pt idx="20">
                  <c:v>0</c:v>
                </c:pt>
                <c:pt idx="21">
                  <c:v>0</c:v>
                </c:pt>
                <c:pt idx="22">
                  <c:v>-25</c:v>
                </c:pt>
                <c:pt idx="23">
                  <c:v>-25</c:v>
                </c:pt>
                <c:pt idx="24">
                  <c:v>0</c:v>
                </c:pt>
                <c:pt idx="25">
                  <c:v>0</c:v>
                </c:pt>
                <c:pt idx="26">
                  <c:v>0</c:v>
                </c:pt>
                <c:pt idx="27">
                  <c:v>0</c:v>
                </c:pt>
                <c:pt idx="28">
                  <c:v>0</c:v>
                </c:pt>
                <c:pt idx="29">
                  <c:v>0</c:v>
                </c:pt>
                <c:pt idx="30">
                  <c:v>-25</c:v>
                </c:pt>
                <c:pt idx="31">
                  <c:v>0</c:v>
                </c:pt>
                <c:pt idx="32">
                  <c:v>0</c:v>
                </c:pt>
                <c:pt idx="33">
                  <c:v>0</c:v>
                </c:pt>
                <c:pt idx="34">
                  <c:v>0</c:v>
                </c:pt>
                <c:pt idx="35">
                  <c:v>0</c:v>
                </c:pt>
                <c:pt idx="36">
                  <c:v>0</c:v>
                </c:pt>
                <c:pt idx="37">
                  <c:v>0</c:v>
                </c:pt>
                <c:pt idx="38">
                  <c:v>0</c:v>
                </c:pt>
                <c:pt idx="39">
                  <c:v>0</c:v>
                </c:pt>
                <c:pt idx="40">
                  <c:v>-25</c:v>
                </c:pt>
                <c:pt idx="41">
                  <c:v>0</c:v>
                </c:pt>
                <c:pt idx="42">
                  <c:v>0</c:v>
                </c:pt>
                <c:pt idx="43">
                  <c:v>0</c:v>
                </c:pt>
                <c:pt idx="44">
                  <c:v>0</c:v>
                </c:pt>
                <c:pt idx="45">
                  <c:v>0</c:v>
                </c:pt>
                <c:pt idx="46">
                  <c:v>-25</c:v>
                </c:pt>
                <c:pt idx="47">
                  <c:v>0</c:v>
                </c:pt>
                <c:pt idx="48">
                  <c:v>0</c:v>
                </c:pt>
                <c:pt idx="49">
                  <c:v>0</c:v>
                </c:pt>
                <c:pt idx="50">
                  <c:v>0</c:v>
                </c:pt>
                <c:pt idx="51">
                  <c:v>0</c:v>
                </c:pt>
                <c:pt idx="52">
                  <c:v>0</c:v>
                </c:pt>
                <c:pt idx="53">
                  <c:v>-10</c:v>
                </c:pt>
                <c:pt idx="54">
                  <c:v>0</c:v>
                </c:pt>
                <c:pt idx="55">
                  <c:v>0</c:v>
                </c:pt>
                <c:pt idx="56">
                  <c:v>-5</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25</c:v>
                </c:pt>
                <c:pt idx="72">
                  <c:v>0</c:v>
                </c:pt>
                <c:pt idx="73">
                  <c:v>-20</c:v>
                </c:pt>
                <c:pt idx="74">
                  <c:v>-5</c:v>
                </c:pt>
                <c:pt idx="75">
                  <c:v>0</c:v>
                </c:pt>
                <c:pt idx="76">
                  <c:v>0</c:v>
                </c:pt>
                <c:pt idx="77">
                  <c:v>0</c:v>
                </c:pt>
                <c:pt idx="78">
                  <c:v>0</c:v>
                </c:pt>
                <c:pt idx="79">
                  <c:v>-25</c:v>
                </c:pt>
                <c:pt idx="80">
                  <c:v>0</c:v>
                </c:pt>
                <c:pt idx="81">
                  <c:v>0</c:v>
                </c:pt>
                <c:pt idx="82">
                  <c:v>0</c:v>
                </c:pt>
                <c:pt idx="83">
                  <c:v>25</c:v>
                </c:pt>
                <c:pt idx="84">
                  <c:v>0</c:v>
                </c:pt>
                <c:pt idx="85">
                  <c:v>0</c:v>
                </c:pt>
                <c:pt idx="86">
                  <c:v>25</c:v>
                </c:pt>
                <c:pt idx="87">
                  <c:v>0</c:v>
                </c:pt>
                <c:pt idx="88">
                  <c:v>0</c:v>
                </c:pt>
                <c:pt idx="89">
                  <c:v>25</c:v>
                </c:pt>
                <c:pt idx="90">
                  <c:v>0</c:v>
                </c:pt>
                <c:pt idx="91">
                  <c:v>0</c:v>
                </c:pt>
                <c:pt idx="92">
                  <c:v>0</c:v>
                </c:pt>
                <c:pt idx="93">
                  <c:v>0</c:v>
                </c:pt>
                <c:pt idx="94">
                  <c:v>25</c:v>
                </c:pt>
                <c:pt idx="95">
                  <c:v>25</c:v>
                </c:pt>
                <c:pt idx="96">
                  <c:v>0</c:v>
                </c:pt>
                <c:pt idx="97">
                  <c:v>0</c:v>
                </c:pt>
                <c:pt idx="98">
                  <c:v>25</c:v>
                </c:pt>
                <c:pt idx="99">
                  <c:v>0</c:v>
                </c:pt>
                <c:pt idx="100">
                  <c:v>0</c:v>
                </c:pt>
                <c:pt idx="101">
                  <c:v>25</c:v>
                </c:pt>
                <c:pt idx="102">
                  <c:v>0</c:v>
                </c:pt>
                <c:pt idx="103">
                  <c:v>25</c:v>
                </c:pt>
                <c:pt idx="104">
                  <c:v>25</c:v>
                </c:pt>
                <c:pt idx="105">
                  <c:v>0</c:v>
                </c:pt>
                <c:pt idx="106">
                  <c:v>0</c:v>
                </c:pt>
                <c:pt idx="107">
                  <c:v>25</c:v>
                </c:pt>
                <c:pt idx="108">
                  <c:v>0</c:v>
                </c:pt>
                <c:pt idx="109">
                  <c:v>0</c:v>
                </c:pt>
                <c:pt idx="110">
                  <c:v>0</c:v>
                </c:pt>
                <c:pt idx="111">
                  <c:v>0</c:v>
                </c:pt>
                <c:pt idx="112">
                  <c:v>0</c:v>
                </c:pt>
                <c:pt idx="113">
                  <c:v>0</c:v>
                </c:pt>
                <c:pt idx="114">
                  <c:v>-25</c:v>
                </c:pt>
                <c:pt idx="115">
                  <c:v>0</c:v>
                </c:pt>
                <c:pt idx="116">
                  <c:v>-25</c:v>
                </c:pt>
                <c:pt idx="117">
                  <c:v>-25</c:v>
                </c:pt>
                <c:pt idx="118">
                  <c:v>0</c:v>
                </c:pt>
                <c:pt idx="119">
                  <c:v>0</c:v>
                </c:pt>
                <c:pt idx="120">
                  <c:v>0</c:v>
                </c:pt>
                <c:pt idx="121">
                  <c:v>-50</c:v>
                </c:pt>
                <c:pt idx="122">
                  <c:v>-165</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15</c:v>
                </c:pt>
                <c:pt idx="144">
                  <c:v>0</c:v>
                </c:pt>
                <c:pt idx="145">
                  <c:v>25</c:v>
                </c:pt>
                <c:pt idx="146">
                  <c:v>50</c:v>
                </c:pt>
                <c:pt idx="147">
                  <c:v>50</c:v>
                </c:pt>
                <c:pt idx="148">
                  <c:v>25</c:v>
                </c:pt>
                <c:pt idx="149">
                  <c:v>100</c:v>
                </c:pt>
                <c:pt idx="150">
                  <c:v>125</c:v>
                </c:pt>
                <c:pt idx="151">
                  <c:v>50</c:v>
                </c:pt>
                <c:pt idx="152">
                  <c:v>200</c:v>
                </c:pt>
                <c:pt idx="153">
                  <c:v>0</c:v>
                </c:pt>
                <c:pt idx="154">
                  <c:v>225</c:v>
                </c:pt>
                <c:pt idx="155">
                  <c:v>150</c:v>
                </c:pt>
                <c:pt idx="156">
                  <c:v>100</c:v>
                </c:pt>
                <c:pt idx="157">
                  <c:v>75</c:v>
                </c:pt>
                <c:pt idx="158">
                  <c:v>50</c:v>
                </c:pt>
                <c:pt idx="159">
                  <c:v>75</c:v>
                </c:pt>
                <c:pt idx="160">
                  <c:v>75</c:v>
                </c:pt>
                <c:pt idx="161">
                  <c:v>0</c:v>
                </c:pt>
                <c:pt idx="162">
                  <c:v>75</c:v>
                </c:pt>
                <c:pt idx="163">
                  <c:v>25</c:v>
                </c:pt>
                <c:pt idx="164">
                  <c:v>0</c:v>
                </c:pt>
                <c:pt idx="165">
                  <c:v>0</c:v>
                </c:pt>
                <c:pt idx="166">
                  <c:v>0</c:v>
                </c:pt>
                <c:pt idx="167">
                  <c:v>0</c:v>
                </c:pt>
                <c:pt idx="168">
                  <c:v>0</c:v>
                </c:pt>
                <c:pt idx="169">
                  <c:v>0</c:v>
                </c:pt>
                <c:pt idx="170">
                  <c:v>0</c:v>
                </c:pt>
                <c:pt idx="171">
                  <c:v>0</c:v>
                </c:pt>
                <c:pt idx="172">
                  <c:v>0</c:v>
                </c:pt>
                <c:pt idx="173">
                  <c:v>-25</c:v>
                </c:pt>
                <c:pt idx="174">
                  <c:v>0</c:v>
                </c:pt>
                <c:pt idx="175">
                  <c:v>-50</c:v>
                </c:pt>
                <c:pt idx="176">
                  <c:v>-75</c:v>
                </c:pt>
                <c:pt idx="177">
                  <c:v>0</c:v>
                </c:pt>
                <c:pt idx="178">
                  <c:v>-75</c:v>
                </c:pt>
                <c:pt idx="179">
                  <c:v>-25</c:v>
                </c:pt>
                <c:pt idx="180">
                  <c:v>-50</c:v>
                </c:pt>
                <c:pt idx="181">
                  <c:v>0</c:v>
                </c:pt>
                <c:pt idx="182">
                  <c:v>-25</c:v>
                </c:pt>
                <c:pt idx="183">
                  <c:v>0</c:v>
                </c:pt>
                <c:pt idx="184">
                  <c:v>-25</c:v>
                </c:pt>
                <c:pt idx="185">
                  <c:v>0</c:v>
                </c:pt>
                <c:pt idx="186">
                  <c:v>0</c:v>
                </c:pt>
                <c:pt idx="187">
                  <c:v>0</c:v>
                </c:pt>
                <c:pt idx="188">
                  <c:v>-25</c:v>
                </c:pt>
              </c:numCache>
            </c:numRef>
          </c:val>
          <c:extLst>
            <c:ext xmlns:c16="http://schemas.microsoft.com/office/drawing/2014/chart" uri="{C3380CC4-5D6E-409C-BE32-E72D297353CC}">
              <c16:uniqueId val="{00000000-8C41-4F96-9AD0-A91D9CCE25F3}"/>
            </c:ext>
          </c:extLst>
        </c:ser>
        <c:dLbls>
          <c:showLegendKey val="0"/>
          <c:showVal val="0"/>
          <c:showCatName val="0"/>
          <c:showSerName val="0"/>
          <c:showPercent val="0"/>
          <c:showBubbleSize val="0"/>
        </c:dLbls>
        <c:gapWidth val="50"/>
        <c:overlap val="-15"/>
        <c:axId val="3"/>
        <c:axId val="4"/>
      </c:barChart>
      <c:lineChart>
        <c:grouping val="standard"/>
        <c:varyColors val="0"/>
        <c:ser>
          <c:idx val="0"/>
          <c:order val="1"/>
          <c:spPr>
            <a:ln w="34925">
              <a:solidFill>
                <a:srgbClr val="006D89"/>
              </a:solidFill>
              <a:prstDash val="solid"/>
            </a:ln>
          </c:spPr>
          <c:marker>
            <c:symbol val="none"/>
          </c:marker>
          <c:cat>
            <c:numRef>
              <c:f>global!$A$147:$A$335</c:f>
              <c:numCache>
                <c:formatCode>mmm\-yy</c:formatCode>
                <c:ptCount val="18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pt idx="167">
                  <c:v>45261</c:v>
                </c:pt>
                <c:pt idx="168">
                  <c:v>45292</c:v>
                </c:pt>
                <c:pt idx="169">
                  <c:v>45323</c:v>
                </c:pt>
                <c:pt idx="170">
                  <c:v>45352</c:v>
                </c:pt>
                <c:pt idx="171">
                  <c:v>45383</c:v>
                </c:pt>
                <c:pt idx="172">
                  <c:v>45413</c:v>
                </c:pt>
                <c:pt idx="173">
                  <c:v>45444</c:v>
                </c:pt>
                <c:pt idx="174">
                  <c:v>45474</c:v>
                </c:pt>
                <c:pt idx="175">
                  <c:v>45505</c:v>
                </c:pt>
                <c:pt idx="176">
                  <c:v>45536</c:v>
                </c:pt>
                <c:pt idx="177">
                  <c:v>45566</c:v>
                </c:pt>
                <c:pt idx="178">
                  <c:v>45597</c:v>
                </c:pt>
                <c:pt idx="179">
                  <c:v>45627</c:v>
                </c:pt>
                <c:pt idx="180">
                  <c:v>45658</c:v>
                </c:pt>
                <c:pt idx="181">
                  <c:v>45689</c:v>
                </c:pt>
                <c:pt idx="182">
                  <c:v>45717</c:v>
                </c:pt>
                <c:pt idx="183">
                  <c:v>45748</c:v>
                </c:pt>
                <c:pt idx="184">
                  <c:v>45778</c:v>
                </c:pt>
                <c:pt idx="185">
                  <c:v>45809</c:v>
                </c:pt>
                <c:pt idx="186">
                  <c:v>45839</c:v>
                </c:pt>
                <c:pt idx="187">
                  <c:v>45870</c:v>
                </c:pt>
                <c:pt idx="188">
                  <c:v>45901</c:v>
                </c:pt>
              </c:numCache>
            </c:numRef>
          </c:cat>
          <c:val>
            <c:numRef>
              <c:f>global!$AX$147:$AX$335</c:f>
              <c:numCache>
                <c:formatCode>General</c:formatCode>
                <c:ptCount val="189"/>
                <c:pt idx="0">
                  <c:v>0.94325513670892125</c:v>
                </c:pt>
                <c:pt idx="1">
                  <c:v>1.043211107418589</c:v>
                </c:pt>
                <c:pt idx="2">
                  <c:v>1.3426526927214661</c:v>
                </c:pt>
                <c:pt idx="3">
                  <c:v>1.4840756579214873</c:v>
                </c:pt>
                <c:pt idx="4">
                  <c:v>1.1822336541902185</c:v>
                </c:pt>
                <c:pt idx="5">
                  <c:v>0.88042786057547329</c:v>
                </c:pt>
                <c:pt idx="6">
                  <c:v>0.89940896448987551</c:v>
                </c:pt>
                <c:pt idx="7">
                  <c:v>0.81911284930579398</c:v>
                </c:pt>
                <c:pt idx="8">
                  <c:v>0.53393468178358761</c:v>
                </c:pt>
                <c:pt idx="9">
                  <c:v>0.31860375849899153</c:v>
                </c:pt>
                <c:pt idx="10">
                  <c:v>0.47505764004223161</c:v>
                </c:pt>
                <c:pt idx="11">
                  <c:v>0.59869430611605212</c:v>
                </c:pt>
                <c:pt idx="12">
                  <c:v>0.83381876622651052</c:v>
                </c:pt>
                <c:pt idx="13">
                  <c:v>1.0725931073714676</c:v>
                </c:pt>
                <c:pt idx="14">
                  <c:v>0.31795282464160518</c:v>
                </c:pt>
                <c:pt idx="15">
                  <c:v>0.21700614567480117</c:v>
                </c:pt>
                <c:pt idx="16">
                  <c:v>0.58354082065081447</c:v>
                </c:pt>
                <c:pt idx="17">
                  <c:v>0.23784297620145364</c:v>
                </c:pt>
                <c:pt idx="18">
                  <c:v>-0.14154726746996649</c:v>
                </c:pt>
                <c:pt idx="19">
                  <c:v>-0.29477711740561857</c:v>
                </c:pt>
                <c:pt idx="20">
                  <c:v>-0.29502380689134555</c:v>
                </c:pt>
                <c:pt idx="21">
                  <c:v>-6.5001035038304747E-2</c:v>
                </c:pt>
                <c:pt idx="22">
                  <c:v>-0.35954038611571132</c:v>
                </c:pt>
                <c:pt idx="23">
                  <c:v>5.9140640615730211E-2</c:v>
                </c:pt>
                <c:pt idx="24">
                  <c:v>0.51086378137662125</c:v>
                </c:pt>
                <c:pt idx="25">
                  <c:v>0.40873909300780686</c:v>
                </c:pt>
                <c:pt idx="26">
                  <c:v>0.56039164336906655</c:v>
                </c:pt>
                <c:pt idx="27">
                  <c:v>0.10200705422594458</c:v>
                </c:pt>
                <c:pt idx="28">
                  <c:v>-6.9101937099056657E-3</c:v>
                </c:pt>
                <c:pt idx="29">
                  <c:v>-0.49213058673839599</c:v>
                </c:pt>
                <c:pt idx="30">
                  <c:v>-0.79322673367143859</c:v>
                </c:pt>
                <c:pt idx="31">
                  <c:v>-0.75169697428103643</c:v>
                </c:pt>
                <c:pt idx="32">
                  <c:v>-0.81265099603816449</c:v>
                </c:pt>
                <c:pt idx="33">
                  <c:v>-0.62406056344806904</c:v>
                </c:pt>
                <c:pt idx="34">
                  <c:v>-0.34848845286161118</c:v>
                </c:pt>
                <c:pt idx="35">
                  <c:v>-0.39347045723921292</c:v>
                </c:pt>
                <c:pt idx="36">
                  <c:v>-7.835397252852852E-2</c:v>
                </c:pt>
                <c:pt idx="37">
                  <c:v>-0.21004723908664716</c:v>
                </c:pt>
                <c:pt idx="38">
                  <c:v>-0.19097083678130355</c:v>
                </c:pt>
                <c:pt idx="39">
                  <c:v>-0.33964646265281601</c:v>
                </c:pt>
                <c:pt idx="40">
                  <c:v>-8.7339878946146934E-2</c:v>
                </c:pt>
                <c:pt idx="41">
                  <c:v>-2.6533078594496783E-2</c:v>
                </c:pt>
                <c:pt idx="42">
                  <c:v>9.3950006854536985E-2</c:v>
                </c:pt>
                <c:pt idx="43">
                  <c:v>0.26255296591135047</c:v>
                </c:pt>
                <c:pt idx="44">
                  <c:v>0.49405189091926699</c:v>
                </c:pt>
                <c:pt idx="45">
                  <c:v>-9.7416795194848513E-2</c:v>
                </c:pt>
                <c:pt idx="46">
                  <c:v>0.48203685195427237</c:v>
                </c:pt>
                <c:pt idx="47">
                  <c:v>0.42561997997220802</c:v>
                </c:pt>
                <c:pt idx="48">
                  <c:v>0.46684894572847802</c:v>
                </c:pt>
                <c:pt idx="49">
                  <c:v>0.15326229503449165</c:v>
                </c:pt>
                <c:pt idx="50">
                  <c:v>0.25894696626011521</c:v>
                </c:pt>
                <c:pt idx="51">
                  <c:v>0.10197334887741967</c:v>
                </c:pt>
                <c:pt idx="52">
                  <c:v>0.4930997948819319</c:v>
                </c:pt>
                <c:pt idx="53">
                  <c:v>0.91542175535117354</c:v>
                </c:pt>
                <c:pt idx="54">
                  <c:v>0.86967460415939934</c:v>
                </c:pt>
                <c:pt idx="55">
                  <c:v>0.83905740366949011</c:v>
                </c:pt>
                <c:pt idx="56">
                  <c:v>0.76705005422171679</c:v>
                </c:pt>
                <c:pt idx="57">
                  <c:v>0.37032502919774957</c:v>
                </c:pt>
                <c:pt idx="58">
                  <c:v>0.2451065334077277</c:v>
                </c:pt>
                <c:pt idx="59">
                  <c:v>1.0314497276686065E-2</c:v>
                </c:pt>
                <c:pt idx="60">
                  <c:v>0.10506607011670932</c:v>
                </c:pt>
                <c:pt idx="61">
                  <c:v>0.44754904535871393</c:v>
                </c:pt>
                <c:pt idx="62">
                  <c:v>0.6492993826414164</c:v>
                </c:pt>
                <c:pt idx="63">
                  <c:v>0.45186829655304617</c:v>
                </c:pt>
                <c:pt idx="64">
                  <c:v>0.2753578193795212</c:v>
                </c:pt>
                <c:pt idx="65">
                  <c:v>9.678696284428194E-2</c:v>
                </c:pt>
                <c:pt idx="66">
                  <c:v>0.20039935041271906</c:v>
                </c:pt>
                <c:pt idx="67">
                  <c:v>0.20781970339794814</c:v>
                </c:pt>
                <c:pt idx="68">
                  <c:v>-7.2594513557457607E-2</c:v>
                </c:pt>
                <c:pt idx="69">
                  <c:v>8.2705414845381381E-2</c:v>
                </c:pt>
                <c:pt idx="70">
                  <c:v>0.26112429084619077</c:v>
                </c:pt>
                <c:pt idx="71">
                  <c:v>-1.3690478495322993E-2</c:v>
                </c:pt>
                <c:pt idx="72">
                  <c:v>-6.5700399136744733E-2</c:v>
                </c:pt>
                <c:pt idx="73">
                  <c:v>-0.65008766289543729</c:v>
                </c:pt>
                <c:pt idx="74">
                  <c:v>-0.37219536562389954</c:v>
                </c:pt>
                <c:pt idx="75">
                  <c:v>-0.36254009656675373</c:v>
                </c:pt>
                <c:pt idx="76">
                  <c:v>-0.49704949831003564</c:v>
                </c:pt>
                <c:pt idx="77">
                  <c:v>-0.45579097692804438</c:v>
                </c:pt>
                <c:pt idx="78">
                  <c:v>-0.28540471213352792</c:v>
                </c:pt>
                <c:pt idx="79">
                  <c:v>-0.27701789595002946</c:v>
                </c:pt>
                <c:pt idx="80">
                  <c:v>-0.22760604345855437</c:v>
                </c:pt>
                <c:pt idx="81">
                  <c:v>0.22941512233553493</c:v>
                </c:pt>
                <c:pt idx="82">
                  <c:v>0.27185110824385511</c:v>
                </c:pt>
                <c:pt idx="83">
                  <c:v>0.34564663695045661</c:v>
                </c:pt>
                <c:pt idx="84">
                  <c:v>0.43363192085891789</c:v>
                </c:pt>
                <c:pt idx="85">
                  <c:v>0.34940590787813708</c:v>
                </c:pt>
                <c:pt idx="86">
                  <c:v>0.43645678108700436</c:v>
                </c:pt>
                <c:pt idx="87">
                  <c:v>0.40881310107396102</c:v>
                </c:pt>
                <c:pt idx="88">
                  <c:v>0.41444035937286211</c:v>
                </c:pt>
                <c:pt idx="89">
                  <c:v>0.37650699262971959</c:v>
                </c:pt>
                <c:pt idx="90">
                  <c:v>0.33426979756531933</c:v>
                </c:pt>
                <c:pt idx="91">
                  <c:v>0.47878226164172433</c:v>
                </c:pt>
                <c:pt idx="92">
                  <c:v>0.44144787831051652</c:v>
                </c:pt>
                <c:pt idx="93">
                  <c:v>0.47726761947712953</c:v>
                </c:pt>
                <c:pt idx="94">
                  <c:v>0.50280902282481144</c:v>
                </c:pt>
                <c:pt idx="95">
                  <c:v>0.59941686028193342</c:v>
                </c:pt>
                <c:pt idx="96">
                  <c:v>0.6935928699561329</c:v>
                </c:pt>
                <c:pt idx="97">
                  <c:v>0.76474413655107665</c:v>
                </c:pt>
                <c:pt idx="98">
                  <c:v>0.26591987493689018</c:v>
                </c:pt>
                <c:pt idx="99">
                  <c:v>0.46667902217376678</c:v>
                </c:pt>
                <c:pt idx="100">
                  <c:v>0.51801738969767774</c:v>
                </c:pt>
                <c:pt idx="101">
                  <c:v>0.58284978935008303</c:v>
                </c:pt>
                <c:pt idx="102">
                  <c:v>0.40152041790578752</c:v>
                </c:pt>
                <c:pt idx="103">
                  <c:v>0.31673922623242673</c:v>
                </c:pt>
                <c:pt idx="104">
                  <c:v>8.7011148011515979E-2</c:v>
                </c:pt>
                <c:pt idx="105">
                  <c:v>0.13381228884576202</c:v>
                </c:pt>
                <c:pt idx="106">
                  <c:v>0.21943519462375427</c:v>
                </c:pt>
                <c:pt idx="107">
                  <c:v>6.2875739147829138E-2</c:v>
                </c:pt>
                <c:pt idx="108">
                  <c:v>-0.11801508456988954</c:v>
                </c:pt>
                <c:pt idx="109">
                  <c:v>3.2580188031711511E-2</c:v>
                </c:pt>
                <c:pt idx="110">
                  <c:v>0.11627355853961224</c:v>
                </c:pt>
                <c:pt idx="111">
                  <c:v>-7.4008890348023396E-2</c:v>
                </c:pt>
                <c:pt idx="112">
                  <c:v>-0.42621531195910184</c:v>
                </c:pt>
                <c:pt idx="113">
                  <c:v>-0.41250266331895791</c:v>
                </c:pt>
                <c:pt idx="114">
                  <c:v>-0.28633636632066473</c:v>
                </c:pt>
                <c:pt idx="115">
                  <c:v>-0.39534608229455243</c:v>
                </c:pt>
                <c:pt idx="116">
                  <c:v>-0.48542686977604577</c:v>
                </c:pt>
                <c:pt idx="117">
                  <c:v>-0.57094727287093872</c:v>
                </c:pt>
                <c:pt idx="118">
                  <c:v>-0.34455028471470939</c:v>
                </c:pt>
                <c:pt idx="119">
                  <c:v>-0.32245675507678395</c:v>
                </c:pt>
                <c:pt idx="120">
                  <c:v>-9.3980840006651051E-2</c:v>
                </c:pt>
                <c:pt idx="121">
                  <c:v>-2.1392557473740244</c:v>
                </c:pt>
                <c:pt idx="122">
                  <c:v>-4.473764372787242</c:v>
                </c:pt>
                <c:pt idx="123">
                  <c:v>-8.8244376473289208</c:v>
                </c:pt>
                <c:pt idx="124">
                  <c:v>-5.4343671625968248</c:v>
                </c:pt>
                <c:pt idx="125">
                  <c:v>-1.5471205517197448</c:v>
                </c:pt>
                <c:pt idx="126">
                  <c:v>-0.46701264631246453</c:v>
                </c:pt>
                <c:pt idx="127">
                  <c:v>9.3988274686020862E-3</c:v>
                </c:pt>
                <c:pt idx="128">
                  <c:v>1.0178736330162731E-2</c:v>
                </c:pt>
                <c:pt idx="129">
                  <c:v>0.28947078748599447</c:v>
                </c:pt>
                <c:pt idx="130">
                  <c:v>0.20412490838277009</c:v>
                </c:pt>
                <c:pt idx="131">
                  <c:v>8.0082805416899369E-2</c:v>
                </c:pt>
                <c:pt idx="132">
                  <c:v>-5.0317990651102443E-2</c:v>
                </c:pt>
                <c:pt idx="133">
                  <c:v>0.26264602329967307</c:v>
                </c:pt>
                <c:pt idx="134">
                  <c:v>0.78636388813255775</c:v>
                </c:pt>
                <c:pt idx="135">
                  <c:v>1.4163999402382528</c:v>
                </c:pt>
                <c:pt idx="136">
                  <c:v>2.0162672898855116</c:v>
                </c:pt>
                <c:pt idx="137">
                  <c:v>1.3972195317848037</c:v>
                </c:pt>
                <c:pt idx="138">
                  <c:v>1.1048033631609422</c:v>
                </c:pt>
                <c:pt idx="139">
                  <c:v>1.7893526293871545E-2</c:v>
                </c:pt>
                <c:pt idx="140">
                  <c:v>0.28264967449585132</c:v>
                </c:pt>
                <c:pt idx="141">
                  <c:v>0.67173137440194186</c:v>
                </c:pt>
                <c:pt idx="142">
                  <c:v>0.77121074843597259</c:v>
                </c:pt>
                <c:pt idx="143">
                  <c:v>0.61530988603687575</c:v>
                </c:pt>
                <c:pt idx="144">
                  <c:v>-0.45446822126913272</c:v>
                </c:pt>
                <c:pt idx="145">
                  <c:v>0.34948000856270378</c:v>
                </c:pt>
                <c:pt idx="146">
                  <c:v>9.0602108883244062E-2</c:v>
                </c:pt>
                <c:pt idx="147">
                  <c:v>-0.40180170423592942</c:v>
                </c:pt>
                <c:pt idx="148">
                  <c:v>-0.34590398668969496</c:v>
                </c:pt>
                <c:pt idx="149">
                  <c:v>0.33687368748643537</c:v>
                </c:pt>
                <c:pt idx="150">
                  <c:v>-0.53996459134657793</c:v>
                </c:pt>
                <c:pt idx="151">
                  <c:v>-1.0446801679635274</c:v>
                </c:pt>
                <c:pt idx="152">
                  <c:v>-0.94774108705764992</c:v>
                </c:pt>
                <c:pt idx="153">
                  <c:v>-1.1266959033237198</c:v>
                </c:pt>
                <c:pt idx="154">
                  <c:v>-1.4728635398569099</c:v>
                </c:pt>
                <c:pt idx="155">
                  <c:v>-1.4275227780772224</c:v>
                </c:pt>
                <c:pt idx="156">
                  <c:v>-0.90437403146687978</c:v>
                </c:pt>
                <c:pt idx="157">
                  <c:v>-0.12813118149886257</c:v>
                </c:pt>
                <c:pt idx="158">
                  <c:v>0.27976360171854803</c:v>
                </c:pt>
                <c:pt idx="159">
                  <c:v>0.51128655005227885</c:v>
                </c:pt>
                <c:pt idx="160">
                  <c:v>0.59956212372415973</c:v>
                </c:pt>
                <c:pt idx="161">
                  <c:v>3.1259905120794879E-2</c:v>
                </c:pt>
                <c:pt idx="162">
                  <c:v>-0.30480266243063292</c:v>
                </c:pt>
                <c:pt idx="163">
                  <c:v>-0.63567387279602283</c:v>
                </c:pt>
                <c:pt idx="164">
                  <c:v>-0.65042271995230716</c:v>
                </c:pt>
                <c:pt idx="165">
                  <c:v>-0.80656706165142611</c:v>
                </c:pt>
                <c:pt idx="166">
                  <c:v>-0.66131765848347535</c:v>
                </c:pt>
                <c:pt idx="167">
                  <c:v>-0.47823367431637803</c:v>
                </c:pt>
                <c:pt idx="168">
                  <c:v>-0.22600883190045587</c:v>
                </c:pt>
                <c:pt idx="169">
                  <c:v>-0.12762008626766863</c:v>
                </c:pt>
                <c:pt idx="170">
                  <c:v>-7.8162941344697742E-2</c:v>
                </c:pt>
                <c:pt idx="171">
                  <c:v>-4.417632498958253E-2</c:v>
                </c:pt>
                <c:pt idx="172">
                  <c:v>0.41352090881467179</c:v>
                </c:pt>
                <c:pt idx="173">
                  <c:v>0.1497524879726217</c:v>
                </c:pt>
                <c:pt idx="174">
                  <c:v>1.8026225945562146E-2</c:v>
                </c:pt>
                <c:pt idx="175">
                  <c:v>0.12903879151536848</c:v>
                </c:pt>
                <c:pt idx="176">
                  <c:v>-0.18797884548410901</c:v>
                </c:pt>
                <c:pt idx="177">
                  <c:v>-5.0760695186675607E-2</c:v>
                </c:pt>
                <c:pt idx="178">
                  <c:v>-1.7084986833055718E-2</c:v>
                </c:pt>
                <c:pt idx="179">
                  <c:v>3.7644351952617276E-2</c:v>
                </c:pt>
                <c:pt idx="180">
                  <c:v>-0.22766108614136388</c:v>
                </c:pt>
                <c:pt idx="181">
                  <c:v>-0.31728513052816343</c:v>
                </c:pt>
                <c:pt idx="182">
                  <c:v>-0.15213691905675586</c:v>
                </c:pt>
                <c:pt idx="183">
                  <c:v>-0.55493860437648257</c:v>
                </c:pt>
                <c:pt idx="184">
                  <c:v>-0.40877884631368028</c:v>
                </c:pt>
                <c:pt idx="185">
                  <c:v>-0.27173682260927778</c:v>
                </c:pt>
                <c:pt idx="186">
                  <c:v>4.091299679918252E-4</c:v>
                </c:pt>
                <c:pt idx="187">
                  <c:v>0.15511542346791879</c:v>
                </c:pt>
                <c:pt idx="188">
                  <c:v>-9.217348728315037E-3</c:v>
                </c:pt>
              </c:numCache>
            </c:numRef>
          </c:val>
          <c:smooth val="0"/>
          <c:extLst>
            <c:ext xmlns:c16="http://schemas.microsoft.com/office/drawing/2014/chart" uri="{C3380CC4-5D6E-409C-BE32-E72D297353CC}">
              <c16:uniqueId val="{00000001-8C41-4F96-9AD0-A91D9CCE25F3}"/>
            </c:ext>
          </c:extLst>
        </c:ser>
        <c:ser>
          <c:idx val="2"/>
          <c:order val="2"/>
          <c:spPr>
            <a:ln w="31750">
              <a:solidFill>
                <a:srgbClr val="DC7900"/>
              </a:solidFill>
            </a:ln>
          </c:spPr>
          <c:marker>
            <c:symbol val="none"/>
          </c:marker>
          <c:cat>
            <c:numRef>
              <c:f>global!$A$147:$A$335</c:f>
              <c:numCache>
                <c:formatCode>mmm\-yy</c:formatCode>
                <c:ptCount val="18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pt idx="167">
                  <c:v>45261</c:v>
                </c:pt>
                <c:pt idx="168">
                  <c:v>45292</c:v>
                </c:pt>
                <c:pt idx="169">
                  <c:v>45323</c:v>
                </c:pt>
                <c:pt idx="170">
                  <c:v>45352</c:v>
                </c:pt>
                <c:pt idx="171">
                  <c:v>45383</c:v>
                </c:pt>
                <c:pt idx="172">
                  <c:v>45413</c:v>
                </c:pt>
                <c:pt idx="173">
                  <c:v>45444</c:v>
                </c:pt>
                <c:pt idx="174">
                  <c:v>45474</c:v>
                </c:pt>
                <c:pt idx="175">
                  <c:v>45505</c:v>
                </c:pt>
                <c:pt idx="176">
                  <c:v>45536</c:v>
                </c:pt>
                <c:pt idx="177">
                  <c:v>45566</c:v>
                </c:pt>
                <c:pt idx="178">
                  <c:v>45597</c:v>
                </c:pt>
                <c:pt idx="179">
                  <c:v>45627</c:v>
                </c:pt>
                <c:pt idx="180">
                  <c:v>45658</c:v>
                </c:pt>
                <c:pt idx="181">
                  <c:v>45689</c:v>
                </c:pt>
                <c:pt idx="182">
                  <c:v>45717</c:v>
                </c:pt>
                <c:pt idx="183">
                  <c:v>45748</c:v>
                </c:pt>
                <c:pt idx="184">
                  <c:v>45778</c:v>
                </c:pt>
                <c:pt idx="185">
                  <c:v>45809</c:v>
                </c:pt>
                <c:pt idx="186">
                  <c:v>45839</c:v>
                </c:pt>
                <c:pt idx="187">
                  <c:v>45870</c:v>
                </c:pt>
                <c:pt idx="188">
                  <c:v>45901</c:v>
                </c:pt>
              </c:numCache>
            </c:numRef>
          </c:cat>
          <c:val>
            <c:numRef>
              <c:f>global!$AY$147:$AY$335</c:f>
              <c:numCache>
                <c:formatCode>General</c:formatCode>
                <c:ptCount val="189"/>
                <c:pt idx="0">
                  <c:v>1.7806587097544695</c:v>
                </c:pt>
                <c:pt idx="1">
                  <c:v>1.8573719325696669</c:v>
                </c:pt>
                <c:pt idx="2">
                  <c:v>2.49575362167193</c:v>
                </c:pt>
                <c:pt idx="3">
                  <c:v>1.7530223131089053</c:v>
                </c:pt>
                <c:pt idx="4">
                  <c:v>1.1234624876835999</c:v>
                </c:pt>
                <c:pt idx="5">
                  <c:v>1.0851683282416085</c:v>
                </c:pt>
                <c:pt idx="6">
                  <c:v>0.8774426105068065</c:v>
                </c:pt>
                <c:pt idx="7">
                  <c:v>-8.3134528681727354E-2</c:v>
                </c:pt>
                <c:pt idx="8">
                  <c:v>0.1999152141983522</c:v>
                </c:pt>
                <c:pt idx="9">
                  <c:v>-0.22845452142360254</c:v>
                </c:pt>
                <c:pt idx="10">
                  <c:v>0.267830919749867</c:v>
                </c:pt>
                <c:pt idx="11">
                  <c:v>0.90539048186797533</c:v>
                </c:pt>
                <c:pt idx="12">
                  <c:v>1.8141025569790949</c:v>
                </c:pt>
                <c:pt idx="13">
                  <c:v>1.6287669749378093</c:v>
                </c:pt>
                <c:pt idx="14">
                  <c:v>1.300044463483524</c:v>
                </c:pt>
                <c:pt idx="15">
                  <c:v>1.3528049917666447</c:v>
                </c:pt>
                <c:pt idx="16">
                  <c:v>1.2694106896044743</c:v>
                </c:pt>
                <c:pt idx="17">
                  <c:v>1.2068839680988948</c:v>
                </c:pt>
                <c:pt idx="18">
                  <c:v>1.2632919205870594</c:v>
                </c:pt>
                <c:pt idx="19">
                  <c:v>0.92142690937915672</c:v>
                </c:pt>
                <c:pt idx="20">
                  <c:v>-0.59744136599113751</c:v>
                </c:pt>
                <c:pt idx="21">
                  <c:v>5.5955937918587731E-2</c:v>
                </c:pt>
                <c:pt idx="22">
                  <c:v>-0.19563476263509738</c:v>
                </c:pt>
                <c:pt idx="23">
                  <c:v>0.13283635472103833</c:v>
                </c:pt>
                <c:pt idx="24">
                  <c:v>0.94061031632760328</c:v>
                </c:pt>
                <c:pt idx="25">
                  <c:v>0.34197352639728656</c:v>
                </c:pt>
                <c:pt idx="26">
                  <c:v>1.3112383124924711</c:v>
                </c:pt>
                <c:pt idx="27">
                  <c:v>1.3650387921923712</c:v>
                </c:pt>
                <c:pt idx="28">
                  <c:v>1.005193294775103</c:v>
                </c:pt>
                <c:pt idx="29">
                  <c:v>-0.70138463931473671</c:v>
                </c:pt>
                <c:pt idx="30">
                  <c:v>-0.22433438658797644</c:v>
                </c:pt>
                <c:pt idx="31">
                  <c:v>-6.3255871993849591E-2</c:v>
                </c:pt>
                <c:pt idx="32">
                  <c:v>-0.38546083513417306</c:v>
                </c:pt>
                <c:pt idx="33">
                  <c:v>-0.42751980053117544</c:v>
                </c:pt>
                <c:pt idx="34">
                  <c:v>-0.51083944664230052</c:v>
                </c:pt>
                <c:pt idx="35">
                  <c:v>-3.7154839148748828E-2</c:v>
                </c:pt>
                <c:pt idx="36">
                  <c:v>0.65925827336506937</c:v>
                </c:pt>
                <c:pt idx="37">
                  <c:v>0.75517924259719682</c:v>
                </c:pt>
                <c:pt idx="38">
                  <c:v>0.59680075418760459</c:v>
                </c:pt>
                <c:pt idx="39">
                  <c:v>0.35255933162741765</c:v>
                </c:pt>
                <c:pt idx="40">
                  <c:v>0.34216655459382339</c:v>
                </c:pt>
                <c:pt idx="41">
                  <c:v>0.34939707314823865</c:v>
                </c:pt>
                <c:pt idx="42">
                  <c:v>0.8699503829801053</c:v>
                </c:pt>
                <c:pt idx="43">
                  <c:v>0.76540833984252166</c:v>
                </c:pt>
                <c:pt idx="44">
                  <c:v>0.83801592096105004</c:v>
                </c:pt>
                <c:pt idx="45">
                  <c:v>1.0325645488824571</c:v>
                </c:pt>
                <c:pt idx="46">
                  <c:v>0.39855270784825508</c:v>
                </c:pt>
                <c:pt idx="47">
                  <c:v>1.0505725189733506</c:v>
                </c:pt>
                <c:pt idx="48">
                  <c:v>1.3619454096724448</c:v>
                </c:pt>
                <c:pt idx="49">
                  <c:v>0.99393518194187025</c:v>
                </c:pt>
                <c:pt idx="50">
                  <c:v>1.0885794193856899</c:v>
                </c:pt>
                <c:pt idx="51">
                  <c:v>0.94220368252510911</c:v>
                </c:pt>
                <c:pt idx="52">
                  <c:v>1.0176947838764276</c:v>
                </c:pt>
                <c:pt idx="53">
                  <c:v>0.86839800283152513</c:v>
                </c:pt>
                <c:pt idx="54">
                  <c:v>0.24589128785332737</c:v>
                </c:pt>
                <c:pt idx="55">
                  <c:v>7.3447386716637891E-2</c:v>
                </c:pt>
                <c:pt idx="56">
                  <c:v>0.37795074268982287</c:v>
                </c:pt>
                <c:pt idx="57">
                  <c:v>-9.8806124427678027E-2</c:v>
                </c:pt>
                <c:pt idx="58">
                  <c:v>0.28057969366277563</c:v>
                </c:pt>
                <c:pt idx="59">
                  <c:v>0.15406033327447735</c:v>
                </c:pt>
                <c:pt idx="60">
                  <c:v>0.46954656068231165</c:v>
                </c:pt>
                <c:pt idx="61">
                  <c:v>0.61331227480665285</c:v>
                </c:pt>
                <c:pt idx="62">
                  <c:v>0.1608243384142673</c:v>
                </c:pt>
                <c:pt idx="63">
                  <c:v>0.37205945937679979</c:v>
                </c:pt>
                <c:pt idx="64">
                  <c:v>0.41992242387091339</c:v>
                </c:pt>
                <c:pt idx="65">
                  <c:v>2.4383769711113435E-2</c:v>
                </c:pt>
                <c:pt idx="66">
                  <c:v>-0.3815436298100614</c:v>
                </c:pt>
                <c:pt idx="67">
                  <c:v>-0.19228435529273996</c:v>
                </c:pt>
                <c:pt idx="68">
                  <c:v>-0.25656045871840627</c:v>
                </c:pt>
                <c:pt idx="69">
                  <c:v>-0.48159827377025016</c:v>
                </c:pt>
                <c:pt idx="70">
                  <c:v>-0.46909343510550128</c:v>
                </c:pt>
                <c:pt idx="71">
                  <c:v>-0.49037699399955159</c:v>
                </c:pt>
                <c:pt idx="72">
                  <c:v>-0.32774331353910602</c:v>
                </c:pt>
                <c:pt idx="73">
                  <c:v>-0.55103426762529994</c:v>
                </c:pt>
                <c:pt idx="74">
                  <c:v>-0.4414676870743276</c:v>
                </c:pt>
                <c:pt idx="75">
                  <c:v>-0.38931760360022977</c:v>
                </c:pt>
                <c:pt idx="76">
                  <c:v>-0.66528962426315907</c:v>
                </c:pt>
                <c:pt idx="77">
                  <c:v>-0.94030672065989562</c:v>
                </c:pt>
                <c:pt idx="78">
                  <c:v>-0.44346700279668677</c:v>
                </c:pt>
                <c:pt idx="79">
                  <c:v>-0.41651845763073991</c:v>
                </c:pt>
                <c:pt idx="80">
                  <c:v>-0.52462870589607935</c:v>
                </c:pt>
                <c:pt idx="81">
                  <c:v>-9.42316637772877E-2</c:v>
                </c:pt>
                <c:pt idx="82">
                  <c:v>-0.27626106242662174</c:v>
                </c:pt>
                <c:pt idx="83">
                  <c:v>-5.1945145855303181E-2</c:v>
                </c:pt>
                <c:pt idx="84">
                  <c:v>0.45293529128263404</c:v>
                </c:pt>
                <c:pt idx="85">
                  <c:v>5.5187621254802997E-2</c:v>
                </c:pt>
                <c:pt idx="86">
                  <c:v>0.22893642346207094</c:v>
                </c:pt>
                <c:pt idx="87">
                  <c:v>0.13650058892646794</c:v>
                </c:pt>
                <c:pt idx="88">
                  <c:v>0.24144818577724206</c:v>
                </c:pt>
                <c:pt idx="89">
                  <c:v>0.27193773568665103</c:v>
                </c:pt>
                <c:pt idx="90">
                  <c:v>-3.3390607728617884E-2</c:v>
                </c:pt>
                <c:pt idx="91">
                  <c:v>0.20615169371823761</c:v>
                </c:pt>
                <c:pt idx="92">
                  <c:v>-4.4951942815086757E-2</c:v>
                </c:pt>
                <c:pt idx="93">
                  <c:v>-3.3872251080031619E-2</c:v>
                </c:pt>
                <c:pt idx="94">
                  <c:v>-0.18091619991995037</c:v>
                </c:pt>
                <c:pt idx="95">
                  <c:v>-0.17457930964606383</c:v>
                </c:pt>
                <c:pt idx="96">
                  <c:v>0.29296789448931143</c:v>
                </c:pt>
                <c:pt idx="97">
                  <c:v>0.53848586911538388</c:v>
                </c:pt>
                <c:pt idx="98">
                  <c:v>0.2772267092877117</c:v>
                </c:pt>
                <c:pt idx="99">
                  <c:v>0.53420950320098304</c:v>
                </c:pt>
                <c:pt idx="100">
                  <c:v>0.30984125608235152</c:v>
                </c:pt>
                <c:pt idx="101">
                  <c:v>-4.8161818879529673E-2</c:v>
                </c:pt>
                <c:pt idx="102">
                  <c:v>-0.22872766371336312</c:v>
                </c:pt>
                <c:pt idx="103">
                  <c:v>-0.14638304218488546</c:v>
                </c:pt>
                <c:pt idx="104">
                  <c:v>-0.39156949085082449</c:v>
                </c:pt>
                <c:pt idx="105">
                  <c:v>-8.4498394753279207E-2</c:v>
                </c:pt>
                <c:pt idx="106">
                  <c:v>-0.49566009387756493</c:v>
                </c:pt>
                <c:pt idx="107">
                  <c:v>-0.70694364325095882</c:v>
                </c:pt>
                <c:pt idx="108">
                  <c:v>-0.36102939948225432</c:v>
                </c:pt>
                <c:pt idx="109">
                  <c:v>-0.50071066824089894</c:v>
                </c:pt>
                <c:pt idx="110">
                  <c:v>-0.661321361598462</c:v>
                </c:pt>
                <c:pt idx="111">
                  <c:v>-0.73051379365475388</c:v>
                </c:pt>
                <c:pt idx="112">
                  <c:v>-1.0711777135880385</c:v>
                </c:pt>
                <c:pt idx="113">
                  <c:v>-1.1869175701801538</c:v>
                </c:pt>
                <c:pt idx="114">
                  <c:v>-1.41202436797471</c:v>
                </c:pt>
                <c:pt idx="115">
                  <c:v>-1.7384797155157345</c:v>
                </c:pt>
                <c:pt idx="116">
                  <c:v>-1.743908310251608</c:v>
                </c:pt>
                <c:pt idx="117">
                  <c:v>-1.5926640980006899</c:v>
                </c:pt>
                <c:pt idx="118">
                  <c:v>-1.5839263823604772</c:v>
                </c:pt>
                <c:pt idx="119">
                  <c:v>-1.3630688676857736</c:v>
                </c:pt>
                <c:pt idx="120">
                  <c:v>-1.0140802973583991</c:v>
                </c:pt>
                <c:pt idx="121">
                  <c:v>-1.0467337665138394</c:v>
                </c:pt>
                <c:pt idx="122">
                  <c:v>-4.2345505853221956</c:v>
                </c:pt>
                <c:pt idx="123">
                  <c:v>-5.491352312797849</c:v>
                </c:pt>
                <c:pt idx="124">
                  <c:v>-3.5263384458557976</c:v>
                </c:pt>
                <c:pt idx="125">
                  <c:v>-1.6501323499678187</c:v>
                </c:pt>
                <c:pt idx="126">
                  <c:v>-1.0216270728904666</c:v>
                </c:pt>
                <c:pt idx="127">
                  <c:v>-1.1120830642891724</c:v>
                </c:pt>
                <c:pt idx="128">
                  <c:v>-1.1355354095342711</c:v>
                </c:pt>
                <c:pt idx="129">
                  <c:v>-6.1944947246223583E-2</c:v>
                </c:pt>
                <c:pt idx="130">
                  <c:v>0.92962096369802294</c:v>
                </c:pt>
                <c:pt idx="131">
                  <c:v>0.1915773071393711</c:v>
                </c:pt>
                <c:pt idx="132">
                  <c:v>0.57302389276318977</c:v>
                </c:pt>
                <c:pt idx="133">
                  <c:v>0.54879903497790983</c:v>
                </c:pt>
                <c:pt idx="134">
                  <c:v>1.0593002905461764</c:v>
                </c:pt>
                <c:pt idx="135">
                  <c:v>0.93670600339706278</c:v>
                </c:pt>
                <c:pt idx="136">
                  <c:v>0.94525557460815823</c:v>
                </c:pt>
                <c:pt idx="137">
                  <c:v>1.2975637330865764</c:v>
                </c:pt>
                <c:pt idx="138">
                  <c:v>0.40307090053270545</c:v>
                </c:pt>
                <c:pt idx="139">
                  <c:v>0.56202844465925661</c:v>
                </c:pt>
                <c:pt idx="140">
                  <c:v>0.9072910026431289</c:v>
                </c:pt>
                <c:pt idx="141">
                  <c:v>0.39299663287456243</c:v>
                </c:pt>
                <c:pt idx="142">
                  <c:v>0.91772906273133381</c:v>
                </c:pt>
                <c:pt idx="143">
                  <c:v>0.94721217594010321</c:v>
                </c:pt>
                <c:pt idx="144">
                  <c:v>0.83519121660568463</c:v>
                </c:pt>
                <c:pt idx="145">
                  <c:v>1.3772686147884377</c:v>
                </c:pt>
                <c:pt idx="146">
                  <c:v>0.20987846867892751</c:v>
                </c:pt>
                <c:pt idx="147">
                  <c:v>-0.12906841763654178</c:v>
                </c:pt>
                <c:pt idx="148">
                  <c:v>0.15413382537016909</c:v>
                </c:pt>
                <c:pt idx="149">
                  <c:v>-0.67347105997385048</c:v>
                </c:pt>
                <c:pt idx="150">
                  <c:v>-0.95161328848536708</c:v>
                </c:pt>
                <c:pt idx="151">
                  <c:v>-0.56112046457118903</c:v>
                </c:pt>
                <c:pt idx="152">
                  <c:v>-0.69050312522533808</c:v>
                </c:pt>
                <c:pt idx="153">
                  <c:v>-1.3929526106484131</c:v>
                </c:pt>
                <c:pt idx="154">
                  <c:v>-0.97374287614169031</c:v>
                </c:pt>
                <c:pt idx="155">
                  <c:v>-0.73440397634909937</c:v>
                </c:pt>
                <c:pt idx="156">
                  <c:v>7.0155540285074938E-2</c:v>
                </c:pt>
                <c:pt idx="157">
                  <c:v>0.27662787501317149</c:v>
                </c:pt>
                <c:pt idx="158">
                  <c:v>0.10282595253872126</c:v>
                </c:pt>
                <c:pt idx="159">
                  <c:v>0.24388620314440976</c:v>
                </c:pt>
                <c:pt idx="160">
                  <c:v>5.6571978047977511E-3</c:v>
                </c:pt>
                <c:pt idx="161">
                  <c:v>6.8092454301699093E-2</c:v>
                </c:pt>
                <c:pt idx="162">
                  <c:v>-0.51187570518995651</c:v>
                </c:pt>
                <c:pt idx="163">
                  <c:v>-0.35954802063526553</c:v>
                </c:pt>
                <c:pt idx="164">
                  <c:v>-0.42069158555623937</c:v>
                </c:pt>
                <c:pt idx="165">
                  <c:v>-0.61158011025959169</c:v>
                </c:pt>
                <c:pt idx="166">
                  <c:v>-0.65498607297123546</c:v>
                </c:pt>
                <c:pt idx="167">
                  <c:v>-0.29225589189703866</c:v>
                </c:pt>
                <c:pt idx="168">
                  <c:v>-8.7148770939500884E-3</c:v>
                </c:pt>
                <c:pt idx="169">
                  <c:v>-0.1930262426260585</c:v>
                </c:pt>
                <c:pt idx="170">
                  <c:v>8.489047521422953E-3</c:v>
                </c:pt>
                <c:pt idx="171">
                  <c:v>-0.24360382280160889</c:v>
                </c:pt>
                <c:pt idx="172">
                  <c:v>-2.5832103956342847E-2</c:v>
                </c:pt>
                <c:pt idx="173">
                  <c:v>-0.42515895447129765</c:v>
                </c:pt>
                <c:pt idx="174">
                  <c:v>-0.48357680855018548</c:v>
                </c:pt>
                <c:pt idx="175">
                  <c:v>-0.4274322865034153</c:v>
                </c:pt>
                <c:pt idx="176">
                  <c:v>-1.0590114872847862</c:v>
                </c:pt>
                <c:pt idx="177">
                  <c:v>-0.38720829756986547</c:v>
                </c:pt>
                <c:pt idx="178">
                  <c:v>-0.35785847356769629</c:v>
                </c:pt>
                <c:pt idx="179">
                  <c:v>-0.47443027897013229</c:v>
                </c:pt>
                <c:pt idx="180">
                  <c:v>-0.27574489776285882</c:v>
                </c:pt>
                <c:pt idx="181">
                  <c:v>-0.65268936860117721</c:v>
                </c:pt>
                <c:pt idx="182">
                  <c:v>-0.82277898426362994</c:v>
                </c:pt>
                <c:pt idx="183">
                  <c:v>-1.6786150752085305</c:v>
                </c:pt>
                <c:pt idx="184">
                  <c:v>-0.81334234584847898</c:v>
                </c:pt>
                <c:pt idx="185">
                  <c:v>-0.89536085364469142</c:v>
                </c:pt>
                <c:pt idx="186">
                  <c:v>-1.1407801445538854</c:v>
                </c:pt>
                <c:pt idx="187">
                  <c:v>-1.1512019600241759</c:v>
                </c:pt>
                <c:pt idx="188">
                  <c:v>-0.67143878377478294</c:v>
                </c:pt>
              </c:numCache>
            </c:numRef>
          </c:val>
          <c:smooth val="0"/>
          <c:extLst>
            <c:ext xmlns:c16="http://schemas.microsoft.com/office/drawing/2014/chart" uri="{C3380CC4-5D6E-409C-BE32-E72D297353CC}">
              <c16:uniqueId val="{00000002-8C41-4F96-9AD0-A91D9CCE25F3}"/>
            </c:ext>
          </c:extLst>
        </c:ser>
        <c:dLbls>
          <c:showLegendKey val="0"/>
          <c:showVal val="0"/>
          <c:showCatName val="0"/>
          <c:showSerName val="0"/>
          <c:showPercent val="0"/>
          <c:showBubbleSize val="0"/>
        </c:dLbls>
        <c:marker val="1"/>
        <c:smooth val="0"/>
        <c:axId val="121558679"/>
        <c:axId val="1"/>
      </c:lineChart>
      <c:catAx>
        <c:axId val="121558679"/>
        <c:scaling>
          <c:orientation val="minMax"/>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 val="autoZero"/>
        <c:auto val="0"/>
        <c:lblAlgn val="ctr"/>
        <c:lblOffset val="100"/>
        <c:tickLblSkip val="12"/>
        <c:tickMarkSkip val="12"/>
        <c:noMultiLvlLbl val="0"/>
      </c:catAx>
      <c:valAx>
        <c:axId val="1"/>
        <c:scaling>
          <c:orientation val="minMax"/>
          <c:min val="-3"/>
        </c:scaling>
        <c:delete val="0"/>
        <c:axPos val="l"/>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21558679"/>
        <c:crosses val="autoZero"/>
        <c:crossBetween val="between"/>
        <c:majorUnit val="1"/>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max val="250"/>
          <c:min val="-250"/>
        </c:scaling>
        <c:delete val="0"/>
        <c:axPos val="r"/>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3"/>
        <c:crosses val="max"/>
        <c:crossBetween val="between"/>
        <c:majorUnit val="5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55151777538533"/>
          <c:y val="0.15311753258916222"/>
          <c:w val="0.86146884949445801"/>
          <c:h val="0.68171715279698986"/>
        </c:manualLayout>
      </c:layout>
      <c:lineChart>
        <c:grouping val="standard"/>
        <c:varyColors val="0"/>
        <c:ser>
          <c:idx val="0"/>
          <c:order val="0"/>
          <c:tx>
            <c:v>US</c:v>
          </c:tx>
          <c:spPr>
            <a:ln w="38100">
              <a:solidFill>
                <a:srgbClr val="006D89"/>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[4]Nat_fut_SDs!$AQ$339:$AQ$499</c:f>
              <c:numCache>
                <c:formatCode>0.0</c:formatCode>
                <c:ptCount val="161"/>
                <c:pt idx="0">
                  <c:v>-1.7205677323635584</c:v>
                </c:pt>
                <c:pt idx="1">
                  <c:v>-1.2049736280313099</c:v>
                </c:pt>
                <c:pt idx="2">
                  <c:v>-2.6343963514320849</c:v>
                </c:pt>
                <c:pt idx="3">
                  <c:v>-4.6545639762327777</c:v>
                </c:pt>
                <c:pt idx="4">
                  <c:v>-2.8978145758379323</c:v>
                </c:pt>
                <c:pt idx="5">
                  <c:v>-1.4094952354413013</c:v>
                </c:pt>
                <c:pt idx="6">
                  <c:v>-0.86849864839552637</c:v>
                </c:pt>
                <c:pt idx="7">
                  <c:v>-0.92062938310158915</c:v>
                </c:pt>
                <c:pt idx="8">
                  <c:v>-1.576977743011436</c:v>
                </c:pt>
                <c:pt idx="9">
                  <c:v>0.28593228343219829</c:v>
                </c:pt>
                <c:pt idx="10">
                  <c:v>1.8537474101483979</c:v>
                </c:pt>
                <c:pt idx="11">
                  <c:v>-0.10120653100508051</c:v>
                </c:pt>
                <c:pt idx="12">
                  <c:v>0.92556988979051491</c:v>
                </c:pt>
                <c:pt idx="13">
                  <c:v>7.8318478061872532E-2</c:v>
                </c:pt>
                <c:pt idx="14">
                  <c:v>0.92102328401452427</c:v>
                </c:pt>
                <c:pt idx="15">
                  <c:v>0.66563846607216925</c:v>
                </c:pt>
                <c:pt idx="16">
                  <c:v>0.78489600062067211</c:v>
                </c:pt>
                <c:pt idx="17">
                  <c:v>1.3903894389870277</c:v>
                </c:pt>
                <c:pt idx="18">
                  <c:v>0.24376473562808895</c:v>
                </c:pt>
                <c:pt idx="19">
                  <c:v>0.56834933966247458</c:v>
                </c:pt>
                <c:pt idx="20">
                  <c:v>0.82164765144881202</c:v>
                </c:pt>
                <c:pt idx="21">
                  <c:v>4.9869603448656791E-2</c:v>
                </c:pt>
                <c:pt idx="22">
                  <c:v>1.0083047641945704</c:v>
                </c:pt>
                <c:pt idx="23">
                  <c:v>1.5450281933175418</c:v>
                </c:pt>
                <c:pt idx="24">
                  <c:v>1.1338520829529701</c:v>
                </c:pt>
                <c:pt idx="25">
                  <c:v>1.6493386857291572</c:v>
                </c:pt>
                <c:pt idx="26">
                  <c:v>1.0294237150884671</c:v>
                </c:pt>
                <c:pt idx="27">
                  <c:v>0.21484432275735946</c:v>
                </c:pt>
                <c:pt idx="28">
                  <c:v>0.61959530523569295</c:v>
                </c:pt>
                <c:pt idx="29">
                  <c:v>-0.75656073924723455</c:v>
                </c:pt>
                <c:pt idx="30">
                  <c:v>-1.0674369313255636</c:v>
                </c:pt>
                <c:pt idx="31">
                  <c:v>-0.52682475101867743</c:v>
                </c:pt>
                <c:pt idx="32">
                  <c:v>-0.11582495022999094</c:v>
                </c:pt>
                <c:pt idx="33">
                  <c:v>-1.3905478099296322</c:v>
                </c:pt>
                <c:pt idx="34">
                  <c:v>-0.64772578143244408</c:v>
                </c:pt>
                <c:pt idx="35">
                  <c:v>-0.69508720548321867</c:v>
                </c:pt>
                <c:pt idx="36">
                  <c:v>-0.16951597245576899</c:v>
                </c:pt>
                <c:pt idx="37">
                  <c:v>4.722148440244537E-2</c:v>
                </c:pt>
                <c:pt idx="38">
                  <c:v>-0.20174010019565849</c:v>
                </c:pt>
                <c:pt idx="39">
                  <c:v>2.1330001644672483E-2</c:v>
                </c:pt>
                <c:pt idx="40">
                  <c:v>0.107875509779226</c:v>
                </c:pt>
                <c:pt idx="41">
                  <c:v>0.24334125060529241</c:v>
                </c:pt>
                <c:pt idx="42">
                  <c:v>-0.40275452300181541</c:v>
                </c:pt>
                <c:pt idx="43">
                  <c:v>-0.33978214119910932</c:v>
                </c:pt>
                <c:pt idx="44">
                  <c:v>-0.1670468911688115</c:v>
                </c:pt>
                <c:pt idx="45">
                  <c:v>-0.1887445297848897</c:v>
                </c:pt>
                <c:pt idx="46">
                  <c:v>-0.49640009378146954</c:v>
                </c:pt>
                <c:pt idx="47">
                  <c:v>-0.10923091979063182</c:v>
                </c:pt>
                <c:pt idx="48">
                  <c:v>0.29283305931618875</c:v>
                </c:pt>
                <c:pt idx="49">
                  <c:v>-0.20674873111008146</c:v>
                </c:pt>
                <c:pt idx="50">
                  <c:v>5.9108572692250949E-2</c:v>
                </c:pt>
                <c:pt idx="51">
                  <c:v>-0.31170700928701212</c:v>
                </c:pt>
                <c:pt idx="52">
                  <c:v>-4.5208792751402216E-2</c:v>
                </c:pt>
                <c:pt idx="53">
                  <c:v>-5.8906447728189801E-2</c:v>
                </c:pt>
                <c:pt idx="54">
                  <c:v>-0.30780588963595568</c:v>
                </c:pt>
                <c:pt idx="55">
                  <c:v>-0.11955256888816056</c:v>
                </c:pt>
                <c:pt idx="56">
                  <c:v>-0.92162677619616906</c:v>
                </c:pt>
                <c:pt idx="57">
                  <c:v>7.7470500701813952E-2</c:v>
                </c:pt>
                <c:pt idx="58">
                  <c:v>7.4676522389286681E-2</c:v>
                </c:pt>
                <c:pt idx="59">
                  <c:v>0.29282111714343706</c:v>
                </c:pt>
                <c:pt idx="60">
                  <c:v>0.29077333966547741</c:v>
                </c:pt>
                <c:pt idx="61">
                  <c:v>-0.43260070051684307</c:v>
                </c:pt>
                <c:pt idx="62">
                  <c:v>-0.51300772114030113</c:v>
                </c:pt>
                <c:pt idx="63">
                  <c:v>-1.1822050121747656</c:v>
                </c:pt>
                <c:pt idx="64">
                  <c:v>-0.16675497052328614</c:v>
                </c:pt>
                <c:pt idx="65">
                  <c:v>-0.35236180214789592</c:v>
                </c:pt>
                <c:pt idx="66">
                  <c:v>-0.61820978446863639</c:v>
                </c:pt>
                <c:pt idx="67">
                  <c:v>-0.78593390464076807</c:v>
                </c:pt>
                <c:pt idx="68">
                  <c:v>-0.18917115614114619</c:v>
                </c:pt>
              </c:numCache>
            </c:numRef>
          </c:val>
          <c:smooth val="0"/>
          <c:extLst>
            <c:ext xmlns:c16="http://schemas.microsoft.com/office/drawing/2014/chart" uri="{C3380CC4-5D6E-409C-BE32-E72D297353CC}">
              <c16:uniqueId val="{00000000-0E11-46FE-A527-75666AE60E10}"/>
            </c:ext>
          </c:extLst>
        </c:ser>
        <c:ser>
          <c:idx val="1"/>
          <c:order val="1"/>
          <c:tx>
            <c:v>Eurozone</c:v>
          </c:tx>
          <c:spPr>
            <a:ln w="22225">
              <a:solidFill>
                <a:srgbClr val="DC7900"/>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[4]Nat_fut_SDs!$G$339:$G$499</c:f>
              <c:numCache>
                <c:formatCode>0.0</c:formatCode>
                <c:ptCount val="161"/>
                <c:pt idx="0">
                  <c:v>0.11345587832750727</c:v>
                </c:pt>
                <c:pt idx="1">
                  <c:v>-4.7492416031811778E-2</c:v>
                </c:pt>
                <c:pt idx="2">
                  <c:v>-5.1155261822950653</c:v>
                </c:pt>
                <c:pt idx="3">
                  <c:v>-5.0735787987895957</c:v>
                </c:pt>
                <c:pt idx="4">
                  <c:v>-2.7445644541927949</c:v>
                </c:pt>
                <c:pt idx="5">
                  <c:v>-0.76058572854712825</c:v>
                </c:pt>
                <c:pt idx="6">
                  <c:v>-0.2931438841262527</c:v>
                </c:pt>
                <c:pt idx="7">
                  <c:v>-0.57960461223340665</c:v>
                </c:pt>
                <c:pt idx="8">
                  <c:v>-5.5906538536870318E-2</c:v>
                </c:pt>
                <c:pt idx="9">
                  <c:v>-0.83289367339566023</c:v>
                </c:pt>
                <c:pt idx="10">
                  <c:v>-7.1271410476504274E-2</c:v>
                </c:pt>
                <c:pt idx="11">
                  <c:v>0.73830001554001867</c:v>
                </c:pt>
                <c:pt idx="12">
                  <c:v>0.67080004207489652</c:v>
                </c:pt>
                <c:pt idx="13">
                  <c:v>1.2321591672432097</c:v>
                </c:pt>
                <c:pt idx="14">
                  <c:v>1.4023377554194392</c:v>
                </c:pt>
                <c:pt idx="15">
                  <c:v>1.6032130941507656</c:v>
                </c:pt>
                <c:pt idx="16">
                  <c:v>1.9344162034826327</c:v>
                </c:pt>
                <c:pt idx="17">
                  <c:v>2.1942014226617292</c:v>
                </c:pt>
                <c:pt idx="18">
                  <c:v>1.4929970960646219</c:v>
                </c:pt>
                <c:pt idx="19">
                  <c:v>1.4230343485631982</c:v>
                </c:pt>
                <c:pt idx="20">
                  <c:v>1.3273998283697011</c:v>
                </c:pt>
                <c:pt idx="21">
                  <c:v>1.3400830928686089</c:v>
                </c:pt>
                <c:pt idx="22">
                  <c:v>1.0513692978273539</c:v>
                </c:pt>
                <c:pt idx="23">
                  <c:v>1.1717347199997195</c:v>
                </c:pt>
                <c:pt idx="24">
                  <c:v>1.2862840719268671</c:v>
                </c:pt>
                <c:pt idx="25">
                  <c:v>1.5949721496545346</c:v>
                </c:pt>
                <c:pt idx="26">
                  <c:v>-0.3320787070066456</c:v>
                </c:pt>
                <c:pt idx="27">
                  <c:v>-5.647189102302573E-2</c:v>
                </c:pt>
                <c:pt idx="28">
                  <c:v>-0.16506413383957855</c:v>
                </c:pt>
                <c:pt idx="29">
                  <c:v>-0.81437281095682235</c:v>
                </c:pt>
                <c:pt idx="30">
                  <c:v>-1.1452852178209385</c:v>
                </c:pt>
                <c:pt idx="31">
                  <c:v>-1.018391792974999</c:v>
                </c:pt>
                <c:pt idx="32">
                  <c:v>-1.8468567932510722</c:v>
                </c:pt>
                <c:pt idx="33">
                  <c:v>-1.8119058382967062</c:v>
                </c:pt>
                <c:pt idx="34">
                  <c:v>-1.469469002001401</c:v>
                </c:pt>
                <c:pt idx="35">
                  <c:v>-1.0381485052521924</c:v>
                </c:pt>
                <c:pt idx="36">
                  <c:v>-7.8738542291232935E-2</c:v>
                </c:pt>
                <c:pt idx="37">
                  <c:v>8.5541662492025064E-2</c:v>
                </c:pt>
                <c:pt idx="38">
                  <c:v>-4.5761323227521494E-2</c:v>
                </c:pt>
                <c:pt idx="39">
                  <c:v>-6.2439110650337269E-2</c:v>
                </c:pt>
                <c:pt idx="40">
                  <c:v>-0.33882550463237338</c:v>
                </c:pt>
                <c:pt idx="41">
                  <c:v>-0.72530904775292626</c:v>
                </c:pt>
                <c:pt idx="42">
                  <c:v>-0.80665695132144022</c:v>
                </c:pt>
                <c:pt idx="43">
                  <c:v>-0.73569962436796132</c:v>
                </c:pt>
                <c:pt idx="44">
                  <c:v>-1.1954939362134234</c:v>
                </c:pt>
                <c:pt idx="45">
                  <c:v>-1.0143000137521154</c:v>
                </c:pt>
                <c:pt idx="46">
                  <c:v>-0.93941193662758227</c:v>
                </c:pt>
                <c:pt idx="47">
                  <c:v>-0.61907533544540694</c:v>
                </c:pt>
                <c:pt idx="48">
                  <c:v>-0.28651568720655224</c:v>
                </c:pt>
                <c:pt idx="49">
                  <c:v>-4.9977055078974694E-2</c:v>
                </c:pt>
                <c:pt idx="50">
                  <c:v>0.19462618361147641</c:v>
                </c:pt>
                <c:pt idx="51">
                  <c:v>0.16891653657310229</c:v>
                </c:pt>
                <c:pt idx="52">
                  <c:v>0.45508792428499129</c:v>
                </c:pt>
                <c:pt idx="53">
                  <c:v>9.9954645566480184E-3</c:v>
                </c:pt>
                <c:pt idx="54">
                  <c:v>-0.18798617701581119</c:v>
                </c:pt>
                <c:pt idx="55">
                  <c:v>-0.40592150775132596</c:v>
                </c:pt>
                <c:pt idx="56">
                  <c:v>-0.42600981427362883</c:v>
                </c:pt>
                <c:pt idx="57">
                  <c:v>-0.52893504486329856</c:v>
                </c:pt>
                <c:pt idx="58">
                  <c:v>-0.91230265216934336</c:v>
                </c:pt>
                <c:pt idx="59">
                  <c:v>-0.51192578603009098</c:v>
                </c:pt>
                <c:pt idx="60">
                  <c:v>-0.34591144490646308</c:v>
                </c:pt>
                <c:pt idx="61">
                  <c:v>-0.42348888917197042</c:v>
                </c:pt>
                <c:pt idx="62">
                  <c:v>-0.47340821881478967</c:v>
                </c:pt>
                <c:pt idx="63">
                  <c:v>-0.96219584064315977</c:v>
                </c:pt>
                <c:pt idx="64">
                  <c:v>-0.62860749624087575</c:v>
                </c:pt>
                <c:pt idx="65">
                  <c:v>-0.23832862813658509</c:v>
                </c:pt>
                <c:pt idx="66">
                  <c:v>-0.46291082514160575</c:v>
                </c:pt>
                <c:pt idx="67">
                  <c:v>-0.49136486258157569</c:v>
                </c:pt>
                <c:pt idx="68">
                  <c:v>-0.25915023991976605</c:v>
                </c:pt>
              </c:numCache>
            </c:numRef>
          </c:val>
          <c:smooth val="0"/>
          <c:extLst>
            <c:ext xmlns:c16="http://schemas.microsoft.com/office/drawing/2014/chart" uri="{C3380CC4-5D6E-409C-BE32-E72D297353CC}">
              <c16:uniqueId val="{00000001-0E11-46FE-A527-75666AE60E10}"/>
            </c:ext>
          </c:extLst>
        </c:ser>
        <c:ser>
          <c:idx val="2"/>
          <c:order val="2"/>
          <c:tx>
            <c:v>UK</c:v>
          </c:tx>
          <c:spPr>
            <a:ln w="19050">
              <a:solidFill>
                <a:srgbClr val="B92051"/>
              </a:solidFill>
              <a:prstDash val="solid"/>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[4]Nat_fut_SDs!$V$339:$V$499</c:f>
              <c:numCache>
                <c:formatCode>0.0</c:formatCode>
                <c:ptCount val="161"/>
                <c:pt idx="0">
                  <c:v>0.50106278081186639</c:v>
                </c:pt>
                <c:pt idx="1">
                  <c:v>0.7376951521506685</c:v>
                </c:pt>
                <c:pt idx="2">
                  <c:v>-4.0716979254225638</c:v>
                </c:pt>
                <c:pt idx="3">
                  <c:v>-3.1144464362264297</c:v>
                </c:pt>
                <c:pt idx="4">
                  <c:v>-1.9376798570186895</c:v>
                </c:pt>
                <c:pt idx="5">
                  <c:v>-0.31597560535039443</c:v>
                </c:pt>
                <c:pt idx="6">
                  <c:v>0.33659687649635273</c:v>
                </c:pt>
                <c:pt idx="7">
                  <c:v>-0.16435830486804126</c:v>
                </c:pt>
                <c:pt idx="8">
                  <c:v>-0.29029763177318552</c:v>
                </c:pt>
                <c:pt idx="9">
                  <c:v>-0.37623387026561261</c:v>
                </c:pt>
                <c:pt idx="10">
                  <c:v>0.90340481008694218</c:v>
                </c:pt>
                <c:pt idx="11">
                  <c:v>0.8864810323060458</c:v>
                </c:pt>
                <c:pt idx="12">
                  <c:v>1.002937683999267</c:v>
                </c:pt>
                <c:pt idx="13">
                  <c:v>1.6700313551229033</c:v>
                </c:pt>
                <c:pt idx="14">
                  <c:v>2.1740911444651574</c:v>
                </c:pt>
                <c:pt idx="15">
                  <c:v>2.1975348463613673</c:v>
                </c:pt>
                <c:pt idx="16">
                  <c:v>2.2279504715479388</c:v>
                </c:pt>
                <c:pt idx="17">
                  <c:v>1.5499173986360468</c:v>
                </c:pt>
                <c:pt idx="18">
                  <c:v>1.2893174216179326</c:v>
                </c:pt>
                <c:pt idx="19">
                  <c:v>1.6508448690498239</c:v>
                </c:pt>
                <c:pt idx="20">
                  <c:v>1.3102564344548517</c:v>
                </c:pt>
                <c:pt idx="21">
                  <c:v>1.1923236063969338</c:v>
                </c:pt>
                <c:pt idx="22">
                  <c:v>1.0085368180463485</c:v>
                </c:pt>
                <c:pt idx="23">
                  <c:v>1.0301809979533392</c:v>
                </c:pt>
                <c:pt idx="24">
                  <c:v>1.6220271264234138</c:v>
                </c:pt>
                <c:pt idx="25">
                  <c:v>1.5371043033715821</c:v>
                </c:pt>
                <c:pt idx="26">
                  <c:v>0.72276913782780383</c:v>
                </c:pt>
                <c:pt idx="27">
                  <c:v>1.3084257871470228E-2</c:v>
                </c:pt>
                <c:pt idx="28">
                  <c:v>-0.28585916787024174</c:v>
                </c:pt>
                <c:pt idx="29">
                  <c:v>-1.0108126467675742</c:v>
                </c:pt>
                <c:pt idx="30">
                  <c:v>-0.95087942601806852</c:v>
                </c:pt>
                <c:pt idx="31">
                  <c:v>-1.017907089438955</c:v>
                </c:pt>
                <c:pt idx="32">
                  <c:v>-1.5343933813772266</c:v>
                </c:pt>
                <c:pt idx="33">
                  <c:v>-2.5417452923889932</c:v>
                </c:pt>
                <c:pt idx="34">
                  <c:v>-1.6265125233828981</c:v>
                </c:pt>
                <c:pt idx="35">
                  <c:v>-1.2354740220403104</c:v>
                </c:pt>
                <c:pt idx="36">
                  <c:v>-5.6166120234028213E-2</c:v>
                </c:pt>
                <c:pt idx="37">
                  <c:v>0.25794540645047648</c:v>
                </c:pt>
                <c:pt idx="38">
                  <c:v>0.49506186866903845</c:v>
                </c:pt>
                <c:pt idx="39">
                  <c:v>0.54877701002045087</c:v>
                </c:pt>
                <c:pt idx="40">
                  <c:v>0.42164674656150858</c:v>
                </c:pt>
                <c:pt idx="41">
                  <c:v>0.12459831415844075</c:v>
                </c:pt>
                <c:pt idx="42">
                  <c:v>-6.7811031343388397E-3</c:v>
                </c:pt>
                <c:pt idx="43">
                  <c:v>3.4371888663035803E-2</c:v>
                </c:pt>
                <c:pt idx="44">
                  <c:v>3.8671316466687033E-2</c:v>
                </c:pt>
                <c:pt idx="45">
                  <c:v>-0.38301490489892992</c:v>
                </c:pt>
                <c:pt idx="46">
                  <c:v>-0.11598245400372226</c:v>
                </c:pt>
                <c:pt idx="47">
                  <c:v>0.19310572484881217</c:v>
                </c:pt>
                <c:pt idx="48">
                  <c:v>0.38961408131282205</c:v>
                </c:pt>
                <c:pt idx="49">
                  <c:v>1.2977424492120149</c:v>
                </c:pt>
                <c:pt idx="50">
                  <c:v>0.96527825483589502</c:v>
                </c:pt>
                <c:pt idx="51">
                  <c:v>0.6539002223433058</c:v>
                </c:pt>
                <c:pt idx="52">
                  <c:v>0.89576967783692585</c:v>
                </c:pt>
                <c:pt idx="53">
                  <c:v>0.34516308567448811</c:v>
                </c:pt>
                <c:pt idx="54">
                  <c:v>1.1849951181455716</c:v>
                </c:pt>
                <c:pt idx="55">
                  <c:v>0.7526418245180132</c:v>
                </c:pt>
                <c:pt idx="56">
                  <c:v>0.70144294353495762</c:v>
                </c:pt>
                <c:pt idx="57">
                  <c:v>0.38809630806942169</c:v>
                </c:pt>
                <c:pt idx="58">
                  <c:v>-0.51963230007455818</c:v>
                </c:pt>
                <c:pt idx="59">
                  <c:v>-0.5803206421349002</c:v>
                </c:pt>
                <c:pt idx="60">
                  <c:v>-0.71252021849746627</c:v>
                </c:pt>
                <c:pt idx="61">
                  <c:v>-0.64395750434554999</c:v>
                </c:pt>
                <c:pt idx="62">
                  <c:v>-0.74559069139975043</c:v>
                </c:pt>
                <c:pt idx="63">
                  <c:v>-2.0014066139261733</c:v>
                </c:pt>
                <c:pt idx="64">
                  <c:v>-0.51020490430775334</c:v>
                </c:pt>
                <c:pt idx="65">
                  <c:v>-0.80445577881811936</c:v>
                </c:pt>
                <c:pt idx="66">
                  <c:v>-0.51319594785752454</c:v>
                </c:pt>
                <c:pt idx="67">
                  <c:v>-0.22665867766226447</c:v>
                </c:pt>
                <c:pt idx="68">
                  <c:v>-0.50536434634577398</c:v>
                </c:pt>
              </c:numCache>
            </c:numRef>
          </c:val>
          <c:smooth val="0"/>
          <c:extLst>
            <c:ext xmlns:c16="http://schemas.microsoft.com/office/drawing/2014/chart" uri="{C3380CC4-5D6E-409C-BE32-E72D297353CC}">
              <c16:uniqueId val="{00000002-0E11-46FE-A527-75666AE60E10}"/>
            </c:ext>
          </c:extLst>
        </c:ser>
        <c:ser>
          <c:idx val="3"/>
          <c:order val="3"/>
          <c:tx>
            <c:v>Japan</c:v>
          </c:tx>
          <c:spPr>
            <a:ln>
              <a:solidFill>
                <a:srgbClr val="501555"/>
              </a:solidFill>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[4]Nat_fut_SDs!$Y$339:$Y$499</c:f>
              <c:numCache>
                <c:formatCode>0.0</c:formatCode>
                <c:ptCount val="161"/>
                <c:pt idx="0">
                  <c:v>-0.64488469754431943</c:v>
                </c:pt>
                <c:pt idx="1">
                  <c:v>-1.2799813165267346</c:v>
                </c:pt>
                <c:pt idx="2">
                  <c:v>-4.2333758406412567</c:v>
                </c:pt>
                <c:pt idx="3">
                  <c:v>-5.8355099623225035</c:v>
                </c:pt>
                <c:pt idx="4">
                  <c:v>-3.5248863880466716</c:v>
                </c:pt>
                <c:pt idx="5">
                  <c:v>-2.0746591153792298</c:v>
                </c:pt>
                <c:pt idx="6">
                  <c:v>-1.0494414810905304</c:v>
                </c:pt>
                <c:pt idx="7">
                  <c:v>-1.2466305601431749</c:v>
                </c:pt>
                <c:pt idx="8">
                  <c:v>-0.26929565962806762</c:v>
                </c:pt>
                <c:pt idx="9">
                  <c:v>0.64192277909342355</c:v>
                </c:pt>
                <c:pt idx="10">
                  <c:v>0.17347160441583401</c:v>
                </c:pt>
                <c:pt idx="11">
                  <c:v>-1.1302223748654889E-3</c:v>
                </c:pt>
                <c:pt idx="12">
                  <c:v>-0.2973622888262698</c:v>
                </c:pt>
                <c:pt idx="13">
                  <c:v>0.68203169814622266</c:v>
                </c:pt>
                <c:pt idx="14">
                  <c:v>0.93251782222553159</c:v>
                </c:pt>
                <c:pt idx="15">
                  <c:v>0.74666632001485689</c:v>
                </c:pt>
                <c:pt idx="16">
                  <c:v>0.52969176336148616</c:v>
                </c:pt>
                <c:pt idx="17">
                  <c:v>1.1513313773534228</c:v>
                </c:pt>
                <c:pt idx="18">
                  <c:v>0.86154037031667929</c:v>
                </c:pt>
                <c:pt idx="19">
                  <c:v>0.20542973845300239</c:v>
                </c:pt>
                <c:pt idx="20">
                  <c:v>1.0266672158883707</c:v>
                </c:pt>
                <c:pt idx="21">
                  <c:v>1.3505262938869975</c:v>
                </c:pt>
                <c:pt idx="22">
                  <c:v>2.000458235168725</c:v>
                </c:pt>
                <c:pt idx="23">
                  <c:v>0.98058009438069549</c:v>
                </c:pt>
                <c:pt idx="24">
                  <c:v>0.6925240360447954</c:v>
                </c:pt>
                <c:pt idx="25">
                  <c:v>0.67598867577087196</c:v>
                </c:pt>
                <c:pt idx="26">
                  <c:v>0.3011255114162984</c:v>
                </c:pt>
                <c:pt idx="27">
                  <c:v>0.26565681543281555</c:v>
                </c:pt>
                <c:pt idx="28">
                  <c:v>0.56849911812774045</c:v>
                </c:pt>
                <c:pt idx="29">
                  <c:v>1.3535992195055875</c:v>
                </c:pt>
                <c:pt idx="30">
                  <c:v>0.76789410541316916</c:v>
                </c:pt>
                <c:pt idx="31">
                  <c:v>0.70042633678101973</c:v>
                </c:pt>
                <c:pt idx="32">
                  <c:v>0.74536316619421261</c:v>
                </c:pt>
                <c:pt idx="33">
                  <c:v>1.0874620064275173</c:v>
                </c:pt>
                <c:pt idx="34">
                  <c:v>0.63155199113620752</c:v>
                </c:pt>
                <c:pt idx="35">
                  <c:v>0.65941882163331822</c:v>
                </c:pt>
                <c:pt idx="36">
                  <c:v>0.51737852402922335</c:v>
                </c:pt>
                <c:pt idx="37">
                  <c:v>0.8757602424323252</c:v>
                </c:pt>
                <c:pt idx="38">
                  <c:v>1.2011134084194641</c:v>
                </c:pt>
                <c:pt idx="39">
                  <c:v>1.8127877486220445</c:v>
                </c:pt>
                <c:pt idx="40">
                  <c:v>1.794372040645889</c:v>
                </c:pt>
                <c:pt idx="41">
                  <c:v>1.5235809686462674</c:v>
                </c:pt>
                <c:pt idx="42">
                  <c:v>1.2645495626353211</c:v>
                </c:pt>
                <c:pt idx="43">
                  <c:v>1.1803676945143877</c:v>
                </c:pt>
                <c:pt idx="44">
                  <c:v>0.84237785370379481</c:v>
                </c:pt>
                <c:pt idx="45">
                  <c:v>0.76063222675053621</c:v>
                </c:pt>
                <c:pt idx="46">
                  <c:v>1.0314314389513726</c:v>
                </c:pt>
                <c:pt idx="47">
                  <c:v>1.2751638813783479</c:v>
                </c:pt>
                <c:pt idx="48">
                  <c:v>1.3326762597730637</c:v>
                </c:pt>
                <c:pt idx="49">
                  <c:v>1.0085561840875388</c:v>
                </c:pt>
                <c:pt idx="50">
                  <c:v>1.1130392619764786</c:v>
                </c:pt>
                <c:pt idx="51">
                  <c:v>0.96772363927309579</c:v>
                </c:pt>
                <c:pt idx="52">
                  <c:v>1.0795182956517717</c:v>
                </c:pt>
                <c:pt idx="53">
                  <c:v>0.92020886001604341</c:v>
                </c:pt>
                <c:pt idx="54">
                  <c:v>0.9498448690420036</c:v>
                </c:pt>
                <c:pt idx="55">
                  <c:v>0.73109266227032843</c:v>
                </c:pt>
                <c:pt idx="56">
                  <c:v>0.46775241686891122</c:v>
                </c:pt>
                <c:pt idx="57">
                  <c:v>0.17321335303177016</c:v>
                </c:pt>
                <c:pt idx="58">
                  <c:v>0.77668305609081079</c:v>
                </c:pt>
                <c:pt idx="59">
                  <c:v>0.51400795281112088</c:v>
                </c:pt>
                <c:pt idx="60">
                  <c:v>0.6089670620251002</c:v>
                </c:pt>
                <c:pt idx="61">
                  <c:v>-2.8823367716662739E-2</c:v>
                </c:pt>
                <c:pt idx="62">
                  <c:v>-0.20015297094993983</c:v>
                </c:pt>
                <c:pt idx="63">
                  <c:v>-0.62437747297217838</c:v>
                </c:pt>
                <c:pt idx="64">
                  <c:v>-0.1280722567817757</c:v>
                </c:pt>
                <c:pt idx="65">
                  <c:v>4.774061915859875E-2</c:v>
                </c:pt>
                <c:pt idx="66">
                  <c:v>-0.20731477337809209</c:v>
                </c:pt>
                <c:pt idx="67">
                  <c:v>-0.16915031528336374</c:v>
                </c:pt>
                <c:pt idx="68">
                  <c:v>-7.2668211739965419E-2</c:v>
                </c:pt>
              </c:numCache>
            </c:numRef>
          </c:val>
          <c:smooth val="0"/>
          <c:extLst>
            <c:ext xmlns:c16="http://schemas.microsoft.com/office/drawing/2014/chart" uri="{C3380CC4-5D6E-409C-BE32-E72D297353CC}">
              <c16:uniqueId val="{00000003-0E11-46FE-A527-75666AE60E10}"/>
            </c:ext>
          </c:extLst>
        </c:ser>
        <c:ser>
          <c:idx val="4"/>
          <c:order val="4"/>
          <c:tx>
            <c:v>Mainland China</c:v>
          </c:tx>
          <c:spPr>
            <a:ln>
              <a:solidFill>
                <a:schemeClr val="bg1">
                  <a:lumMod val="65000"/>
                </a:schemeClr>
              </a:solidFill>
            </a:ln>
          </c:spPr>
          <c:marker>
            <c:symbol val="none"/>
          </c:marker>
          <c:cat>
            <c:numRef>
              <c:f>[4]Activity!$A$339:$A$499</c:f>
              <c:numCache>
                <c:formatCode>mmm\-yy</c:formatCode>
                <c:ptCount val="16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cat>
          <c:val>
            <c:numRef>
              <c:f>[4]Nat_fut_SDs!$AB$339:$AB$499</c:f>
              <c:numCache>
                <c:formatCode>0.0</c:formatCode>
                <c:ptCount val="161"/>
                <c:pt idx="0">
                  <c:v>-0.21625691800151986</c:v>
                </c:pt>
                <c:pt idx="1">
                  <c:v>-0.93511999610793128</c:v>
                </c:pt>
                <c:pt idx="2">
                  <c:v>-0.77012776406295558</c:v>
                </c:pt>
                <c:pt idx="3">
                  <c:v>-0.75756116228617576</c:v>
                </c:pt>
                <c:pt idx="4">
                  <c:v>-0.36917423310269248</c:v>
                </c:pt>
                <c:pt idx="5">
                  <c:v>0.50947876487089383</c:v>
                </c:pt>
                <c:pt idx="6">
                  <c:v>0.63704109933580788</c:v>
                </c:pt>
                <c:pt idx="7">
                  <c:v>1.8524360481061541E-2</c:v>
                </c:pt>
                <c:pt idx="8">
                  <c:v>0.3090308720081596</c:v>
                </c:pt>
                <c:pt idx="9">
                  <c:v>1.9973059310646495</c:v>
                </c:pt>
                <c:pt idx="10">
                  <c:v>1.735387471568272</c:v>
                </c:pt>
                <c:pt idx="11">
                  <c:v>1.6477958232442733</c:v>
                </c:pt>
                <c:pt idx="12">
                  <c:v>0.61038057755015229</c:v>
                </c:pt>
                <c:pt idx="13">
                  <c:v>1.586688476400256</c:v>
                </c:pt>
                <c:pt idx="14">
                  <c:v>2.0374992600716082</c:v>
                </c:pt>
                <c:pt idx="15">
                  <c:v>1.7938485786214193</c:v>
                </c:pt>
                <c:pt idx="16">
                  <c:v>1.0295755420078705</c:v>
                </c:pt>
                <c:pt idx="17">
                  <c:v>0.65452627019878806</c:v>
                </c:pt>
                <c:pt idx="18">
                  <c:v>0.5119713706572061</c:v>
                </c:pt>
                <c:pt idx="19">
                  <c:v>0.38422687637005021</c:v>
                </c:pt>
                <c:pt idx="20">
                  <c:v>0.72119155059711237</c:v>
                </c:pt>
                <c:pt idx="21">
                  <c:v>0.40026538597751188</c:v>
                </c:pt>
                <c:pt idx="22">
                  <c:v>0.63398424080657367</c:v>
                </c:pt>
                <c:pt idx="23">
                  <c:v>-0.21922150917380845</c:v>
                </c:pt>
                <c:pt idx="24">
                  <c:v>0.1252201801451891</c:v>
                </c:pt>
                <c:pt idx="25">
                  <c:v>0.61717780292821312</c:v>
                </c:pt>
                <c:pt idx="26">
                  <c:v>-0.29696769493520364</c:v>
                </c:pt>
                <c:pt idx="27">
                  <c:v>-4.8249492854066378E-2</c:v>
                </c:pt>
                <c:pt idx="28">
                  <c:v>4.9721098607730711E-2</c:v>
                </c:pt>
                <c:pt idx="29">
                  <c:v>0.19859131802219776</c:v>
                </c:pt>
                <c:pt idx="30">
                  <c:v>0.42550460183311728</c:v>
                </c:pt>
                <c:pt idx="31">
                  <c:v>0.46255295560901549</c:v>
                </c:pt>
                <c:pt idx="32">
                  <c:v>-0.70504307391051324</c:v>
                </c:pt>
                <c:pt idx="33">
                  <c:v>-0.2081572463596022</c:v>
                </c:pt>
                <c:pt idx="34">
                  <c:v>-0.3194266645324928</c:v>
                </c:pt>
                <c:pt idx="35">
                  <c:v>0.88897561733072694</c:v>
                </c:pt>
                <c:pt idx="36">
                  <c:v>2.0203579162824314</c:v>
                </c:pt>
                <c:pt idx="37">
                  <c:v>2.0142236562984799</c:v>
                </c:pt>
                <c:pt idx="38">
                  <c:v>1.6007997225962611</c:v>
                </c:pt>
                <c:pt idx="39">
                  <c:v>1.4441594215595033</c:v>
                </c:pt>
                <c:pt idx="40">
                  <c:v>0.44091168607332204</c:v>
                </c:pt>
                <c:pt idx="41">
                  <c:v>0.65594115677461873</c:v>
                </c:pt>
                <c:pt idx="42">
                  <c:v>0.16546923708263359</c:v>
                </c:pt>
                <c:pt idx="43">
                  <c:v>3.3484829801824739E-2</c:v>
                </c:pt>
                <c:pt idx="44">
                  <c:v>-0.23836543147969497</c:v>
                </c:pt>
                <c:pt idx="45">
                  <c:v>-1.0384153729557666</c:v>
                </c:pt>
                <c:pt idx="46">
                  <c:v>-0.36213705842596439</c:v>
                </c:pt>
                <c:pt idx="47">
                  <c:v>-0.2301329026044929</c:v>
                </c:pt>
                <c:pt idx="48">
                  <c:v>-0.30994752088787664</c:v>
                </c:pt>
                <c:pt idx="49">
                  <c:v>-0.45996337930593462</c:v>
                </c:pt>
                <c:pt idx="50">
                  <c:v>-0.26338209190178574</c:v>
                </c:pt>
                <c:pt idx="51">
                  <c:v>-0.26594586452907465</c:v>
                </c:pt>
                <c:pt idx="52">
                  <c:v>-0.56491278667923039</c:v>
                </c:pt>
                <c:pt idx="53">
                  <c:v>-1.4498975588446028</c:v>
                </c:pt>
                <c:pt idx="54">
                  <c:v>-1.1618364904137566</c:v>
                </c:pt>
                <c:pt idx="55">
                  <c:v>-1.0204352720905141</c:v>
                </c:pt>
                <c:pt idx="56">
                  <c:v>-1.9465567729079676</c:v>
                </c:pt>
                <c:pt idx="57">
                  <c:v>-0.95371657934556719</c:v>
                </c:pt>
                <c:pt idx="58">
                  <c:v>-0.43419737223279276</c:v>
                </c:pt>
                <c:pt idx="59">
                  <c:v>-1.5907624694240545</c:v>
                </c:pt>
                <c:pt idx="60">
                  <c:v>-0.97287492396016506</c:v>
                </c:pt>
                <c:pt idx="61">
                  <c:v>-0.47523762512968609</c:v>
                </c:pt>
                <c:pt idx="62">
                  <c:v>-0.59566890570011621</c:v>
                </c:pt>
                <c:pt idx="63">
                  <c:v>-2.0406480917351129</c:v>
                </c:pt>
                <c:pt idx="64">
                  <c:v>-1.4137895039784154</c:v>
                </c:pt>
                <c:pt idx="65">
                  <c:v>-1.5181971480227352</c:v>
                </c:pt>
                <c:pt idx="66">
                  <c:v>-1.4493952383799567</c:v>
                </c:pt>
                <c:pt idx="67">
                  <c:v>-1.3148476209731894</c:v>
                </c:pt>
                <c:pt idx="68">
                  <c:v>-0.98587508873004304</c:v>
                </c:pt>
              </c:numCache>
            </c:numRef>
          </c:val>
          <c:smooth val="0"/>
          <c:extLst>
            <c:ext xmlns:c16="http://schemas.microsoft.com/office/drawing/2014/chart" uri="{C3380CC4-5D6E-409C-BE32-E72D297353CC}">
              <c16:uniqueId val="{00000004-0E11-46FE-A527-75666AE60E10}"/>
            </c:ext>
          </c:extLst>
        </c:ser>
        <c:dLbls>
          <c:showLegendKey val="0"/>
          <c:showVal val="0"/>
          <c:showCatName val="0"/>
          <c:showSerName val="0"/>
          <c:showPercent val="0"/>
          <c:showBubbleSize val="0"/>
        </c:dLbls>
        <c:smooth val="0"/>
        <c:axId val="124188839"/>
        <c:axId val="1"/>
      </c:lineChart>
      <c:dateAx>
        <c:axId val="124188839"/>
        <c:scaling>
          <c:orientation val="minMax"/>
          <c:min val="44932"/>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0"/>
        <c:auto val="1"/>
        <c:lblOffset val="100"/>
        <c:baseTimeUnit val="months"/>
        <c:majorUnit val="1"/>
        <c:majorTimeUnit val="years"/>
        <c:minorUnit val="1"/>
        <c:minorTimeUnit val="years"/>
      </c:dateAx>
      <c:valAx>
        <c:axId val="1"/>
        <c:scaling>
          <c:orientation val="minMax"/>
          <c:max val="2.2000000000000002"/>
          <c:min val="-2"/>
        </c:scaling>
        <c:delete val="0"/>
        <c:axPos val="l"/>
        <c:numFmt formatCode="0.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24188839"/>
        <c:crosses val="autoZero"/>
        <c:crossBetween val="between"/>
        <c:majorUnit val="1"/>
      </c:valAx>
      <c:spPr>
        <a:noFill/>
        <a:ln w="25400">
          <a:noFill/>
        </a:ln>
      </c:spPr>
    </c:plotArea>
    <c:legend>
      <c:legendPos val="r"/>
      <c:layout>
        <c:manualLayout>
          <c:xMode val="edge"/>
          <c:yMode val="edge"/>
          <c:x val="0"/>
          <c:y val="6.9839712969283554E-2"/>
          <c:w val="1"/>
          <c:h val="6.0229701378020174E-2"/>
        </c:manualLayout>
      </c:layout>
      <c:overlay val="0"/>
      <c:spPr>
        <a:noFill/>
        <a:ln w="25400">
          <a:noFill/>
        </a:ln>
      </c:spPr>
      <c:txPr>
        <a:bodyPr/>
        <a:lstStyle/>
        <a:p>
          <a:pPr>
            <a:defRPr sz="13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a:extLst>
      <a:ext uri="{909E8E84-426E-40DD-AFC4-6F175D3DCCD1}">
        <a14:hiddenFill xmlns:a14="http://schemas.microsoft.com/office/drawing/2010/main">
          <a:solidFill>
            <a:srgbClr val="FFFFFF"/>
          </a:solidFill>
        </a14:hiddenFill>
      </a:ext>
    </a:extLst>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5255530129672006E-2"/>
          <c:y val="7.4853802284999202E-2"/>
          <c:w val="0.95041952707856581"/>
          <c:h val="0.80432748515703523"/>
        </c:manualLayout>
      </c:layout>
      <c:lineChart>
        <c:grouping val="standard"/>
        <c:varyColors val="0"/>
        <c:ser>
          <c:idx val="0"/>
          <c:order val="0"/>
          <c:tx>
            <c:v>Future output expectations</c:v>
          </c:tx>
          <c:spPr>
            <a:ln w="25400">
              <a:solidFill>
                <a:srgbClr val="006D89"/>
              </a:solidFill>
              <a:prstDash val="solid"/>
            </a:ln>
          </c:spPr>
          <c:marker>
            <c:symbol val="none"/>
          </c:marker>
          <c:cat>
            <c:numRef>
              <c:f>[4]Activity!$A$171:$A$499</c:f>
              <c:numCache>
                <c:formatCode>mmm\-yy</c:formatCode>
                <c:ptCount val="329"/>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pt idx="228">
                  <c:v>45658</c:v>
                </c:pt>
                <c:pt idx="229">
                  <c:v>45689</c:v>
                </c:pt>
                <c:pt idx="230">
                  <c:v>45717</c:v>
                </c:pt>
                <c:pt idx="231">
                  <c:v>45748</c:v>
                </c:pt>
                <c:pt idx="232">
                  <c:v>45778</c:v>
                </c:pt>
                <c:pt idx="233">
                  <c:v>45809</c:v>
                </c:pt>
                <c:pt idx="234">
                  <c:v>45839</c:v>
                </c:pt>
                <c:pt idx="235">
                  <c:v>45870</c:v>
                </c:pt>
                <c:pt idx="236">
                  <c:v>45901</c:v>
                </c:pt>
              </c:numCache>
            </c:numRef>
          </c:cat>
          <c:val>
            <c:numRef>
              <c:f>[4]Future!$D$171:$D$499</c:f>
              <c:numCache>
                <c:formatCode>General</c:formatCode>
                <c:ptCount val="329"/>
                <c:pt idx="78" formatCode="0.0">
                  <c:v>62.892240976544024</c:v>
                </c:pt>
                <c:pt idx="79" formatCode="0.0">
                  <c:v>63.496580739445136</c:v>
                </c:pt>
                <c:pt idx="80" formatCode="0.0">
                  <c:v>62.287721373437023</c:v>
                </c:pt>
                <c:pt idx="81" formatCode="0.0">
                  <c:v>62.129923139203633</c:v>
                </c:pt>
                <c:pt idx="82" formatCode="0.0">
                  <c:v>61.817321701931391</c:v>
                </c:pt>
                <c:pt idx="83" formatCode="0.0">
                  <c:v>63.594507468163911</c:v>
                </c:pt>
                <c:pt idx="84" formatCode="0.0">
                  <c:v>66.207333495013629</c:v>
                </c:pt>
                <c:pt idx="85" formatCode="0.0">
                  <c:v>66.56721299818048</c:v>
                </c:pt>
                <c:pt idx="86" formatCode="0.0">
                  <c:v>65.973003283897583</c:v>
                </c:pt>
                <c:pt idx="87" formatCode="0.0">
                  <c:v>65.056650139143443</c:v>
                </c:pt>
                <c:pt idx="88" formatCode="0.0">
                  <c:v>65.017658170387136</c:v>
                </c:pt>
                <c:pt idx="89" formatCode="0.0">
                  <c:v>65.04478587192969</c:v>
                </c:pt>
                <c:pt idx="90" formatCode="0.0">
                  <c:v>66.997815204450305</c:v>
                </c:pt>
                <c:pt idx="91" formatCode="0.0">
                  <c:v>66.605590867628237</c:v>
                </c:pt>
                <c:pt idx="92" formatCode="0.0">
                  <c:v>66.878002420891931</c:v>
                </c:pt>
                <c:pt idx="93" formatCode="0.0">
                  <c:v>67.607916475333099</c:v>
                </c:pt>
                <c:pt idx="94" formatCode="0.0">
                  <c:v>65.229209627603836</c:v>
                </c:pt>
                <c:pt idx="95" formatCode="0.0">
                  <c:v>67.675479380308246</c:v>
                </c:pt>
                <c:pt idx="96" formatCode="0.0">
                  <c:v>68.843698614344973</c:v>
                </c:pt>
                <c:pt idx="97" formatCode="0.0">
                  <c:v>67.462985523388838</c:v>
                </c:pt>
                <c:pt idx="98" formatCode="0.0">
                  <c:v>67.818074941495752</c:v>
                </c:pt>
                <c:pt idx="99" formatCode="0.0">
                  <c:v>67.268897552247438</c:v>
                </c:pt>
                <c:pt idx="100" formatCode="0.0">
                  <c:v>67.552127593241764</c:v>
                </c:pt>
                <c:pt idx="101" formatCode="0.0">
                  <c:v>66.991990932645407</c:v>
                </c:pt>
                <c:pt idx="102" formatCode="0.0">
                  <c:v>64.656449401968842</c:v>
                </c:pt>
                <c:pt idx="103" formatCode="0.0">
                  <c:v>64.009468601399121</c:v>
                </c:pt>
                <c:pt idx="104" formatCode="0.0">
                  <c:v>65.151914485104442</c:v>
                </c:pt>
                <c:pt idx="105" formatCode="0.0">
                  <c:v>63.363202112375788</c:v>
                </c:pt>
                <c:pt idx="106" formatCode="0.0">
                  <c:v>64.786594524023897</c:v>
                </c:pt>
                <c:pt idx="107" formatCode="0.0">
                  <c:v>64.311914952684887</c:v>
                </c:pt>
                <c:pt idx="108" formatCode="0.0">
                  <c:v>65.495566741072864</c:v>
                </c:pt>
                <c:pt idx="109" formatCode="0.0">
                  <c:v>66.034951759652998</c:v>
                </c:pt>
                <c:pt idx="110" formatCode="0.0">
                  <c:v>64.337292373582656</c:v>
                </c:pt>
                <c:pt idx="111" formatCode="0.0">
                  <c:v>65.129811371169311</c:v>
                </c:pt>
                <c:pt idx="112" formatCode="0.0">
                  <c:v>65.309385243494873</c:v>
                </c:pt>
                <c:pt idx="113" formatCode="0.0">
                  <c:v>63.825390080791315</c:v>
                </c:pt>
                <c:pt idx="114" formatCode="0.0">
                  <c:v>62.302418075494238</c:v>
                </c:pt>
                <c:pt idx="115" formatCode="0.0">
                  <c:v>63.012487356781271</c:v>
                </c:pt>
                <c:pt idx="116" formatCode="0.0">
                  <c:v>62.771334120408611</c:v>
                </c:pt>
                <c:pt idx="117" formatCode="0.0">
                  <c:v>61.927029713114464</c:v>
                </c:pt>
                <c:pt idx="118" formatCode="0.0">
                  <c:v>61.973945785396438</c:v>
                </c:pt>
                <c:pt idx="119" formatCode="0.0">
                  <c:v>61.894093416704486</c:v>
                </c:pt>
                <c:pt idx="120" formatCode="0.0">
                  <c:v>62.504267902959555</c:v>
                </c:pt>
                <c:pt idx="121" formatCode="0.0">
                  <c:v>61.666517427109724</c:v>
                </c:pt>
                <c:pt idx="122" formatCode="0.0">
                  <c:v>62.077592991587736</c:v>
                </c:pt>
                <c:pt idx="123" formatCode="0.0">
                  <c:v>62.273251420406886</c:v>
                </c:pt>
                <c:pt idx="124" formatCode="0.0">
                  <c:v>61.237850355559615</c:v>
                </c:pt>
                <c:pt idx="125" formatCode="0.0">
                  <c:v>60.206032007538816</c:v>
                </c:pt>
                <c:pt idx="126" formatCode="0.0">
                  <c:v>62.070091891936677</c:v>
                </c:pt>
                <c:pt idx="127" formatCode="0.0">
                  <c:v>62.171198345749929</c:v>
                </c:pt>
                <c:pt idx="128" formatCode="0.0">
                  <c:v>61.76558669748956</c:v>
                </c:pt>
                <c:pt idx="129" formatCode="0.0">
                  <c:v>63.380364726966711</c:v>
                </c:pt>
                <c:pt idx="130" formatCode="0.0">
                  <c:v>62.697420735969779</c:v>
                </c:pt>
                <c:pt idx="131" formatCode="0.0">
                  <c:v>63.539016700380287</c:v>
                </c:pt>
                <c:pt idx="132" formatCode="0.0">
                  <c:v>65.433244024503352</c:v>
                </c:pt>
                <c:pt idx="133" formatCode="0.0">
                  <c:v>63.940961002122826</c:v>
                </c:pt>
                <c:pt idx="134" formatCode="0.0">
                  <c:v>64.59283757420863</c:v>
                </c:pt>
                <c:pt idx="135" formatCode="0.0">
                  <c:v>64.246033716055535</c:v>
                </c:pt>
                <c:pt idx="136" formatCode="0.0">
                  <c:v>64.639779622874016</c:v>
                </c:pt>
                <c:pt idx="137" formatCode="0.0">
                  <c:v>64.754171336813286</c:v>
                </c:pt>
                <c:pt idx="138" formatCode="0.0">
                  <c:v>63.608630237607613</c:v>
                </c:pt>
                <c:pt idx="139" formatCode="0.0">
                  <c:v>64.507353062473157</c:v>
                </c:pt>
                <c:pt idx="140" formatCode="0.0">
                  <c:v>63.565254033632911</c:v>
                </c:pt>
                <c:pt idx="141" formatCode="0.0">
                  <c:v>63.606823191959535</c:v>
                </c:pt>
                <c:pt idx="142" formatCode="0.0">
                  <c:v>63.055138782639808</c:v>
                </c:pt>
                <c:pt idx="143" formatCode="0.0">
                  <c:v>63.078913739686691</c:v>
                </c:pt>
                <c:pt idx="144" formatCode="0.0">
                  <c:v>64.833072990560197</c:v>
                </c:pt>
                <c:pt idx="145" formatCode="0.0">
                  <c:v>65.754215546085675</c:v>
                </c:pt>
                <c:pt idx="146" formatCode="0.0">
                  <c:v>64.774014685009718</c:v>
                </c:pt>
                <c:pt idx="147" formatCode="0.0">
                  <c:v>65.738171333303484</c:v>
                </c:pt>
                <c:pt idx="148" formatCode="0.0">
                  <c:v>64.896379033393885</c:v>
                </c:pt>
                <c:pt idx="149" formatCode="0.0">
                  <c:v>63.553211113168842</c:v>
                </c:pt>
                <c:pt idx="150" formatCode="0.0">
                  <c:v>62.875758132367039</c:v>
                </c:pt>
                <c:pt idx="151" formatCode="0.0">
                  <c:v>63.184701439772709</c:v>
                </c:pt>
                <c:pt idx="152" formatCode="0.0">
                  <c:v>62.264802714441764</c:v>
                </c:pt>
                <c:pt idx="153" formatCode="0.0">
                  <c:v>63.416882331496673</c:v>
                </c:pt>
                <c:pt idx="154" formatCode="0.0">
                  <c:v>61.874272105738797</c:v>
                </c:pt>
                <c:pt idx="155" formatCode="0.0">
                  <c:v>61.081571412819208</c:v>
                </c:pt>
                <c:pt idx="156" formatCode="0.0">
                  <c:v>62.37938405151931</c:v>
                </c:pt>
                <c:pt idx="157" formatCode="0.0">
                  <c:v>61.855323191782503</c:v>
                </c:pt>
                <c:pt idx="158" formatCode="0.0">
                  <c:v>61.252738616256302</c:v>
                </c:pt>
                <c:pt idx="159" formatCode="0.0">
                  <c:v>60.993140133560985</c:v>
                </c:pt>
                <c:pt idx="160" formatCode="0.0">
                  <c:v>59.715025835572845</c:v>
                </c:pt>
                <c:pt idx="161" formatCode="0.0">
                  <c:v>59.280789167403086</c:v>
                </c:pt>
                <c:pt idx="162" formatCode="0.0">
                  <c:v>58.436225948345744</c:v>
                </c:pt>
                <c:pt idx="163" formatCode="0.0">
                  <c:v>57.211419847868228</c:v>
                </c:pt>
                <c:pt idx="164" formatCode="0.0">
                  <c:v>57.19105266442461</c:v>
                </c:pt>
                <c:pt idx="165" formatCode="0.0">
                  <c:v>57.758495762606856</c:v>
                </c:pt>
                <c:pt idx="166" formatCode="0.0">
                  <c:v>57.791278216626928</c:v>
                </c:pt>
                <c:pt idx="167" formatCode="0.0">
                  <c:v>58.619898833037219</c:v>
                </c:pt>
                <c:pt idx="168" formatCode="0.0">
                  <c:v>59.929245833028325</c:v>
                </c:pt>
                <c:pt idx="169" formatCode="0.0">
                  <c:v>59.806735454428043</c:v>
                </c:pt>
                <c:pt idx="170" formatCode="0.0">
                  <c:v>47.846577606529287</c:v>
                </c:pt>
                <c:pt idx="171" formatCode="0.0">
                  <c:v>43.131266815948912</c:v>
                </c:pt>
                <c:pt idx="172" formatCode="0.0">
                  <c:v>50.503671617653339</c:v>
                </c:pt>
                <c:pt idx="173" formatCode="0.0">
                  <c:v>57.542884451218328</c:v>
                </c:pt>
                <c:pt idx="174" formatCode="0.0">
                  <c:v>59.900931587970817</c:v>
                </c:pt>
                <c:pt idx="175" formatCode="0.0">
                  <c:v>59.561555771570831</c:v>
                </c:pt>
                <c:pt idx="176" formatCode="0.0">
                  <c:v>59.473566477650344</c:v>
                </c:pt>
                <c:pt idx="177" formatCode="0.0">
                  <c:v>63.501499110794398</c:v>
                </c:pt>
                <c:pt idx="178" formatCode="0.0">
                  <c:v>67.221689286565493</c:v>
                </c:pt>
                <c:pt idx="179" formatCode="0.0">
                  <c:v>64.452672391052175</c:v>
                </c:pt>
                <c:pt idx="180" formatCode="0.0">
                  <c:v>65.883796459312876</c:v>
                </c:pt>
                <c:pt idx="181" formatCode="0.0">
                  <c:v>65.79290882698551</c:v>
                </c:pt>
                <c:pt idx="182" formatCode="0.0">
                  <c:v>67.708224525843434</c:v>
                </c:pt>
                <c:pt idx="183" formatCode="0.0">
                  <c:v>67.248271175668776</c:v>
                </c:pt>
                <c:pt idx="184" formatCode="0.0">
                  <c:v>67.280347743121851</c:v>
                </c:pt>
                <c:pt idx="185" formatCode="0.0">
                  <c:v>68.602149285055972</c:v>
                </c:pt>
                <c:pt idx="186" formatCode="0.0">
                  <c:v>65.246161134156665</c:v>
                </c:pt>
                <c:pt idx="187" formatCode="0.0">
                  <c:v>65.842543369061417</c:v>
                </c:pt>
                <c:pt idx="188" formatCode="0.0">
                  <c:v>67.13791099121984</c:v>
                </c:pt>
                <c:pt idx="189" formatCode="0.0">
                  <c:v>65.208364159536771</c:v>
                </c:pt>
                <c:pt idx="190" formatCode="0.0">
                  <c:v>67.177072854456213</c:v>
                </c:pt>
                <c:pt idx="191" formatCode="0.0">
                  <c:v>67.287688585493157</c:v>
                </c:pt>
                <c:pt idx="192" formatCode="0.0">
                  <c:v>66.86740460053899</c:v>
                </c:pt>
                <c:pt idx="193" formatCode="0.0">
                  <c:v>68.901188728219054</c:v>
                </c:pt>
                <c:pt idx="194" formatCode="0.0">
                  <c:v>64.521335301518533</c:v>
                </c:pt>
                <c:pt idx="195" formatCode="0.0">
                  <c:v>63.24966302773268</c:v>
                </c:pt>
                <c:pt idx="196" formatCode="0.0">
                  <c:v>64.312190682789534</c:v>
                </c:pt>
                <c:pt idx="197" formatCode="0.0">
                  <c:v>61.207154971199706</c:v>
                </c:pt>
                <c:pt idx="198" formatCode="0.0">
                  <c:v>60.163611647901853</c:v>
                </c:pt>
                <c:pt idx="199" formatCode="0.0">
                  <c:v>61.62867569578875</c:v>
                </c:pt>
                <c:pt idx="200" formatCode="0.0">
                  <c:v>61.143253498667903</c:v>
                </c:pt>
                <c:pt idx="201" formatCode="0.0">
                  <c:v>58.507780005879262</c:v>
                </c:pt>
                <c:pt idx="202" formatCode="0.0">
                  <c:v>60.080585120180139</c:v>
                </c:pt>
                <c:pt idx="203" formatCode="0.0">
                  <c:v>60.978544815910666</c:v>
                </c:pt>
                <c:pt idx="204" formatCode="0.0">
                  <c:v>63.997118141767864</c:v>
                </c:pt>
                <c:pt idx="205" formatCode="0.0">
                  <c:v>64.771767958533474</c:v>
                </c:pt>
                <c:pt idx="206" formatCode="0.0">
                  <c:v>64.119692088051139</c:v>
                </c:pt>
                <c:pt idx="207" formatCode="0.0">
                  <c:v>64.648926658040907</c:v>
                </c:pt>
                <c:pt idx="208" formatCode="0.0">
                  <c:v>63.755131101471015</c:v>
                </c:pt>
                <c:pt idx="209" formatCode="0.0">
                  <c:v>63.989377786716915</c:v>
                </c:pt>
                <c:pt idx="210" formatCode="0.0">
                  <c:v>61.81343383242519</c:v>
                </c:pt>
                <c:pt idx="211" formatCode="0.0">
                  <c:v>62.384941938264241</c:v>
                </c:pt>
                <c:pt idx="212" formatCode="0.0">
                  <c:v>62.155541464710225</c:v>
                </c:pt>
                <c:pt idx="213" formatCode="0.0">
                  <c:v>61.439359508038685</c:v>
                </c:pt>
                <c:pt idx="214" formatCode="0.0">
                  <c:v>61.276507564191633</c:v>
                </c:pt>
                <c:pt idx="215" formatCode="0.0">
                  <c:v>62.637410799361213</c:v>
                </c:pt>
                <c:pt idx="216" formatCode="0.0">
                  <c:v>63.701209469783564</c:v>
                </c:pt>
                <c:pt idx="217" formatCode="0.0">
                  <c:v>63.009703919050629</c:v>
                </c:pt>
                <c:pt idx="218" formatCode="0.0">
                  <c:v>63.765755730029511</c:v>
                </c:pt>
                <c:pt idx="219" formatCode="0.0">
                  <c:v>62.819945260744014</c:v>
                </c:pt>
                <c:pt idx="220" formatCode="0.0">
                  <c:v>63.636988485069317</c:v>
                </c:pt>
                <c:pt idx="221" formatCode="0.0">
                  <c:v>62.138780640476647</c:v>
                </c:pt>
                <c:pt idx="222" formatCode="0.0">
                  <c:v>61.919606580098801</c:v>
                </c:pt>
                <c:pt idx="223" formatCode="0.0">
                  <c:v>62.130251477262377</c:v>
                </c:pt>
                <c:pt idx="224" formatCode="0.0">
                  <c:v>59.760671490662446</c:v>
                </c:pt>
                <c:pt idx="225" formatCode="0.0">
                  <c:v>62.281165185377269</c:v>
                </c:pt>
                <c:pt idx="226" formatCode="0.0">
                  <c:v>62.391280837507246</c:v>
                </c:pt>
                <c:pt idx="227" formatCode="0.0">
                  <c:v>61.953922835942763</c:v>
                </c:pt>
                <c:pt idx="228" formatCode="0.0">
                  <c:v>62.699357299833075</c:v>
                </c:pt>
                <c:pt idx="229" formatCode="0.0">
                  <c:v>61.28512441652574</c:v>
                </c:pt>
                <c:pt idx="230" formatCode="0.0">
                  <c:v>60.646976503004218</c:v>
                </c:pt>
                <c:pt idx="231" formatCode="0.0">
                  <c:v>57.436022009246336</c:v>
                </c:pt>
                <c:pt idx="232" formatCode="0.0">
                  <c:v>60.682381198886631</c:v>
                </c:pt>
                <c:pt idx="233" formatCode="0.0">
                  <c:v>60.374661415897812</c:v>
                </c:pt>
                <c:pt idx="234" formatCode="0.0">
                  <c:v>59.453889105244599</c:v>
                </c:pt>
                <c:pt idx="235" formatCode="0.0">
                  <c:v>59.41478818910948</c:v>
                </c:pt>
                <c:pt idx="236" formatCode="0.0">
                  <c:v>61.214779733070579</c:v>
                </c:pt>
                <c:pt idx="239" formatCode="0.0">
                  <c:v>59.760671490662446</c:v>
                </c:pt>
              </c:numCache>
            </c:numRef>
          </c:val>
          <c:smooth val="0"/>
          <c:extLst>
            <c:ext xmlns:c16="http://schemas.microsoft.com/office/drawing/2014/chart" uri="{C3380CC4-5D6E-409C-BE32-E72D297353CC}">
              <c16:uniqueId val="{00000000-CE3B-40BA-8495-4B25B2B1BF31}"/>
            </c:ext>
          </c:extLst>
        </c:ser>
        <c:dLbls>
          <c:showLegendKey val="0"/>
          <c:showVal val="0"/>
          <c:showCatName val="0"/>
          <c:showSerName val="0"/>
          <c:showPercent val="0"/>
          <c:showBubbleSize val="0"/>
        </c:dLbls>
        <c:smooth val="0"/>
        <c:axId val="848428200"/>
        <c:axId val="1"/>
      </c:lineChart>
      <c:dateAx>
        <c:axId val="848428200"/>
        <c:scaling>
          <c:orientation val="minMax"/>
          <c:min val="41299"/>
        </c:scaling>
        <c:delete val="0"/>
        <c:axPos val="b"/>
        <c:numFmt formatCode="yyyy" sourceLinked="0"/>
        <c:majorTickMark val="none"/>
        <c:minorTickMark val="none"/>
        <c:tickLblPos val="low"/>
        <c:spPr>
          <a:ln w="317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1"/>
        <c:crossesAt val="63.1"/>
        <c:auto val="1"/>
        <c:lblOffset val="12"/>
        <c:baseTimeUnit val="months"/>
        <c:majorUnit val="2"/>
        <c:majorTimeUnit val="years"/>
        <c:minorUnit val="1"/>
        <c:minorTimeUnit val="years"/>
      </c:dateAx>
      <c:valAx>
        <c:axId val="1"/>
        <c:scaling>
          <c:orientation val="minMax"/>
          <c:max val="70"/>
          <c:min val="40"/>
        </c:scaling>
        <c:delete val="0"/>
        <c:axPos val="l"/>
        <c:numFmt formatCode="0" sourceLinked="0"/>
        <c:majorTickMark val="none"/>
        <c:minorTickMark val="none"/>
        <c:tickLblPos val="nextTo"/>
        <c:spPr>
          <a:ln w="9525">
            <a:solidFill>
              <a:srgbClr val="A6A6A6"/>
            </a:solidFill>
            <a:prstDash val="solid"/>
          </a:ln>
        </c:spPr>
        <c:txPr>
          <a:bodyPr rot="0" vert="horz"/>
          <a:lstStyle/>
          <a:p>
            <a:pPr>
              <a:defRPr sz="1300" b="0" i="0" u="none" strike="noStrike" baseline="0">
                <a:solidFill>
                  <a:srgbClr val="010000"/>
                </a:solidFill>
                <a:latin typeface="Arial"/>
                <a:ea typeface="Arial"/>
                <a:cs typeface="Arial"/>
              </a:defRPr>
            </a:pPr>
            <a:endParaRPr lang="en-US"/>
          </a:p>
        </c:txPr>
        <c:crossAx val="848428200"/>
        <c:crosses val="autoZero"/>
        <c:crossBetween val="between"/>
        <c:majorUnit val="5"/>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486255873598152E-2"/>
          <c:y val="0"/>
          <c:w val="0.92751383597202397"/>
          <c:h val="0.94907407407407407"/>
        </c:manualLayout>
      </c:layout>
      <c:lineChart>
        <c:grouping val="standard"/>
        <c:varyColors val="0"/>
        <c:ser>
          <c:idx val="0"/>
          <c:order val="0"/>
          <c:spPr>
            <a:ln w="28575" cap="rnd">
              <a:solidFill>
                <a:srgbClr val="006D89"/>
              </a:solidFill>
              <a:round/>
            </a:ln>
            <a:effectLst/>
          </c:spPr>
          <c:marker>
            <c:symbol val="none"/>
          </c:marker>
          <c:val>
            <c:numRef>
              <c:f>Sheet2!$L$2:$L$150</c:f>
              <c:numCache>
                <c:formatCode>General</c:formatCode>
                <c:ptCount val="149"/>
                <c:pt idx="0">
                  <c:v>0</c:v>
                </c:pt>
                <c:pt idx="1">
                  <c:v>9.9833416646828155E-2</c:v>
                </c:pt>
                <c:pt idx="2">
                  <c:v>0.19866933079506122</c:v>
                </c:pt>
                <c:pt idx="3">
                  <c:v>0.2955202066613396</c:v>
                </c:pt>
                <c:pt idx="4">
                  <c:v>0.38941834230865052</c:v>
                </c:pt>
                <c:pt idx="5">
                  <c:v>0.47942553860420301</c:v>
                </c:pt>
                <c:pt idx="6">
                  <c:v>0.56464247339503537</c:v>
                </c:pt>
                <c:pt idx="7">
                  <c:v>0.64421768723769102</c:v>
                </c:pt>
                <c:pt idx="8">
                  <c:v>0.71735609089952268</c:v>
                </c:pt>
                <c:pt idx="9">
                  <c:v>0.7833269096274833</c:v>
                </c:pt>
                <c:pt idx="10">
                  <c:v>0.84147098480789639</c:v>
                </c:pt>
                <c:pt idx="11">
                  <c:v>0.89120736006143531</c:v>
                </c:pt>
                <c:pt idx="12">
                  <c:v>0.93203908596722629</c:v>
                </c:pt>
                <c:pt idx="13">
                  <c:v>0.96355818541719296</c:v>
                </c:pt>
                <c:pt idx="14">
                  <c:v>0.98544972998846025</c:v>
                </c:pt>
                <c:pt idx="15">
                  <c:v>0.99749498660405445</c:v>
                </c:pt>
                <c:pt idx="16">
                  <c:v>0.99957360304150511</c:v>
                </c:pt>
                <c:pt idx="17">
                  <c:v>0.99166481045246857</c:v>
                </c:pt>
                <c:pt idx="18">
                  <c:v>0.97384763087819504</c:v>
                </c:pt>
                <c:pt idx="19">
                  <c:v>0.94630008768741425</c:v>
                </c:pt>
                <c:pt idx="20">
                  <c:v>0.90929742682568149</c:v>
                </c:pt>
                <c:pt idx="21">
                  <c:v>0.86320936664887349</c:v>
                </c:pt>
                <c:pt idx="22">
                  <c:v>0.80849640381958987</c:v>
                </c:pt>
                <c:pt idx="23">
                  <c:v>0.7457052121767197</c:v>
                </c:pt>
                <c:pt idx="24">
                  <c:v>0.67546318055115029</c:v>
                </c:pt>
                <c:pt idx="25">
                  <c:v>0.59847214410395577</c:v>
                </c:pt>
                <c:pt idx="26">
                  <c:v>0.51550137182146338</c:v>
                </c:pt>
                <c:pt idx="27">
                  <c:v>0.42737988023382895</c:v>
                </c:pt>
                <c:pt idx="28">
                  <c:v>0.33498815015590383</c:v>
                </c:pt>
                <c:pt idx="29">
                  <c:v>0.23924932921398112</c:v>
                </c:pt>
                <c:pt idx="30">
                  <c:v>0.14112000805986591</c:v>
                </c:pt>
                <c:pt idx="31">
                  <c:v>4.1580662433289159E-2</c:v>
                </c:pt>
                <c:pt idx="32">
                  <c:v>-5.8374143427581418E-2</c:v>
                </c:pt>
                <c:pt idx="33">
                  <c:v>-0.15774569414324996</c:v>
                </c:pt>
                <c:pt idx="34">
                  <c:v>-0.25554110202683294</c:v>
                </c:pt>
                <c:pt idx="35">
                  <c:v>-0.3507832276896215</c:v>
                </c:pt>
                <c:pt idx="36">
                  <c:v>-0.44252044329485407</c:v>
                </c:pt>
                <c:pt idx="37">
                  <c:v>-0.52983614090849485</c:v>
                </c:pt>
                <c:pt idx="38">
                  <c:v>-0.61185789094272069</c:v>
                </c:pt>
                <c:pt idx="39">
                  <c:v>-0.68776615918397532</c:v>
                </c:pt>
                <c:pt idx="40">
                  <c:v>-0.75680249530792942</c:v>
                </c:pt>
                <c:pt idx="41">
                  <c:v>-0.81827711106441137</c:v>
                </c:pt>
                <c:pt idx="42">
                  <c:v>-0.87157577241358863</c:v>
                </c:pt>
                <c:pt idx="43">
                  <c:v>-0.91616593674945523</c:v>
                </c:pt>
                <c:pt idx="44">
                  <c:v>-0.95160207388951601</c:v>
                </c:pt>
                <c:pt idx="45">
                  <c:v>-0.97753011766509701</c:v>
                </c:pt>
                <c:pt idx="46">
                  <c:v>-0.99369100363346441</c:v>
                </c:pt>
                <c:pt idx="47">
                  <c:v>-0.99992325756410083</c:v>
                </c:pt>
                <c:pt idx="48">
                  <c:v>-0.99616460883584079</c:v>
                </c:pt>
                <c:pt idx="49">
                  <c:v>-0.98245261262433281</c:v>
                </c:pt>
                <c:pt idx="50">
                  <c:v>-0.95892427466313901</c:v>
                </c:pt>
                <c:pt idx="51">
                  <c:v>-0.92581468232773312</c:v>
                </c:pt>
                <c:pt idx="52">
                  <c:v>-0.88345465572015447</c:v>
                </c:pt>
                <c:pt idx="53">
                  <c:v>-0.8322674422239027</c:v>
                </c:pt>
                <c:pt idx="54">
                  <c:v>-0.77276448755598937</c:v>
                </c:pt>
                <c:pt idx="55">
                  <c:v>-0.70554032557039448</c:v>
                </c:pt>
                <c:pt idx="56">
                  <c:v>-0.63126663787232429</c:v>
                </c:pt>
                <c:pt idx="57">
                  <c:v>-0.55068554259764135</c:v>
                </c:pt>
                <c:pt idx="58">
                  <c:v>-0.46460217941376131</c:v>
                </c:pt>
                <c:pt idx="59">
                  <c:v>-0.37387666483024096</c:v>
                </c:pt>
                <c:pt idx="60">
                  <c:v>-0.27941549819893097</c:v>
                </c:pt>
                <c:pt idx="61">
                  <c:v>-0.18216250427210112</c:v>
                </c:pt>
                <c:pt idx="62">
                  <c:v>-8.30894028175026E-2</c:v>
                </c:pt>
                <c:pt idx="63">
                  <c:v>1.6813900484343496E-2</c:v>
                </c:pt>
                <c:pt idx="64">
                  <c:v>0.11654920485048659</c:v>
                </c:pt>
                <c:pt idx="65">
                  <c:v>0.21511998808780858</c:v>
                </c:pt>
                <c:pt idx="66">
                  <c:v>0.31154136351337108</c:v>
                </c:pt>
                <c:pt idx="67">
                  <c:v>0.40484992061659103</c:v>
                </c:pt>
                <c:pt idx="68">
                  <c:v>0.49411335113860122</c:v>
                </c:pt>
                <c:pt idx="69">
                  <c:v>0.57843976438819289</c:v>
                </c:pt>
                <c:pt idx="70">
                  <c:v>0.6569865987187824</c:v>
                </c:pt>
                <c:pt idx="71">
                  <c:v>0.72896904012586983</c:v>
                </c:pt>
                <c:pt idx="72">
                  <c:v>0.79366786384914723</c:v>
                </c:pt>
                <c:pt idx="73">
                  <c:v>0.85043662062855929</c:v>
                </c:pt>
                <c:pt idx="74">
                  <c:v>0.89870809581162225</c:v>
                </c:pt>
                <c:pt idx="75">
                  <c:v>0.93799997677473512</c:v>
                </c:pt>
                <c:pt idx="76">
                  <c:v>0.96791967203148366</c:v>
                </c:pt>
                <c:pt idx="77">
                  <c:v>0.98816823387699859</c:v>
                </c:pt>
                <c:pt idx="78">
                  <c:v>0.99854334537460432</c:v>
                </c:pt>
                <c:pt idx="79">
                  <c:v>0.99894134183977257</c:v>
                </c:pt>
                <c:pt idx="80">
                  <c:v>0.98935824662338356</c:v>
                </c:pt>
                <c:pt idx="81">
                  <c:v>0.96988981084508941</c:v>
                </c:pt>
                <c:pt idx="82">
                  <c:v>0.94073055667977734</c:v>
                </c:pt>
                <c:pt idx="83">
                  <c:v>0.9021718337562995</c:v>
                </c:pt>
                <c:pt idx="84">
                  <c:v>0.85459890808828787</c:v>
                </c:pt>
                <c:pt idx="85">
                  <c:v>0.79848711262349881</c:v>
                </c:pt>
                <c:pt idx="86">
                  <c:v>0.73439709787412299</c:v>
                </c:pt>
                <c:pt idx="87">
                  <c:v>0.66296923008219399</c:v>
                </c:pt>
                <c:pt idx="88">
                  <c:v>0.58491719289177468</c:v>
                </c:pt>
                <c:pt idx="89">
                  <c:v>0.50102085645789851</c:v>
                </c:pt>
                <c:pt idx="90">
                  <c:v>0.41211848524177114</c:v>
                </c:pt>
                <c:pt idx="91">
                  <c:v>0.31909836234936728</c:v>
                </c:pt>
                <c:pt idx="92">
                  <c:v>0.22288991410026324</c:v>
                </c:pt>
                <c:pt idx="93">
                  <c:v>0.12445442350707933</c:v>
                </c:pt>
                <c:pt idx="94">
                  <c:v>2.4775425453375525E-2</c:v>
                </c:pt>
                <c:pt idx="95">
                  <c:v>-7.5151120461791593E-2</c:v>
                </c:pt>
                <c:pt idx="96">
                  <c:v>-0.17432678122296213</c:v>
                </c:pt>
                <c:pt idx="97">
                  <c:v>-0.27176062641092535</c:v>
                </c:pt>
                <c:pt idx="98">
                  <c:v>-0.36647912925191023</c:v>
                </c:pt>
                <c:pt idx="99">
                  <c:v>-0.45753589377530396</c:v>
                </c:pt>
                <c:pt idx="100">
                  <c:v>-0.54402111088935345</c:v>
                </c:pt>
                <c:pt idx="101">
                  <c:v>-0.62507064889286679</c:v>
                </c:pt>
                <c:pt idx="102">
                  <c:v>-0.69987468759352844</c:v>
                </c:pt>
                <c:pt idx="103">
                  <c:v>-0.76768580976356882</c:v>
                </c:pt>
                <c:pt idx="104">
                  <c:v>-0.82782646908564173</c:v>
                </c:pt>
                <c:pt idx="105">
                  <c:v>-0.87969575997165994</c:v>
                </c:pt>
                <c:pt idx="106">
                  <c:v>-0.92277542161279846</c:v>
                </c:pt>
                <c:pt idx="107">
                  <c:v>-0.95663501627018166</c:v>
                </c:pt>
                <c:pt idx="108">
                  <c:v>-0.980936230066487</c:v>
                </c:pt>
                <c:pt idx="109">
                  <c:v>-0.9954362533063752</c:v>
                </c:pt>
                <c:pt idx="110">
                  <c:v>-0.99999020655070359</c:v>
                </c:pt>
                <c:pt idx="111">
                  <c:v>-0.99455258820399162</c:v>
                </c:pt>
                <c:pt idx="112">
                  <c:v>-0.97917772915132206</c:v>
                </c:pt>
                <c:pt idx="113">
                  <c:v>-0.95401924990209641</c:v>
                </c:pt>
                <c:pt idx="114">
                  <c:v>-0.91932852566468548</c:v>
                </c:pt>
                <c:pt idx="115">
                  <c:v>-0.8754521746884405</c:v>
                </c:pt>
                <c:pt idx="116">
                  <c:v>-0.82282859496872296</c:v>
                </c:pt>
                <c:pt idx="117">
                  <c:v>-0.76198358391904941</c:v>
                </c:pt>
                <c:pt idx="118">
                  <c:v>-0.69352508477714159</c:v>
                </c:pt>
                <c:pt idx="119">
                  <c:v>-0.61813711223705425</c:v>
                </c:pt>
                <c:pt idx="120">
                  <c:v>-0.53657291800045748</c:v>
                </c:pt>
                <c:pt idx="121">
                  <c:v>-0.44964746453462529</c:v>
                </c:pt>
                <c:pt idx="122">
                  <c:v>-0.35822928223685357</c:v>
                </c:pt>
                <c:pt idx="123">
                  <c:v>-0.26323179136582836</c:v>
                </c:pt>
                <c:pt idx="124">
                  <c:v>-0.16560417544833742</c:v>
                </c:pt>
                <c:pt idx="125">
                  <c:v>-6.632189735122905E-2</c:v>
                </c:pt>
                <c:pt idx="126">
                  <c:v>3.3623047221108288E-2</c:v>
                </c:pt>
                <c:pt idx="127">
                  <c:v>0.13323204141991404</c:v>
                </c:pt>
                <c:pt idx="128">
                  <c:v>0.23150982510150958</c:v>
                </c:pt>
                <c:pt idx="129">
                  <c:v>0.3274744391376645</c:v>
                </c:pt>
                <c:pt idx="130">
                  <c:v>0.42016703682661349</c:v>
                </c:pt>
                <c:pt idx="131">
                  <c:v>0.50866146437234772</c:v>
                </c:pt>
                <c:pt idx="132">
                  <c:v>0.59207351470719871</c:v>
                </c:pt>
                <c:pt idx="133">
                  <c:v>0.6695697621965786</c:v>
                </c:pt>
                <c:pt idx="134">
                  <c:v>0.74037588995242709</c:v>
                </c:pt>
                <c:pt idx="135">
                  <c:v>0.80378442655160187</c:v>
                </c:pt>
                <c:pt idx="136">
                  <c:v>0.85916181485647947</c:v>
                </c:pt>
                <c:pt idx="137">
                  <c:v>0.9059547423084483</c:v>
                </c:pt>
                <c:pt idx="138">
                  <c:v>0.94369566944409367</c:v>
                </c:pt>
                <c:pt idx="139">
                  <c:v>0.97200750139496805</c:v>
                </c:pt>
                <c:pt idx="140">
                  <c:v>0.99060735569486569</c:v>
                </c:pt>
                <c:pt idx="141">
                  <c:v>0.99930938874791642</c:v>
                </c:pt>
                <c:pt idx="142">
                  <c:v>0.99802665271636382</c:v>
                </c:pt>
                <c:pt idx="143">
                  <c:v>0.98677196427461911</c:v>
                </c:pt>
                <c:pt idx="144">
                  <c:v>0.96565777654928675</c:v>
                </c:pt>
                <c:pt idx="145">
                  <c:v>0.93489505552469565</c:v>
                </c:pt>
                <c:pt idx="146">
                  <c:v>0.89479117214052006</c:v>
                </c:pt>
                <c:pt idx="147">
                  <c:v>0.84574683114295324</c:v>
                </c:pt>
              </c:numCache>
            </c:numRef>
          </c:val>
          <c:smooth val="0"/>
          <c:extLst>
            <c:ext xmlns:c16="http://schemas.microsoft.com/office/drawing/2014/chart" uri="{C3380CC4-5D6E-409C-BE32-E72D297353CC}">
              <c16:uniqueId val="{00000000-8E5B-4EC4-BDD4-F521621FD411}"/>
            </c:ext>
          </c:extLst>
        </c:ser>
        <c:dLbls>
          <c:showLegendKey val="0"/>
          <c:showVal val="0"/>
          <c:showCatName val="0"/>
          <c:showSerName val="0"/>
          <c:showPercent val="0"/>
          <c:showBubbleSize val="0"/>
        </c:dLbls>
        <c:smooth val="0"/>
        <c:axId val="765520920"/>
        <c:axId val="765521248"/>
      </c:lineChart>
      <c:catAx>
        <c:axId val="765520920"/>
        <c:scaling>
          <c:orientation val="minMax"/>
        </c:scaling>
        <c:delete val="0"/>
        <c:axPos val="b"/>
        <c:majorTickMark val="none"/>
        <c:minorTickMark val="none"/>
        <c:tickLblPos val="none"/>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521248"/>
        <c:crosses val="autoZero"/>
        <c:auto val="1"/>
        <c:lblAlgn val="ctr"/>
        <c:lblOffset val="100"/>
        <c:noMultiLvlLbl val="0"/>
      </c:catAx>
      <c:valAx>
        <c:axId val="765521248"/>
        <c:scaling>
          <c:orientation val="minMax"/>
          <c:max val="1.3"/>
          <c:min val="-1.3"/>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520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9713476879815"/>
          <c:y val="9.1188248450746454E-2"/>
          <c:w val="0.89660286523120181"/>
          <c:h val="0.70543682557690135"/>
        </c:manualLayout>
      </c:layout>
      <c:lineChart>
        <c:grouping val="standard"/>
        <c:varyColors val="0"/>
        <c:ser>
          <c:idx val="0"/>
          <c:order val="0"/>
          <c:tx>
            <c:v>Energy costs</c:v>
          </c:tx>
          <c:marker>
            <c:symbol val="none"/>
          </c:marker>
          <c:cat>
            <c:numRef>
              <c:f>[1]Inflation!$A$6:$A$234</c:f>
              <c:numCache>
                <c:formatCode>General</c:formatCode>
                <c:ptCount val="229"/>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numCache>
            </c:numRef>
          </c:cat>
          <c:val>
            <c:numRef>
              <c:f>[1]Inventories!$N$6:$N$234</c:f>
              <c:numCache>
                <c:formatCode>General</c:formatCode>
                <c:ptCount val="229"/>
                <c:pt idx="0">
                  <c:v>1.8089999999999999</c:v>
                </c:pt>
                <c:pt idx="1">
                  <c:v>1.2110000000000001</c:v>
                </c:pt>
                <c:pt idx="2">
                  <c:v>0.95499999999999996</c:v>
                </c:pt>
                <c:pt idx="3">
                  <c:v>0.58199999999999996</c:v>
                </c:pt>
                <c:pt idx="4">
                  <c:v>0.497</c:v>
                </c:pt>
                <c:pt idx="5">
                  <c:v>0.42</c:v>
                </c:pt>
                <c:pt idx="6">
                  <c:v>0.39500000000000002</c:v>
                </c:pt>
                <c:pt idx="7">
                  <c:v>0.33900000000000002</c:v>
                </c:pt>
                <c:pt idx="8">
                  <c:v>0.999</c:v>
                </c:pt>
                <c:pt idx="9">
                  <c:v>0.85199999999999998</c:v>
                </c:pt>
                <c:pt idx="10">
                  <c:v>0.68600000000000005</c:v>
                </c:pt>
                <c:pt idx="11">
                  <c:v>0.878</c:v>
                </c:pt>
                <c:pt idx="12">
                  <c:v>0.753</c:v>
                </c:pt>
                <c:pt idx="13">
                  <c:v>1.097</c:v>
                </c:pt>
                <c:pt idx="14">
                  <c:v>1.0449999999999999</c:v>
                </c:pt>
                <c:pt idx="15">
                  <c:v>1.4279999999999999</c:v>
                </c:pt>
                <c:pt idx="16">
                  <c:v>1.1120000000000001</c:v>
                </c:pt>
                <c:pt idx="17">
                  <c:v>1.4650000000000001</c:v>
                </c:pt>
                <c:pt idx="18">
                  <c:v>1.456</c:v>
                </c:pt>
                <c:pt idx="19">
                  <c:v>1.7250000000000001</c:v>
                </c:pt>
                <c:pt idx="20">
                  <c:v>1.6379999999999999</c:v>
                </c:pt>
                <c:pt idx="21">
                  <c:v>1.502</c:v>
                </c:pt>
                <c:pt idx="22">
                  <c:v>1.417</c:v>
                </c:pt>
                <c:pt idx="23">
                  <c:v>0.73299999999999998</c:v>
                </c:pt>
                <c:pt idx="24">
                  <c:v>1.7569999999999999</c:v>
                </c:pt>
                <c:pt idx="25">
                  <c:v>0.70699999999999996</c:v>
                </c:pt>
                <c:pt idx="26">
                  <c:v>0.98599999999999999</c:v>
                </c:pt>
                <c:pt idx="27">
                  <c:v>1.109</c:v>
                </c:pt>
                <c:pt idx="28">
                  <c:v>1.242</c:v>
                </c:pt>
                <c:pt idx="29">
                  <c:v>0.76200000000000001</c:v>
                </c:pt>
                <c:pt idx="30">
                  <c:v>1.046</c:v>
                </c:pt>
                <c:pt idx="31">
                  <c:v>0.97099999999999997</c:v>
                </c:pt>
                <c:pt idx="32">
                  <c:v>0.66600000000000004</c:v>
                </c:pt>
                <c:pt idx="33">
                  <c:v>0.94099999999999995</c:v>
                </c:pt>
                <c:pt idx="34">
                  <c:v>0.95599999999999996</c:v>
                </c:pt>
                <c:pt idx="35">
                  <c:v>1.03</c:v>
                </c:pt>
                <c:pt idx="36">
                  <c:v>1.498</c:v>
                </c:pt>
                <c:pt idx="37">
                  <c:v>1.3720000000000001</c:v>
                </c:pt>
                <c:pt idx="38">
                  <c:v>1.298</c:v>
                </c:pt>
                <c:pt idx="39">
                  <c:v>1.1180000000000001</c:v>
                </c:pt>
                <c:pt idx="40">
                  <c:v>1.002</c:v>
                </c:pt>
                <c:pt idx="41">
                  <c:v>1.2689999999999999</c:v>
                </c:pt>
                <c:pt idx="42">
                  <c:v>1.6439999999999999</c:v>
                </c:pt>
                <c:pt idx="43">
                  <c:v>0.88900000000000001</c:v>
                </c:pt>
                <c:pt idx="44">
                  <c:v>1.0469999999999999</c:v>
                </c:pt>
                <c:pt idx="45">
                  <c:v>0.40100000000000002</c:v>
                </c:pt>
                <c:pt idx="46">
                  <c:v>0.159</c:v>
                </c:pt>
                <c:pt idx="47">
                  <c:v>0.46500000000000002</c:v>
                </c:pt>
                <c:pt idx="48">
                  <c:v>0.40600000000000003</c:v>
                </c:pt>
                <c:pt idx="49">
                  <c:v>0.36399999999999999</c:v>
                </c:pt>
                <c:pt idx="50">
                  <c:v>0.32500000000000001</c:v>
                </c:pt>
                <c:pt idx="51">
                  <c:v>0.435</c:v>
                </c:pt>
                <c:pt idx="52">
                  <c:v>0.27200000000000002</c:v>
                </c:pt>
                <c:pt idx="53">
                  <c:v>8.3000000000000004E-2</c:v>
                </c:pt>
                <c:pt idx="54">
                  <c:v>0.27700000000000002</c:v>
                </c:pt>
                <c:pt idx="55">
                  <c:v>0.379</c:v>
                </c:pt>
                <c:pt idx="56">
                  <c:v>0.224</c:v>
                </c:pt>
                <c:pt idx="57">
                  <c:v>0.63700000000000001</c:v>
                </c:pt>
                <c:pt idx="58">
                  <c:v>0.46800000000000003</c:v>
                </c:pt>
                <c:pt idx="59">
                  <c:v>0.98799999999999999</c:v>
                </c:pt>
                <c:pt idx="60">
                  <c:v>0.753</c:v>
                </c:pt>
                <c:pt idx="61">
                  <c:v>1.071</c:v>
                </c:pt>
                <c:pt idx="62">
                  <c:v>1.204</c:v>
                </c:pt>
                <c:pt idx="63">
                  <c:v>1.415</c:v>
                </c:pt>
                <c:pt idx="64">
                  <c:v>3.0510000000000002</c:v>
                </c:pt>
                <c:pt idx="65">
                  <c:v>2.7890000000000001</c:v>
                </c:pt>
                <c:pt idx="66">
                  <c:v>2.4279999999999999</c:v>
                </c:pt>
                <c:pt idx="67">
                  <c:v>2.367</c:v>
                </c:pt>
                <c:pt idx="68">
                  <c:v>3.5190000000000001</c:v>
                </c:pt>
                <c:pt idx="69">
                  <c:v>3.0710000000000002</c:v>
                </c:pt>
                <c:pt idx="70">
                  <c:v>2.931</c:v>
                </c:pt>
                <c:pt idx="71">
                  <c:v>3.081</c:v>
                </c:pt>
                <c:pt idx="72">
                  <c:v>1.677</c:v>
                </c:pt>
                <c:pt idx="73">
                  <c:v>1.85</c:v>
                </c:pt>
                <c:pt idx="74">
                  <c:v>2.3769999999999998</c:v>
                </c:pt>
                <c:pt idx="75">
                  <c:v>1.845</c:v>
                </c:pt>
                <c:pt idx="76">
                  <c:v>2.1749999999999998</c:v>
                </c:pt>
                <c:pt idx="77">
                  <c:v>1.5760000000000001</c:v>
                </c:pt>
                <c:pt idx="78">
                  <c:v>1.1559999999999999</c:v>
                </c:pt>
                <c:pt idx="79">
                  <c:v>1.0389999999999999</c:v>
                </c:pt>
                <c:pt idx="80">
                  <c:v>0.77700000000000002</c:v>
                </c:pt>
                <c:pt idx="81">
                  <c:v>0.64900000000000002</c:v>
                </c:pt>
                <c:pt idx="82">
                  <c:v>0.86</c:v>
                </c:pt>
                <c:pt idx="83">
                  <c:v>0.59099999999999997</c:v>
                </c:pt>
                <c:pt idx="84">
                  <c:v>1.073</c:v>
                </c:pt>
                <c:pt idx="85">
                  <c:v>0.79300000000000004</c:v>
                </c:pt>
                <c:pt idx="86">
                  <c:v>0.69099999999999995</c:v>
                </c:pt>
                <c:pt idx="87">
                  <c:v>0.52100000000000002</c:v>
                </c:pt>
                <c:pt idx="88">
                  <c:v>0.29299999999999998</c:v>
                </c:pt>
                <c:pt idx="89">
                  <c:v>0.41599999999999998</c:v>
                </c:pt>
                <c:pt idx="90">
                  <c:v>0.53500000000000003</c:v>
                </c:pt>
                <c:pt idx="91">
                  <c:v>0.56599999999999995</c:v>
                </c:pt>
                <c:pt idx="92">
                  <c:v>0.52100000000000002</c:v>
                </c:pt>
                <c:pt idx="93">
                  <c:v>0.48099999999999998</c:v>
                </c:pt>
                <c:pt idx="94">
                  <c:v>0.69</c:v>
                </c:pt>
                <c:pt idx="95">
                  <c:v>0.51300000000000001</c:v>
                </c:pt>
                <c:pt idx="96">
                  <c:v>0.47299999999999998</c:v>
                </c:pt>
                <c:pt idx="97">
                  <c:v>0.67900000000000005</c:v>
                </c:pt>
                <c:pt idx="98">
                  <c:v>0.23400000000000001</c:v>
                </c:pt>
                <c:pt idx="99">
                  <c:v>0.67500000000000004</c:v>
                </c:pt>
                <c:pt idx="100">
                  <c:v>0.54900000000000004</c:v>
                </c:pt>
                <c:pt idx="101">
                  <c:v>0.55500000000000005</c:v>
                </c:pt>
                <c:pt idx="102">
                  <c:v>0.55000000000000004</c:v>
                </c:pt>
                <c:pt idx="103">
                  <c:v>0.72599999999999998</c:v>
                </c:pt>
                <c:pt idx="104">
                  <c:v>0.66600000000000004</c:v>
                </c:pt>
                <c:pt idx="105">
                  <c:v>0.55300000000000005</c:v>
                </c:pt>
                <c:pt idx="106">
                  <c:v>0.19800000000000001</c:v>
                </c:pt>
                <c:pt idx="107">
                  <c:v>0.66400000000000003</c:v>
                </c:pt>
                <c:pt idx="108">
                  <c:v>1.161</c:v>
                </c:pt>
                <c:pt idx="109">
                  <c:v>0.68899999999999995</c:v>
                </c:pt>
                <c:pt idx="110">
                  <c:v>0.68100000000000005</c:v>
                </c:pt>
                <c:pt idx="111">
                  <c:v>0.73899999999999999</c:v>
                </c:pt>
                <c:pt idx="112">
                  <c:v>0.41199999999999998</c:v>
                </c:pt>
                <c:pt idx="113">
                  <c:v>0.67400000000000004</c:v>
                </c:pt>
                <c:pt idx="114">
                  <c:v>0.75600000000000001</c:v>
                </c:pt>
                <c:pt idx="115">
                  <c:v>0.68</c:v>
                </c:pt>
                <c:pt idx="116">
                  <c:v>0.82099999999999995</c:v>
                </c:pt>
                <c:pt idx="117">
                  <c:v>0.67100000000000004</c:v>
                </c:pt>
                <c:pt idx="118">
                  <c:v>0.52700000000000002</c:v>
                </c:pt>
                <c:pt idx="119">
                  <c:v>0.42799999999999999</c:v>
                </c:pt>
                <c:pt idx="120">
                  <c:v>0.42499999999999999</c:v>
                </c:pt>
                <c:pt idx="121">
                  <c:v>0.34699999999999998</c:v>
                </c:pt>
                <c:pt idx="122">
                  <c:v>0.56899999999999995</c:v>
                </c:pt>
                <c:pt idx="123">
                  <c:v>0.505</c:v>
                </c:pt>
                <c:pt idx="124">
                  <c:v>0.90800000000000003</c:v>
                </c:pt>
                <c:pt idx="125">
                  <c:v>0.76300000000000001</c:v>
                </c:pt>
                <c:pt idx="126">
                  <c:v>0.621</c:v>
                </c:pt>
                <c:pt idx="127">
                  <c:v>0.45300000000000001</c:v>
                </c:pt>
                <c:pt idx="128">
                  <c:v>0.35199999999999998</c:v>
                </c:pt>
                <c:pt idx="129">
                  <c:v>0.61799999999999999</c:v>
                </c:pt>
                <c:pt idx="130">
                  <c:v>0.129</c:v>
                </c:pt>
                <c:pt idx="131">
                  <c:v>0.55900000000000005</c:v>
                </c:pt>
                <c:pt idx="132">
                  <c:v>0.41599999999999998</c:v>
                </c:pt>
                <c:pt idx="133">
                  <c:v>0.65100000000000002</c:v>
                </c:pt>
                <c:pt idx="134">
                  <c:v>0.47599999999999998</c:v>
                </c:pt>
                <c:pt idx="135">
                  <c:v>0.65900000000000003</c:v>
                </c:pt>
                <c:pt idx="136">
                  <c:v>0.44900000000000001</c:v>
                </c:pt>
                <c:pt idx="137">
                  <c:v>0.48399999999999999</c:v>
                </c:pt>
                <c:pt idx="138">
                  <c:v>0.22700000000000001</c:v>
                </c:pt>
                <c:pt idx="139">
                  <c:v>1.006</c:v>
                </c:pt>
                <c:pt idx="140">
                  <c:v>0.73099999999999998</c:v>
                </c:pt>
                <c:pt idx="141">
                  <c:v>1.056</c:v>
                </c:pt>
                <c:pt idx="142">
                  <c:v>0.87</c:v>
                </c:pt>
                <c:pt idx="143">
                  <c:v>0.81100000000000005</c:v>
                </c:pt>
                <c:pt idx="144">
                  <c:v>1.256</c:v>
                </c:pt>
                <c:pt idx="145">
                  <c:v>1.0649999999999999</c:v>
                </c:pt>
                <c:pt idx="146">
                  <c:v>1.018</c:v>
                </c:pt>
                <c:pt idx="147">
                  <c:v>0.80600000000000005</c:v>
                </c:pt>
                <c:pt idx="148">
                  <c:v>1.24</c:v>
                </c:pt>
                <c:pt idx="149">
                  <c:v>0.97699999999999998</c:v>
                </c:pt>
                <c:pt idx="150">
                  <c:v>1.484</c:v>
                </c:pt>
                <c:pt idx="151">
                  <c:v>1.1910000000000001</c:v>
                </c:pt>
                <c:pt idx="152">
                  <c:v>1.929</c:v>
                </c:pt>
                <c:pt idx="153">
                  <c:v>1.843</c:v>
                </c:pt>
                <c:pt idx="154">
                  <c:v>1.843</c:v>
                </c:pt>
                <c:pt idx="155">
                  <c:v>1.95</c:v>
                </c:pt>
                <c:pt idx="156">
                  <c:v>3.0459999999999998</c:v>
                </c:pt>
                <c:pt idx="157">
                  <c:v>1.2889999999999999</c:v>
                </c:pt>
                <c:pt idx="158">
                  <c:v>1.4159999999999999</c:v>
                </c:pt>
                <c:pt idx="159">
                  <c:v>1.677</c:v>
                </c:pt>
                <c:pt idx="160">
                  <c:v>1.4930000000000001</c:v>
                </c:pt>
                <c:pt idx="161">
                  <c:v>1.823</c:v>
                </c:pt>
                <c:pt idx="162">
                  <c:v>1.764</c:v>
                </c:pt>
                <c:pt idx="163">
                  <c:v>1.968</c:v>
                </c:pt>
                <c:pt idx="164">
                  <c:v>1.6020000000000001</c:v>
                </c:pt>
                <c:pt idx="165">
                  <c:v>1.0660000000000001</c:v>
                </c:pt>
                <c:pt idx="166">
                  <c:v>1.4</c:v>
                </c:pt>
                <c:pt idx="167">
                  <c:v>1.518</c:v>
                </c:pt>
                <c:pt idx="168">
                  <c:v>1.2330000000000001</c:v>
                </c:pt>
                <c:pt idx="169">
                  <c:v>1.4410000000000001</c:v>
                </c:pt>
                <c:pt idx="170">
                  <c:v>1.093</c:v>
                </c:pt>
                <c:pt idx="171">
                  <c:v>0.94699999999999995</c:v>
                </c:pt>
                <c:pt idx="172">
                  <c:v>0.437</c:v>
                </c:pt>
                <c:pt idx="173">
                  <c:v>0.752</c:v>
                </c:pt>
                <c:pt idx="174">
                  <c:v>0.63700000000000001</c:v>
                </c:pt>
                <c:pt idx="175">
                  <c:v>0.76300000000000001</c:v>
                </c:pt>
                <c:pt idx="176">
                  <c:v>0.63400000000000001</c:v>
                </c:pt>
                <c:pt idx="177">
                  <c:v>0.78400000000000003</c:v>
                </c:pt>
                <c:pt idx="178">
                  <c:v>0.34200000000000003</c:v>
                </c:pt>
                <c:pt idx="179">
                  <c:v>0.80200000000000005</c:v>
                </c:pt>
                <c:pt idx="180">
                  <c:v>0.59299999999999997</c:v>
                </c:pt>
                <c:pt idx="181">
                  <c:v>0.64300000000000002</c:v>
                </c:pt>
                <c:pt idx="182">
                  <c:v>2.0510000000000002</c:v>
                </c:pt>
                <c:pt idx="183">
                  <c:v>2.4220000000000002</c:v>
                </c:pt>
                <c:pt idx="184">
                  <c:v>1.7749999999999999</c:v>
                </c:pt>
                <c:pt idx="185">
                  <c:v>1.603</c:v>
                </c:pt>
                <c:pt idx="186">
                  <c:v>1.232</c:v>
                </c:pt>
                <c:pt idx="187">
                  <c:v>1.7070000000000001</c:v>
                </c:pt>
                <c:pt idx="188">
                  <c:v>2.077</c:v>
                </c:pt>
                <c:pt idx="189">
                  <c:v>2.4</c:v>
                </c:pt>
                <c:pt idx="190">
                  <c:v>3.4550000000000001</c:v>
                </c:pt>
                <c:pt idx="191">
                  <c:v>2.6850000000000001</c:v>
                </c:pt>
                <c:pt idx="192">
                  <c:v>4.665</c:v>
                </c:pt>
                <c:pt idx="193">
                  <c:v>4.32</c:v>
                </c:pt>
                <c:pt idx="194">
                  <c:v>5.2919999999999998</c:v>
                </c:pt>
                <c:pt idx="195">
                  <c:v>5.0220000000000002</c:v>
                </c:pt>
                <c:pt idx="196">
                  <c:v>5.798</c:v>
                </c:pt>
                <c:pt idx="197">
                  <c:v>6.9790000000000001</c:v>
                </c:pt>
                <c:pt idx="198">
                  <c:v>7.5759999999999996</c:v>
                </c:pt>
                <c:pt idx="199">
                  <c:v>7.6139999999999999</c:v>
                </c:pt>
                <c:pt idx="200">
                  <c:v>9.0559999999999992</c:v>
                </c:pt>
                <c:pt idx="201">
                  <c:v>10.083</c:v>
                </c:pt>
                <c:pt idx="202">
                  <c:v>9.9890000000000008</c:v>
                </c:pt>
                <c:pt idx="203">
                  <c:v>11.507999999999999</c:v>
                </c:pt>
                <c:pt idx="204">
                  <c:v>11.130717608381657</c:v>
                </c:pt>
                <c:pt idx="205">
                  <c:v>8.1748241224318452</c:v>
                </c:pt>
                <c:pt idx="206">
                  <c:v>6.6969420845871213</c:v>
                </c:pt>
                <c:pt idx="207">
                  <c:v>6.2196274891470704</c:v>
                </c:pt>
                <c:pt idx="208">
                  <c:v>7.3656722942653836</c:v>
                </c:pt>
                <c:pt idx="209">
                  <c:v>5.5802889125013611</c:v>
                </c:pt>
                <c:pt idx="210">
                  <c:v>4.8142763577661079</c:v>
                </c:pt>
                <c:pt idx="211">
                  <c:v>4.6495257170218753</c:v>
                </c:pt>
                <c:pt idx="212">
                  <c:v>4.0508310343122567</c:v>
                </c:pt>
                <c:pt idx="213">
                  <c:v>4.0717567274259494</c:v>
                </c:pt>
                <c:pt idx="214">
                  <c:v>3.4630972373054427</c:v>
                </c:pt>
                <c:pt idx="215">
                  <c:v>4.7740566333869099</c:v>
                </c:pt>
                <c:pt idx="216">
                  <c:v>3.2843481130180621</c:v>
                </c:pt>
                <c:pt idx="217">
                  <c:v>2.0564107467973289</c:v>
                </c:pt>
                <c:pt idx="218">
                  <c:v>1.5388285048442314</c:v>
                </c:pt>
                <c:pt idx="219">
                  <c:v>0.79693642429568889</c:v>
                </c:pt>
                <c:pt idx="220">
                  <c:v>1.0731314399237879</c:v>
                </c:pt>
                <c:pt idx="221">
                  <c:v>1.2776511041703098</c:v>
                </c:pt>
                <c:pt idx="222">
                  <c:v>0.63430271348445788</c:v>
                </c:pt>
                <c:pt idx="223">
                  <c:v>1.0306014128234546</c:v>
                </c:pt>
                <c:pt idx="224">
                  <c:v>0.96788942731564764</c:v>
                </c:pt>
                <c:pt idx="225">
                  <c:v>0.932676202368526</c:v>
                </c:pt>
                <c:pt idx="226">
                  <c:v>0.98931149882929037</c:v>
                </c:pt>
                <c:pt idx="227">
                  <c:v>1.0790521523844376</c:v>
                </c:pt>
                <c:pt idx="228">
                  <c:v>1.1484399811274908</c:v>
                </c:pt>
              </c:numCache>
            </c:numRef>
          </c:val>
          <c:smooth val="0"/>
          <c:extLst>
            <c:ext xmlns:c16="http://schemas.microsoft.com/office/drawing/2014/chart" uri="{C3380CC4-5D6E-409C-BE32-E72D297353CC}">
              <c16:uniqueId val="{00000000-F055-41FD-9D1A-D9A96E5836A6}"/>
            </c:ext>
          </c:extLst>
        </c:ser>
        <c:dLbls>
          <c:showLegendKey val="0"/>
          <c:showVal val="0"/>
          <c:showCatName val="0"/>
          <c:showSerName val="0"/>
          <c:showPercent val="0"/>
          <c:showBubbleSize val="0"/>
        </c:dLbls>
        <c:smooth val="0"/>
        <c:axId val="923339279"/>
        <c:axId val="923341247"/>
      </c:lineChart>
      <c:catAx>
        <c:axId val="923339279"/>
        <c:scaling>
          <c:orientation val="minMax"/>
        </c:scaling>
        <c:delete val="0"/>
        <c:axPos val="b"/>
        <c:numFmt formatCode="yyyy" sourceLinked="0"/>
        <c:majorTickMark val="none"/>
        <c:minorTickMark val="none"/>
        <c:tickLblPos val="low"/>
        <c:spPr>
          <a:noFill/>
          <a:ln w="9525">
            <a:solidFill>
              <a:srgbClr val="A6A6A6"/>
            </a:solidFill>
            <a:prstDash val="solid"/>
          </a:ln>
          <a:effectLst/>
        </c:spPr>
        <c:txPr>
          <a:bodyPr rot="-60000000" vert="horz"/>
          <a:lstStyle/>
          <a:p>
            <a:pPr>
              <a:defRPr/>
            </a:pPr>
            <a:endParaRPr lang="en-US"/>
          </a:p>
        </c:txPr>
        <c:crossAx val="923341247"/>
        <c:crossesAt val="1"/>
        <c:auto val="1"/>
        <c:lblAlgn val="ctr"/>
        <c:lblOffset val="100"/>
        <c:tickLblSkip val="36"/>
        <c:tickMarkSkip val="12"/>
        <c:noMultiLvlLbl val="1"/>
      </c:catAx>
      <c:valAx>
        <c:axId val="923341247"/>
        <c:scaling>
          <c:orientation val="minMax"/>
          <c:max val="12"/>
        </c:scaling>
        <c:delete val="0"/>
        <c:axPos val="l"/>
        <c:numFmt formatCode="0" sourceLinked="0"/>
        <c:majorTickMark val="none"/>
        <c:minorTickMark val="none"/>
        <c:tickLblPos val="nextTo"/>
        <c:spPr>
          <a:noFill/>
          <a:ln>
            <a:solidFill>
              <a:srgbClr val="A6A6A6"/>
            </a:solidFill>
            <a:prstDash val="solid"/>
          </a:ln>
          <a:effectLst/>
        </c:spPr>
        <c:txPr>
          <a:bodyPr rot="-60000000" vert="horz"/>
          <a:lstStyle/>
          <a:p>
            <a:pPr>
              <a:defRPr/>
            </a:pPr>
            <a:endParaRPr lang="en-US"/>
          </a:p>
        </c:txPr>
        <c:crossAx val="923339279"/>
        <c:crosses val="autoZero"/>
        <c:crossBetween val="between"/>
        <c:majorUnit val="3"/>
      </c:valAx>
      <c:spPr>
        <a:noFill/>
        <a:ln>
          <a:noFill/>
        </a:ln>
        <a:effectLst/>
      </c:spPr>
    </c:plotArea>
    <c:plotVisOnly val="1"/>
    <c:dispBlanksAs val="gap"/>
    <c:showDLblsOverMax val="0"/>
    <c:extLst/>
  </c:chart>
  <c:spPr>
    <a:no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211084268359944E-2"/>
          <c:y val="0.14930914905504075"/>
          <c:w val="0.88969574968400889"/>
          <c:h val="0.67146569826805635"/>
        </c:manualLayout>
      </c:layout>
      <c:lineChart>
        <c:grouping val="standard"/>
        <c:varyColors val="0"/>
        <c:ser>
          <c:idx val="1"/>
          <c:order val="2"/>
          <c:tx>
            <c:strRef>
              <c:f>Analysis!$N$7</c:f>
              <c:strCache>
                <c:ptCount val="1"/>
                <c:pt idx="0">
                  <c:v>Eurozone PMI output index (left hand scale)</c:v>
                </c:pt>
              </c:strCache>
            </c:strRef>
          </c:tx>
          <c:spPr>
            <a:ln w="25400">
              <a:solidFill>
                <a:srgbClr val="006D89"/>
              </a:solidFill>
              <a:prstDash val="solid"/>
            </a:ln>
          </c:spPr>
          <c:marker>
            <c:symbol val="none"/>
          </c:marker>
          <c:cat>
            <c:numRef>
              <c:f>Analysis!$A$46:$A$378</c:f>
              <c:numCache>
                <c:formatCode>m/d/yyyy</c:formatCode>
                <c:ptCount val="333"/>
                <c:pt idx="0">
                  <c:v>35825</c:v>
                </c:pt>
                <c:pt idx="1">
                  <c:v>35853</c:v>
                </c:pt>
                <c:pt idx="2">
                  <c:v>35885</c:v>
                </c:pt>
                <c:pt idx="3">
                  <c:v>35915</c:v>
                </c:pt>
                <c:pt idx="4">
                  <c:v>35944</c:v>
                </c:pt>
                <c:pt idx="5">
                  <c:v>35976</c:v>
                </c:pt>
                <c:pt idx="6">
                  <c:v>36007</c:v>
                </c:pt>
                <c:pt idx="7">
                  <c:v>36038</c:v>
                </c:pt>
                <c:pt idx="8">
                  <c:v>36068</c:v>
                </c:pt>
                <c:pt idx="9">
                  <c:v>36098</c:v>
                </c:pt>
                <c:pt idx="10">
                  <c:v>36129</c:v>
                </c:pt>
                <c:pt idx="11">
                  <c:v>36160</c:v>
                </c:pt>
                <c:pt idx="12">
                  <c:v>36189</c:v>
                </c:pt>
                <c:pt idx="13">
                  <c:v>36217</c:v>
                </c:pt>
                <c:pt idx="14">
                  <c:v>36250</c:v>
                </c:pt>
                <c:pt idx="15">
                  <c:v>36280</c:v>
                </c:pt>
                <c:pt idx="16">
                  <c:v>36311</c:v>
                </c:pt>
                <c:pt idx="17">
                  <c:v>36341</c:v>
                </c:pt>
                <c:pt idx="18">
                  <c:v>36371</c:v>
                </c:pt>
                <c:pt idx="19">
                  <c:v>36403</c:v>
                </c:pt>
                <c:pt idx="20">
                  <c:v>36433</c:v>
                </c:pt>
                <c:pt idx="21">
                  <c:v>36462</c:v>
                </c:pt>
                <c:pt idx="22">
                  <c:v>36494</c:v>
                </c:pt>
                <c:pt idx="23">
                  <c:v>36525</c:v>
                </c:pt>
                <c:pt idx="24">
                  <c:v>36556</c:v>
                </c:pt>
                <c:pt idx="25">
                  <c:v>36585</c:v>
                </c:pt>
                <c:pt idx="26">
                  <c:v>36616</c:v>
                </c:pt>
                <c:pt idx="27">
                  <c:v>36644</c:v>
                </c:pt>
                <c:pt idx="28">
                  <c:v>36677</c:v>
                </c:pt>
                <c:pt idx="29">
                  <c:v>36707</c:v>
                </c:pt>
                <c:pt idx="30">
                  <c:v>36738</c:v>
                </c:pt>
                <c:pt idx="31">
                  <c:v>36769</c:v>
                </c:pt>
                <c:pt idx="32">
                  <c:v>36798</c:v>
                </c:pt>
                <c:pt idx="33">
                  <c:v>36830</c:v>
                </c:pt>
                <c:pt idx="34">
                  <c:v>36860</c:v>
                </c:pt>
                <c:pt idx="35">
                  <c:v>36889</c:v>
                </c:pt>
                <c:pt idx="36">
                  <c:v>36922</c:v>
                </c:pt>
                <c:pt idx="37">
                  <c:v>36950</c:v>
                </c:pt>
                <c:pt idx="38">
                  <c:v>36980</c:v>
                </c:pt>
                <c:pt idx="39">
                  <c:v>37011</c:v>
                </c:pt>
                <c:pt idx="40">
                  <c:v>37042</c:v>
                </c:pt>
                <c:pt idx="41">
                  <c:v>37071</c:v>
                </c:pt>
                <c:pt idx="42">
                  <c:v>37103</c:v>
                </c:pt>
                <c:pt idx="43">
                  <c:v>37134</c:v>
                </c:pt>
                <c:pt idx="44">
                  <c:v>37162</c:v>
                </c:pt>
                <c:pt idx="45">
                  <c:v>37195</c:v>
                </c:pt>
                <c:pt idx="46">
                  <c:v>37225</c:v>
                </c:pt>
                <c:pt idx="47">
                  <c:v>37256</c:v>
                </c:pt>
                <c:pt idx="48">
                  <c:v>37287</c:v>
                </c:pt>
                <c:pt idx="49">
                  <c:v>37315</c:v>
                </c:pt>
                <c:pt idx="50">
                  <c:v>37344</c:v>
                </c:pt>
                <c:pt idx="51">
                  <c:v>37376</c:v>
                </c:pt>
                <c:pt idx="52">
                  <c:v>37407</c:v>
                </c:pt>
                <c:pt idx="53">
                  <c:v>37435</c:v>
                </c:pt>
                <c:pt idx="54">
                  <c:v>37468</c:v>
                </c:pt>
                <c:pt idx="55">
                  <c:v>37498</c:v>
                </c:pt>
                <c:pt idx="56">
                  <c:v>37529</c:v>
                </c:pt>
                <c:pt idx="57">
                  <c:v>37560</c:v>
                </c:pt>
                <c:pt idx="58">
                  <c:v>37589</c:v>
                </c:pt>
                <c:pt idx="59">
                  <c:v>37621</c:v>
                </c:pt>
                <c:pt idx="60">
                  <c:v>37652</c:v>
                </c:pt>
                <c:pt idx="61">
                  <c:v>37680</c:v>
                </c:pt>
                <c:pt idx="62">
                  <c:v>37711</c:v>
                </c:pt>
                <c:pt idx="63">
                  <c:v>37741</c:v>
                </c:pt>
                <c:pt idx="64">
                  <c:v>37771</c:v>
                </c:pt>
                <c:pt idx="65">
                  <c:v>37802</c:v>
                </c:pt>
                <c:pt idx="66">
                  <c:v>37833</c:v>
                </c:pt>
                <c:pt idx="67">
                  <c:v>37862</c:v>
                </c:pt>
                <c:pt idx="68">
                  <c:v>37894</c:v>
                </c:pt>
                <c:pt idx="69">
                  <c:v>37925</c:v>
                </c:pt>
                <c:pt idx="70">
                  <c:v>37953</c:v>
                </c:pt>
                <c:pt idx="71">
                  <c:v>37986</c:v>
                </c:pt>
                <c:pt idx="72">
                  <c:v>38016</c:v>
                </c:pt>
                <c:pt idx="73">
                  <c:v>38044</c:v>
                </c:pt>
                <c:pt idx="74">
                  <c:v>38077</c:v>
                </c:pt>
                <c:pt idx="75">
                  <c:v>38107</c:v>
                </c:pt>
                <c:pt idx="76">
                  <c:v>38138</c:v>
                </c:pt>
                <c:pt idx="77">
                  <c:v>38168</c:v>
                </c:pt>
                <c:pt idx="78">
                  <c:v>38198</c:v>
                </c:pt>
                <c:pt idx="79">
                  <c:v>38230</c:v>
                </c:pt>
                <c:pt idx="80">
                  <c:v>38260</c:v>
                </c:pt>
                <c:pt idx="81">
                  <c:v>38289</c:v>
                </c:pt>
                <c:pt idx="82">
                  <c:v>38321</c:v>
                </c:pt>
                <c:pt idx="83">
                  <c:v>38352</c:v>
                </c:pt>
                <c:pt idx="84">
                  <c:v>38383</c:v>
                </c:pt>
                <c:pt idx="85">
                  <c:v>38411</c:v>
                </c:pt>
                <c:pt idx="86">
                  <c:v>38442</c:v>
                </c:pt>
                <c:pt idx="87">
                  <c:v>38471</c:v>
                </c:pt>
                <c:pt idx="88">
                  <c:v>38503</c:v>
                </c:pt>
                <c:pt idx="89">
                  <c:v>38533</c:v>
                </c:pt>
                <c:pt idx="90">
                  <c:v>38562</c:v>
                </c:pt>
                <c:pt idx="91">
                  <c:v>38595</c:v>
                </c:pt>
                <c:pt idx="92">
                  <c:v>38625</c:v>
                </c:pt>
                <c:pt idx="93">
                  <c:v>38656</c:v>
                </c:pt>
                <c:pt idx="94">
                  <c:v>38686</c:v>
                </c:pt>
                <c:pt idx="95">
                  <c:v>38716</c:v>
                </c:pt>
                <c:pt idx="96">
                  <c:v>38748</c:v>
                </c:pt>
                <c:pt idx="97">
                  <c:v>38776</c:v>
                </c:pt>
                <c:pt idx="98">
                  <c:v>38807</c:v>
                </c:pt>
                <c:pt idx="99">
                  <c:v>38835</c:v>
                </c:pt>
                <c:pt idx="100">
                  <c:v>38868</c:v>
                </c:pt>
                <c:pt idx="101">
                  <c:v>38898</c:v>
                </c:pt>
                <c:pt idx="102">
                  <c:v>38929</c:v>
                </c:pt>
                <c:pt idx="103">
                  <c:v>38960</c:v>
                </c:pt>
                <c:pt idx="104">
                  <c:v>38989</c:v>
                </c:pt>
                <c:pt idx="105">
                  <c:v>39021</c:v>
                </c:pt>
                <c:pt idx="106">
                  <c:v>39051</c:v>
                </c:pt>
                <c:pt idx="107">
                  <c:v>39080</c:v>
                </c:pt>
                <c:pt idx="108">
                  <c:v>39113</c:v>
                </c:pt>
                <c:pt idx="109">
                  <c:v>39141</c:v>
                </c:pt>
                <c:pt idx="110">
                  <c:v>39171</c:v>
                </c:pt>
                <c:pt idx="111">
                  <c:v>39202</c:v>
                </c:pt>
                <c:pt idx="112">
                  <c:v>39233</c:v>
                </c:pt>
                <c:pt idx="113">
                  <c:v>39262</c:v>
                </c:pt>
                <c:pt idx="114">
                  <c:v>39294</c:v>
                </c:pt>
                <c:pt idx="115">
                  <c:v>39325</c:v>
                </c:pt>
                <c:pt idx="116">
                  <c:v>39353</c:v>
                </c:pt>
                <c:pt idx="117">
                  <c:v>39386</c:v>
                </c:pt>
                <c:pt idx="118">
                  <c:v>39416</c:v>
                </c:pt>
                <c:pt idx="119">
                  <c:v>39447</c:v>
                </c:pt>
                <c:pt idx="120">
                  <c:v>39478</c:v>
                </c:pt>
                <c:pt idx="121">
                  <c:v>39507</c:v>
                </c:pt>
                <c:pt idx="122">
                  <c:v>39538</c:v>
                </c:pt>
                <c:pt idx="123">
                  <c:v>39568</c:v>
                </c:pt>
                <c:pt idx="124">
                  <c:v>39598</c:v>
                </c:pt>
                <c:pt idx="125">
                  <c:v>39629</c:v>
                </c:pt>
                <c:pt idx="126">
                  <c:v>39660</c:v>
                </c:pt>
                <c:pt idx="127">
                  <c:v>39689</c:v>
                </c:pt>
                <c:pt idx="128">
                  <c:v>39721</c:v>
                </c:pt>
                <c:pt idx="129">
                  <c:v>39752</c:v>
                </c:pt>
                <c:pt idx="130">
                  <c:v>39780</c:v>
                </c:pt>
                <c:pt idx="131">
                  <c:v>39813</c:v>
                </c:pt>
                <c:pt idx="132">
                  <c:v>39843</c:v>
                </c:pt>
                <c:pt idx="133">
                  <c:v>39871</c:v>
                </c:pt>
                <c:pt idx="134">
                  <c:v>39903</c:v>
                </c:pt>
                <c:pt idx="135">
                  <c:v>39933</c:v>
                </c:pt>
                <c:pt idx="136">
                  <c:v>39962</c:v>
                </c:pt>
                <c:pt idx="137">
                  <c:v>39994</c:v>
                </c:pt>
                <c:pt idx="138">
                  <c:v>40025</c:v>
                </c:pt>
                <c:pt idx="139">
                  <c:v>40056</c:v>
                </c:pt>
                <c:pt idx="140">
                  <c:v>40086</c:v>
                </c:pt>
                <c:pt idx="141">
                  <c:v>40116</c:v>
                </c:pt>
                <c:pt idx="142">
                  <c:v>40147</c:v>
                </c:pt>
                <c:pt idx="143">
                  <c:v>40178</c:v>
                </c:pt>
                <c:pt idx="144">
                  <c:v>40207</c:v>
                </c:pt>
                <c:pt idx="145">
                  <c:v>40235</c:v>
                </c:pt>
                <c:pt idx="146">
                  <c:v>40268</c:v>
                </c:pt>
                <c:pt idx="147">
                  <c:v>40298</c:v>
                </c:pt>
                <c:pt idx="148">
                  <c:v>40329</c:v>
                </c:pt>
                <c:pt idx="149">
                  <c:v>40359</c:v>
                </c:pt>
                <c:pt idx="150">
                  <c:v>40389</c:v>
                </c:pt>
                <c:pt idx="151">
                  <c:v>40421</c:v>
                </c:pt>
                <c:pt idx="152">
                  <c:v>40451</c:v>
                </c:pt>
                <c:pt idx="153">
                  <c:v>40480</c:v>
                </c:pt>
                <c:pt idx="154">
                  <c:v>40512</c:v>
                </c:pt>
                <c:pt idx="155">
                  <c:v>40543</c:v>
                </c:pt>
                <c:pt idx="156">
                  <c:v>40574</c:v>
                </c:pt>
                <c:pt idx="157">
                  <c:v>40602</c:v>
                </c:pt>
                <c:pt idx="158">
                  <c:v>40633</c:v>
                </c:pt>
                <c:pt idx="159">
                  <c:v>40662</c:v>
                </c:pt>
                <c:pt idx="160">
                  <c:v>40694</c:v>
                </c:pt>
                <c:pt idx="161">
                  <c:v>40724</c:v>
                </c:pt>
                <c:pt idx="162">
                  <c:v>40753</c:v>
                </c:pt>
                <c:pt idx="163">
                  <c:v>40786</c:v>
                </c:pt>
                <c:pt idx="164">
                  <c:v>40816</c:v>
                </c:pt>
                <c:pt idx="165">
                  <c:v>40847</c:v>
                </c:pt>
                <c:pt idx="166">
                  <c:v>40877</c:v>
                </c:pt>
                <c:pt idx="167">
                  <c:v>40907</c:v>
                </c:pt>
                <c:pt idx="168">
                  <c:v>40939</c:v>
                </c:pt>
                <c:pt idx="169">
                  <c:v>40968</c:v>
                </c:pt>
                <c:pt idx="170">
                  <c:v>40998</c:v>
                </c:pt>
                <c:pt idx="171">
                  <c:v>41029</c:v>
                </c:pt>
                <c:pt idx="172">
                  <c:v>41060</c:v>
                </c:pt>
                <c:pt idx="173">
                  <c:v>41089</c:v>
                </c:pt>
                <c:pt idx="174">
                  <c:v>41121</c:v>
                </c:pt>
                <c:pt idx="175">
                  <c:v>41152</c:v>
                </c:pt>
                <c:pt idx="176">
                  <c:v>41180</c:v>
                </c:pt>
                <c:pt idx="177">
                  <c:v>41213</c:v>
                </c:pt>
                <c:pt idx="178">
                  <c:v>41243</c:v>
                </c:pt>
                <c:pt idx="179">
                  <c:v>41274</c:v>
                </c:pt>
                <c:pt idx="180">
                  <c:v>41305</c:v>
                </c:pt>
                <c:pt idx="181">
                  <c:v>41333</c:v>
                </c:pt>
                <c:pt idx="182">
                  <c:v>41362</c:v>
                </c:pt>
                <c:pt idx="183">
                  <c:v>41394</c:v>
                </c:pt>
                <c:pt idx="184">
                  <c:v>41425</c:v>
                </c:pt>
                <c:pt idx="185">
                  <c:v>41453</c:v>
                </c:pt>
                <c:pt idx="186">
                  <c:v>41486</c:v>
                </c:pt>
                <c:pt idx="187">
                  <c:v>41516</c:v>
                </c:pt>
                <c:pt idx="188">
                  <c:v>41547</c:v>
                </c:pt>
                <c:pt idx="189">
                  <c:v>41578</c:v>
                </c:pt>
                <c:pt idx="190">
                  <c:v>41607</c:v>
                </c:pt>
                <c:pt idx="191">
                  <c:v>41639</c:v>
                </c:pt>
                <c:pt idx="192">
                  <c:v>41670</c:v>
                </c:pt>
                <c:pt idx="193">
                  <c:v>41698</c:v>
                </c:pt>
                <c:pt idx="194">
                  <c:v>41729</c:v>
                </c:pt>
                <c:pt idx="195">
                  <c:v>41759</c:v>
                </c:pt>
                <c:pt idx="196">
                  <c:v>41789</c:v>
                </c:pt>
                <c:pt idx="197">
                  <c:v>41820</c:v>
                </c:pt>
                <c:pt idx="198">
                  <c:v>41851</c:v>
                </c:pt>
                <c:pt idx="199">
                  <c:v>41880</c:v>
                </c:pt>
                <c:pt idx="200">
                  <c:v>41912</c:v>
                </c:pt>
                <c:pt idx="201">
                  <c:v>41943</c:v>
                </c:pt>
                <c:pt idx="202">
                  <c:v>41971</c:v>
                </c:pt>
                <c:pt idx="203">
                  <c:v>42004</c:v>
                </c:pt>
                <c:pt idx="204">
                  <c:v>42034</c:v>
                </c:pt>
                <c:pt idx="205">
                  <c:v>42062</c:v>
                </c:pt>
                <c:pt idx="206">
                  <c:v>42094</c:v>
                </c:pt>
                <c:pt idx="207">
                  <c:v>42124</c:v>
                </c:pt>
                <c:pt idx="208">
                  <c:v>42153</c:v>
                </c:pt>
                <c:pt idx="209">
                  <c:v>42185</c:v>
                </c:pt>
                <c:pt idx="210">
                  <c:v>42216</c:v>
                </c:pt>
                <c:pt idx="211">
                  <c:v>42247</c:v>
                </c:pt>
                <c:pt idx="212">
                  <c:v>42277</c:v>
                </c:pt>
                <c:pt idx="213">
                  <c:v>42307</c:v>
                </c:pt>
                <c:pt idx="214">
                  <c:v>42338</c:v>
                </c:pt>
                <c:pt idx="215">
                  <c:v>42369</c:v>
                </c:pt>
                <c:pt idx="216">
                  <c:v>42398</c:v>
                </c:pt>
                <c:pt idx="217">
                  <c:v>42429</c:v>
                </c:pt>
                <c:pt idx="218">
                  <c:v>42460</c:v>
                </c:pt>
                <c:pt idx="219">
                  <c:v>42489</c:v>
                </c:pt>
                <c:pt idx="220">
                  <c:v>42521</c:v>
                </c:pt>
                <c:pt idx="221">
                  <c:v>42551</c:v>
                </c:pt>
                <c:pt idx="222">
                  <c:v>42580</c:v>
                </c:pt>
                <c:pt idx="223">
                  <c:v>42613</c:v>
                </c:pt>
                <c:pt idx="224">
                  <c:v>42643</c:v>
                </c:pt>
                <c:pt idx="225">
                  <c:v>42674</c:v>
                </c:pt>
                <c:pt idx="226">
                  <c:v>42704</c:v>
                </c:pt>
                <c:pt idx="227">
                  <c:v>42734</c:v>
                </c:pt>
                <c:pt idx="228">
                  <c:v>42766</c:v>
                </c:pt>
                <c:pt idx="229">
                  <c:v>42794</c:v>
                </c:pt>
                <c:pt idx="230">
                  <c:v>42825</c:v>
                </c:pt>
                <c:pt idx="231">
                  <c:v>42853</c:v>
                </c:pt>
                <c:pt idx="232">
                  <c:v>42886</c:v>
                </c:pt>
                <c:pt idx="233">
                  <c:v>42916</c:v>
                </c:pt>
                <c:pt idx="234">
                  <c:v>42947</c:v>
                </c:pt>
                <c:pt idx="235">
                  <c:v>42978</c:v>
                </c:pt>
                <c:pt idx="236">
                  <c:v>43007</c:v>
                </c:pt>
                <c:pt idx="237">
                  <c:v>43039</c:v>
                </c:pt>
                <c:pt idx="238">
                  <c:v>43069</c:v>
                </c:pt>
                <c:pt idx="239">
                  <c:v>43098</c:v>
                </c:pt>
                <c:pt idx="240">
                  <c:v>43129</c:v>
                </c:pt>
                <c:pt idx="241">
                  <c:v>43159</c:v>
                </c:pt>
                <c:pt idx="242">
                  <c:v>43187</c:v>
                </c:pt>
                <c:pt idx="243">
                  <c:v>43218</c:v>
                </c:pt>
                <c:pt idx="244">
                  <c:v>43248</c:v>
                </c:pt>
                <c:pt idx="245">
                  <c:v>43279</c:v>
                </c:pt>
                <c:pt idx="246">
                  <c:v>43309</c:v>
                </c:pt>
                <c:pt idx="247">
                  <c:v>43340</c:v>
                </c:pt>
                <c:pt idx="248">
                  <c:v>43371</c:v>
                </c:pt>
                <c:pt idx="249">
                  <c:v>43401</c:v>
                </c:pt>
                <c:pt idx="250">
                  <c:v>43432</c:v>
                </c:pt>
                <c:pt idx="251">
                  <c:v>43462</c:v>
                </c:pt>
                <c:pt idx="252">
                  <c:v>43493</c:v>
                </c:pt>
                <c:pt idx="253">
                  <c:v>43524</c:v>
                </c:pt>
                <c:pt idx="254">
                  <c:v>43552</c:v>
                </c:pt>
                <c:pt idx="255">
                  <c:v>43583</c:v>
                </c:pt>
                <c:pt idx="256">
                  <c:v>43613</c:v>
                </c:pt>
                <c:pt idx="257">
                  <c:v>43644</c:v>
                </c:pt>
                <c:pt idx="258">
                  <c:v>43674</c:v>
                </c:pt>
                <c:pt idx="259">
                  <c:v>43705</c:v>
                </c:pt>
                <c:pt idx="260">
                  <c:v>43736</c:v>
                </c:pt>
                <c:pt idx="261">
                  <c:v>43766</c:v>
                </c:pt>
                <c:pt idx="262">
                  <c:v>43797</c:v>
                </c:pt>
                <c:pt idx="263">
                  <c:v>43827</c:v>
                </c:pt>
                <c:pt idx="264">
                  <c:v>43850</c:v>
                </c:pt>
                <c:pt idx="265">
                  <c:v>43881</c:v>
                </c:pt>
                <c:pt idx="266">
                  <c:v>43910</c:v>
                </c:pt>
                <c:pt idx="267">
                  <c:v>43941</c:v>
                </c:pt>
                <c:pt idx="268">
                  <c:v>43971</c:v>
                </c:pt>
                <c:pt idx="269">
                  <c:v>44002</c:v>
                </c:pt>
                <c:pt idx="270">
                  <c:v>44032</c:v>
                </c:pt>
                <c:pt idx="271">
                  <c:v>44063</c:v>
                </c:pt>
                <c:pt idx="272">
                  <c:v>44094</c:v>
                </c:pt>
                <c:pt idx="273">
                  <c:v>44124</c:v>
                </c:pt>
                <c:pt idx="274">
                  <c:v>44155</c:v>
                </c:pt>
                <c:pt idx="275">
                  <c:v>44185</c:v>
                </c:pt>
                <c:pt idx="276">
                  <c:v>44216</c:v>
                </c:pt>
                <c:pt idx="277">
                  <c:v>44247</c:v>
                </c:pt>
                <c:pt idx="278">
                  <c:v>44275</c:v>
                </c:pt>
                <c:pt idx="279">
                  <c:v>44306</c:v>
                </c:pt>
                <c:pt idx="280">
                  <c:v>44336</c:v>
                </c:pt>
                <c:pt idx="281">
                  <c:v>44367</c:v>
                </c:pt>
                <c:pt idx="282">
                  <c:v>44397</c:v>
                </c:pt>
                <c:pt idx="283">
                  <c:v>44428</c:v>
                </c:pt>
                <c:pt idx="284">
                  <c:v>44459</c:v>
                </c:pt>
                <c:pt idx="285">
                  <c:v>44489</c:v>
                </c:pt>
                <c:pt idx="286">
                  <c:v>44520</c:v>
                </c:pt>
                <c:pt idx="287">
                  <c:v>44550</c:v>
                </c:pt>
                <c:pt idx="288">
                  <c:v>44581</c:v>
                </c:pt>
                <c:pt idx="289">
                  <c:v>44612</c:v>
                </c:pt>
                <c:pt idx="290">
                  <c:v>44640</c:v>
                </c:pt>
                <c:pt idx="291">
                  <c:v>44671</c:v>
                </c:pt>
                <c:pt idx="292">
                  <c:v>44701</c:v>
                </c:pt>
                <c:pt idx="293">
                  <c:v>44732</c:v>
                </c:pt>
                <c:pt idx="294">
                  <c:v>44762</c:v>
                </c:pt>
                <c:pt idx="295">
                  <c:v>44793</c:v>
                </c:pt>
                <c:pt idx="296">
                  <c:v>44824</c:v>
                </c:pt>
                <c:pt idx="297">
                  <c:v>44854</c:v>
                </c:pt>
                <c:pt idx="298">
                  <c:v>44885</c:v>
                </c:pt>
                <c:pt idx="299">
                  <c:v>44915</c:v>
                </c:pt>
                <c:pt idx="300">
                  <c:v>44946</c:v>
                </c:pt>
                <c:pt idx="301">
                  <c:v>44977</c:v>
                </c:pt>
                <c:pt idx="302">
                  <c:v>45005</c:v>
                </c:pt>
                <c:pt idx="303">
                  <c:v>45036</c:v>
                </c:pt>
                <c:pt idx="304">
                  <c:v>45066</c:v>
                </c:pt>
                <c:pt idx="305">
                  <c:v>45097</c:v>
                </c:pt>
                <c:pt idx="306">
                  <c:v>45127</c:v>
                </c:pt>
                <c:pt idx="307">
                  <c:v>45158</c:v>
                </c:pt>
                <c:pt idx="308">
                  <c:v>45189</c:v>
                </c:pt>
                <c:pt idx="309">
                  <c:v>45219</c:v>
                </c:pt>
                <c:pt idx="310">
                  <c:v>45250</c:v>
                </c:pt>
                <c:pt idx="311">
                  <c:v>45280</c:v>
                </c:pt>
                <c:pt idx="312">
                  <c:v>45311</c:v>
                </c:pt>
                <c:pt idx="313">
                  <c:v>45342</c:v>
                </c:pt>
                <c:pt idx="314">
                  <c:v>45371</c:v>
                </c:pt>
                <c:pt idx="315">
                  <c:v>45402</c:v>
                </c:pt>
                <c:pt idx="316">
                  <c:v>45432</c:v>
                </c:pt>
                <c:pt idx="317">
                  <c:v>45463</c:v>
                </c:pt>
                <c:pt idx="318">
                  <c:v>45493</c:v>
                </c:pt>
                <c:pt idx="319">
                  <c:v>45524</c:v>
                </c:pt>
                <c:pt idx="320">
                  <c:v>45555</c:v>
                </c:pt>
                <c:pt idx="321">
                  <c:v>45585</c:v>
                </c:pt>
                <c:pt idx="322">
                  <c:v>45616</c:v>
                </c:pt>
                <c:pt idx="323">
                  <c:v>45646</c:v>
                </c:pt>
                <c:pt idx="324">
                  <c:v>45677</c:v>
                </c:pt>
                <c:pt idx="325">
                  <c:v>45708</c:v>
                </c:pt>
                <c:pt idx="326">
                  <c:v>45736</c:v>
                </c:pt>
                <c:pt idx="327">
                  <c:v>45767</c:v>
                </c:pt>
                <c:pt idx="328">
                  <c:v>45797</c:v>
                </c:pt>
                <c:pt idx="329">
                  <c:v>45828</c:v>
                </c:pt>
                <c:pt idx="330">
                  <c:v>45858</c:v>
                </c:pt>
                <c:pt idx="331">
                  <c:v>45889</c:v>
                </c:pt>
                <c:pt idx="332">
                  <c:v>45920</c:v>
                </c:pt>
              </c:numCache>
            </c:numRef>
          </c:cat>
          <c:val>
            <c:numRef>
              <c:f>Analysis!$N$46:$N$378</c:f>
              <c:numCache>
                <c:formatCode>General</c:formatCode>
                <c:ptCount val="333"/>
                <c:pt idx="6">
                  <c:v>56.977720446589885</c:v>
                </c:pt>
                <c:pt idx="7">
                  <c:v>55.181958943238072</c:v>
                </c:pt>
                <c:pt idx="8">
                  <c:v>55.431071445853384</c:v>
                </c:pt>
                <c:pt idx="9">
                  <c:v>54.007479869006652</c:v>
                </c:pt>
                <c:pt idx="10">
                  <c:v>52.22557492620637</c:v>
                </c:pt>
                <c:pt idx="11">
                  <c:v>50.791635808499578</c:v>
                </c:pt>
                <c:pt idx="12">
                  <c:v>51.327111045013758</c:v>
                </c:pt>
                <c:pt idx="13">
                  <c:v>52.55504077238578</c:v>
                </c:pt>
                <c:pt idx="14">
                  <c:v>53.250939528381714</c:v>
                </c:pt>
                <c:pt idx="15">
                  <c:v>53.990995940398577</c:v>
                </c:pt>
                <c:pt idx="16">
                  <c:v>54.778528559907024</c:v>
                </c:pt>
                <c:pt idx="17">
                  <c:v>56.577998210528001</c:v>
                </c:pt>
                <c:pt idx="18">
                  <c:v>57.358877866524573</c:v>
                </c:pt>
                <c:pt idx="19">
                  <c:v>58.380521791451301</c:v>
                </c:pt>
                <c:pt idx="20">
                  <c:v>59.193099484550707</c:v>
                </c:pt>
                <c:pt idx="21">
                  <c:v>60.469249234474191</c:v>
                </c:pt>
                <c:pt idx="22">
                  <c:v>59.935883854613238</c:v>
                </c:pt>
                <c:pt idx="23">
                  <c:v>59.53509998877449</c:v>
                </c:pt>
                <c:pt idx="24">
                  <c:v>58.886914219881838</c:v>
                </c:pt>
                <c:pt idx="25">
                  <c:v>59.252865450105837</c:v>
                </c:pt>
                <c:pt idx="26">
                  <c:v>60.875632714332319</c:v>
                </c:pt>
                <c:pt idx="27">
                  <c:v>62.548762770769763</c:v>
                </c:pt>
                <c:pt idx="28">
                  <c:v>61.60937053834914</c:v>
                </c:pt>
                <c:pt idx="29">
                  <c:v>61.152160855662331</c:v>
                </c:pt>
                <c:pt idx="30">
                  <c:v>60.560111449805049</c:v>
                </c:pt>
                <c:pt idx="31">
                  <c:v>60.051806884043714</c:v>
                </c:pt>
                <c:pt idx="32">
                  <c:v>59.356978565920706</c:v>
                </c:pt>
                <c:pt idx="33">
                  <c:v>57.384856640134622</c:v>
                </c:pt>
                <c:pt idx="34">
                  <c:v>56.405739472893956</c:v>
                </c:pt>
                <c:pt idx="35">
                  <c:v>56.02849148402094</c:v>
                </c:pt>
                <c:pt idx="36">
                  <c:v>55.336965926360079</c:v>
                </c:pt>
                <c:pt idx="37">
                  <c:v>54.283922178559223</c:v>
                </c:pt>
                <c:pt idx="38">
                  <c:v>52.949030221448311</c:v>
                </c:pt>
                <c:pt idx="39">
                  <c:v>52.039398959956756</c:v>
                </c:pt>
                <c:pt idx="40">
                  <c:v>51.282014035473551</c:v>
                </c:pt>
                <c:pt idx="41">
                  <c:v>51.530470554333476</c:v>
                </c:pt>
                <c:pt idx="42">
                  <c:v>50.959336739277937</c:v>
                </c:pt>
                <c:pt idx="43">
                  <c:v>50.3157298658938</c:v>
                </c:pt>
                <c:pt idx="44">
                  <c:v>48.076898301418559</c:v>
                </c:pt>
                <c:pt idx="45">
                  <c:v>45.200589093742067</c:v>
                </c:pt>
                <c:pt idx="46">
                  <c:v>46.088913791292896</c:v>
                </c:pt>
                <c:pt idx="47">
                  <c:v>47.991765792847069</c:v>
                </c:pt>
                <c:pt idx="48">
                  <c:v>49.97098425119389</c:v>
                </c:pt>
                <c:pt idx="49">
                  <c:v>51.550811178535717</c:v>
                </c:pt>
                <c:pt idx="50">
                  <c:v>52.778887343179711</c:v>
                </c:pt>
                <c:pt idx="51">
                  <c:v>53.322748918553145</c:v>
                </c:pt>
                <c:pt idx="52">
                  <c:v>52.779839338060533</c:v>
                </c:pt>
                <c:pt idx="53">
                  <c:v>53.206791939789611</c:v>
                </c:pt>
                <c:pt idx="54">
                  <c:v>52.76364429664833</c:v>
                </c:pt>
                <c:pt idx="55">
                  <c:v>51.597966267522395</c:v>
                </c:pt>
                <c:pt idx="56">
                  <c:v>49.244839115884808</c:v>
                </c:pt>
                <c:pt idx="57">
                  <c:v>50.746877368716078</c:v>
                </c:pt>
                <c:pt idx="58">
                  <c:v>51.146120601428123</c:v>
                </c:pt>
                <c:pt idx="59">
                  <c:v>50.335215993486877</c:v>
                </c:pt>
                <c:pt idx="60">
                  <c:v>50.3913268448106</c:v>
                </c:pt>
                <c:pt idx="61">
                  <c:v>49.991276361024241</c:v>
                </c:pt>
                <c:pt idx="62">
                  <c:v>48.828650976366937</c:v>
                </c:pt>
                <c:pt idx="63">
                  <c:v>48.355974410864903</c:v>
                </c:pt>
                <c:pt idx="64">
                  <c:v>48.186780665481251</c:v>
                </c:pt>
                <c:pt idx="65">
                  <c:v>48.155269617767779</c:v>
                </c:pt>
                <c:pt idx="66">
                  <c:v>49.847480160172999</c:v>
                </c:pt>
                <c:pt idx="67">
                  <c:v>51.201136668820467</c:v>
                </c:pt>
                <c:pt idx="68">
                  <c:v>52.847525065570117</c:v>
                </c:pt>
                <c:pt idx="69">
                  <c:v>54.877679371593771</c:v>
                </c:pt>
                <c:pt idx="70">
                  <c:v>56.245580327956013</c:v>
                </c:pt>
                <c:pt idx="71">
                  <c:v>55.793611632592949</c:v>
                </c:pt>
                <c:pt idx="72">
                  <c:v>56.185500940372506</c:v>
                </c:pt>
                <c:pt idx="73">
                  <c:v>55.434286807358681</c:v>
                </c:pt>
                <c:pt idx="74">
                  <c:v>54.53599966834031</c:v>
                </c:pt>
                <c:pt idx="75">
                  <c:v>54.926337085626571</c:v>
                </c:pt>
                <c:pt idx="76">
                  <c:v>56.042719613427806</c:v>
                </c:pt>
                <c:pt idx="77">
                  <c:v>55.571768805989173</c:v>
                </c:pt>
                <c:pt idx="78">
                  <c:v>56.021161569571071</c:v>
                </c:pt>
                <c:pt idx="79">
                  <c:v>54.95539313382374</c:v>
                </c:pt>
                <c:pt idx="80">
                  <c:v>53.917531468694293</c:v>
                </c:pt>
                <c:pt idx="81">
                  <c:v>53.738921480033241</c:v>
                </c:pt>
                <c:pt idx="82">
                  <c:v>51.729502532835355</c:v>
                </c:pt>
                <c:pt idx="83">
                  <c:v>52.526910853144415</c:v>
                </c:pt>
                <c:pt idx="84">
                  <c:v>53.355797103554941</c:v>
                </c:pt>
                <c:pt idx="85">
                  <c:v>53.145679116132101</c:v>
                </c:pt>
                <c:pt idx="86">
                  <c:v>52.452705518738767</c:v>
                </c:pt>
                <c:pt idx="87">
                  <c:v>51.764972391067396</c:v>
                </c:pt>
                <c:pt idx="88">
                  <c:v>52.106355772660045</c:v>
                </c:pt>
                <c:pt idx="89">
                  <c:v>52.282436273412372</c:v>
                </c:pt>
                <c:pt idx="90">
                  <c:v>53.182952760638337</c:v>
                </c:pt>
                <c:pt idx="91">
                  <c:v>52.76276182804547</c:v>
                </c:pt>
                <c:pt idx="92">
                  <c:v>54.296036696714964</c:v>
                </c:pt>
                <c:pt idx="93">
                  <c:v>54.664954783213034</c:v>
                </c:pt>
                <c:pt idx="94">
                  <c:v>55.054072985995639</c:v>
                </c:pt>
                <c:pt idx="95">
                  <c:v>56.378307274992274</c:v>
                </c:pt>
                <c:pt idx="96">
                  <c:v>56.555619295661828</c:v>
                </c:pt>
                <c:pt idx="97">
                  <c:v>57.732801063539476</c:v>
                </c:pt>
                <c:pt idx="98">
                  <c:v>58.502140505316028</c:v>
                </c:pt>
                <c:pt idx="99">
                  <c:v>58.734525598445408</c:v>
                </c:pt>
                <c:pt idx="100">
                  <c:v>59.005805912779238</c:v>
                </c:pt>
                <c:pt idx="101">
                  <c:v>60.416535171313889</c:v>
                </c:pt>
                <c:pt idx="102">
                  <c:v>58.462311169077452</c:v>
                </c:pt>
                <c:pt idx="103">
                  <c:v>57.811957758615918</c:v>
                </c:pt>
                <c:pt idx="104">
                  <c:v>57.259353003944213</c:v>
                </c:pt>
                <c:pt idx="105">
                  <c:v>57.347389969612443</c:v>
                </c:pt>
                <c:pt idx="106">
                  <c:v>57.639209704700356</c:v>
                </c:pt>
                <c:pt idx="107">
                  <c:v>57.499795293042162</c:v>
                </c:pt>
                <c:pt idx="108">
                  <c:v>57.508866163620347</c:v>
                </c:pt>
                <c:pt idx="109">
                  <c:v>57.709055965144856</c:v>
                </c:pt>
                <c:pt idx="110">
                  <c:v>57.392308359717696</c:v>
                </c:pt>
                <c:pt idx="111">
                  <c:v>56.943853172072544</c:v>
                </c:pt>
                <c:pt idx="112">
                  <c:v>56.840229337432888</c:v>
                </c:pt>
                <c:pt idx="113">
                  <c:v>57.774137895602756</c:v>
                </c:pt>
                <c:pt idx="114">
                  <c:v>57.5150760174214</c:v>
                </c:pt>
                <c:pt idx="115">
                  <c:v>57.360372055319303</c:v>
                </c:pt>
                <c:pt idx="116">
                  <c:v>54.69434265120568</c:v>
                </c:pt>
                <c:pt idx="117">
                  <c:v>54.651489659961335</c:v>
                </c:pt>
                <c:pt idx="118">
                  <c:v>54.123441702657864</c:v>
                </c:pt>
                <c:pt idx="119">
                  <c:v>53.284745286343515</c:v>
                </c:pt>
                <c:pt idx="120">
                  <c:v>51.789090186248082</c:v>
                </c:pt>
                <c:pt idx="121">
                  <c:v>52.777583403332912</c:v>
                </c:pt>
                <c:pt idx="122">
                  <c:v>51.797855089066083</c:v>
                </c:pt>
                <c:pt idx="123">
                  <c:v>51.942305173522577</c:v>
                </c:pt>
                <c:pt idx="124">
                  <c:v>51.050280765909513</c:v>
                </c:pt>
                <c:pt idx="125">
                  <c:v>49.303068376092348</c:v>
                </c:pt>
                <c:pt idx="126">
                  <c:v>47.754578969511748</c:v>
                </c:pt>
                <c:pt idx="127">
                  <c:v>48.166425168702098</c:v>
                </c:pt>
                <c:pt idx="128">
                  <c:v>46.878328910335696</c:v>
                </c:pt>
                <c:pt idx="129">
                  <c:v>43.614443652851953</c:v>
                </c:pt>
                <c:pt idx="130">
                  <c:v>38.923129575942099</c:v>
                </c:pt>
                <c:pt idx="131">
                  <c:v>38.179742043674956</c:v>
                </c:pt>
                <c:pt idx="132">
                  <c:v>38.291205346011232</c:v>
                </c:pt>
                <c:pt idx="133">
                  <c:v>36.216560984574691</c:v>
                </c:pt>
                <c:pt idx="134">
                  <c:v>38.251791350235059</c:v>
                </c:pt>
                <c:pt idx="135">
                  <c:v>41.062476699416798</c:v>
                </c:pt>
                <c:pt idx="136">
                  <c:v>44.026748866766773</c:v>
                </c:pt>
                <c:pt idx="137">
                  <c:v>44.599329975785039</c:v>
                </c:pt>
                <c:pt idx="138">
                  <c:v>47.018107708600319</c:v>
                </c:pt>
                <c:pt idx="139">
                  <c:v>50.400539709488079</c:v>
                </c:pt>
                <c:pt idx="140">
                  <c:v>51.149141043518824</c:v>
                </c:pt>
                <c:pt idx="141">
                  <c:v>53.040802325066117</c:v>
                </c:pt>
                <c:pt idx="142">
                  <c:v>53.676227750898825</c:v>
                </c:pt>
                <c:pt idx="143">
                  <c:v>54.151429841121931</c:v>
                </c:pt>
                <c:pt idx="144">
                  <c:v>53.744708100377316</c:v>
                </c:pt>
                <c:pt idx="145">
                  <c:v>53.650497084169878</c:v>
                </c:pt>
                <c:pt idx="146">
                  <c:v>55.870758334126933</c:v>
                </c:pt>
                <c:pt idx="147">
                  <c:v>57.346165017386468</c:v>
                </c:pt>
                <c:pt idx="148">
                  <c:v>56.357590935733953</c:v>
                </c:pt>
                <c:pt idx="149">
                  <c:v>56.041985025308016</c:v>
                </c:pt>
                <c:pt idx="150">
                  <c:v>56.699644920439006</c:v>
                </c:pt>
                <c:pt idx="151">
                  <c:v>56.24739436550793</c:v>
                </c:pt>
                <c:pt idx="152">
                  <c:v>54.056832716119239</c:v>
                </c:pt>
                <c:pt idx="153">
                  <c:v>53.761436389200213</c:v>
                </c:pt>
                <c:pt idx="154">
                  <c:v>55.535074514404826</c:v>
                </c:pt>
                <c:pt idx="155">
                  <c:v>55.524301936340862</c:v>
                </c:pt>
                <c:pt idx="156">
                  <c:v>57.000501524695707</c:v>
                </c:pt>
                <c:pt idx="157">
                  <c:v>58.202604139983862</c:v>
                </c:pt>
                <c:pt idx="158">
                  <c:v>57.564432733276732</c:v>
                </c:pt>
                <c:pt idx="159">
                  <c:v>57.800809149335535</c:v>
                </c:pt>
                <c:pt idx="160">
                  <c:v>55.752850172317849</c:v>
                </c:pt>
                <c:pt idx="161">
                  <c:v>53.332149431284421</c:v>
                </c:pt>
                <c:pt idx="162">
                  <c:v>51.14862805682985</c:v>
                </c:pt>
                <c:pt idx="163">
                  <c:v>50.669163371855518</c:v>
                </c:pt>
                <c:pt idx="164">
                  <c:v>49.087835458265282</c:v>
                </c:pt>
                <c:pt idx="165">
                  <c:v>46.453295351739378</c:v>
                </c:pt>
                <c:pt idx="166">
                  <c:v>46.957296813370462</c:v>
                </c:pt>
                <c:pt idx="167">
                  <c:v>48.274590698442424</c:v>
                </c:pt>
                <c:pt idx="168">
                  <c:v>50.438483077042505</c:v>
                </c:pt>
                <c:pt idx="169">
                  <c:v>49.309663333942432</c:v>
                </c:pt>
                <c:pt idx="170">
                  <c:v>49.051331287456065</c:v>
                </c:pt>
                <c:pt idx="171">
                  <c:v>46.650903546975805</c:v>
                </c:pt>
                <c:pt idx="172">
                  <c:v>46.025039554599836</c:v>
                </c:pt>
                <c:pt idx="173">
                  <c:v>46.388903721504136</c:v>
                </c:pt>
                <c:pt idx="174">
                  <c:v>46.510963980524473</c:v>
                </c:pt>
                <c:pt idx="175">
                  <c:v>46.343907276725552</c:v>
                </c:pt>
                <c:pt idx="176">
                  <c:v>46.064691108143194</c:v>
                </c:pt>
                <c:pt idx="177">
                  <c:v>45.720548921275729</c:v>
                </c:pt>
                <c:pt idx="178">
                  <c:v>46.548839013330493</c:v>
                </c:pt>
                <c:pt idx="179">
                  <c:v>47.249755572287576</c:v>
                </c:pt>
                <c:pt idx="180">
                  <c:v>48.645083254876809</c:v>
                </c:pt>
                <c:pt idx="181">
                  <c:v>47.851107282110462</c:v>
                </c:pt>
                <c:pt idx="182">
                  <c:v>46.455671921619711</c:v>
                </c:pt>
                <c:pt idx="183">
                  <c:v>46.879597415311828</c:v>
                </c:pt>
                <c:pt idx="184">
                  <c:v>47.677062333937798</c:v>
                </c:pt>
                <c:pt idx="185">
                  <c:v>48.708108684312577</c:v>
                </c:pt>
                <c:pt idx="186">
                  <c:v>50.485252998403745</c:v>
                </c:pt>
                <c:pt idx="187">
                  <c:v>51.45745883805769</c:v>
                </c:pt>
                <c:pt idx="188">
                  <c:v>52.189859927888847</c:v>
                </c:pt>
                <c:pt idx="189">
                  <c:v>51.928050968070508</c:v>
                </c:pt>
                <c:pt idx="190">
                  <c:v>51.715764365345578</c:v>
                </c:pt>
                <c:pt idx="191">
                  <c:v>52.063780273540559</c:v>
                </c:pt>
                <c:pt idx="192">
                  <c:v>52.93638570458242</c:v>
                </c:pt>
                <c:pt idx="193">
                  <c:v>53.300556451344079</c:v>
                </c:pt>
                <c:pt idx="194">
                  <c:v>53.074260232389754</c:v>
                </c:pt>
                <c:pt idx="195">
                  <c:v>54.026382632403319</c:v>
                </c:pt>
                <c:pt idx="196">
                  <c:v>53.501948051781582</c:v>
                </c:pt>
                <c:pt idx="197">
                  <c:v>52.816871923890858</c:v>
                </c:pt>
                <c:pt idx="198">
                  <c:v>53.763417848084536</c:v>
                </c:pt>
                <c:pt idx="199">
                  <c:v>52.537463701619075</c:v>
                </c:pt>
                <c:pt idx="200">
                  <c:v>52.001346039402513</c:v>
                </c:pt>
                <c:pt idx="201">
                  <c:v>52.083829115053561</c:v>
                </c:pt>
                <c:pt idx="202">
                  <c:v>51.14272650383279</c:v>
                </c:pt>
                <c:pt idx="203">
                  <c:v>51.403443807872463</c:v>
                </c:pt>
                <c:pt idx="204">
                  <c:v>52.562055782663151</c:v>
                </c:pt>
                <c:pt idx="205">
                  <c:v>53.304909405342585</c:v>
                </c:pt>
                <c:pt idx="206">
                  <c:v>54.032986941936329</c:v>
                </c:pt>
                <c:pt idx="207">
                  <c:v>53.897241298248133</c:v>
                </c:pt>
                <c:pt idx="208">
                  <c:v>53.634054468624051</c:v>
                </c:pt>
                <c:pt idx="209">
                  <c:v>54.156796199504448</c:v>
                </c:pt>
                <c:pt idx="210">
                  <c:v>53.870809713708056</c:v>
                </c:pt>
                <c:pt idx="211">
                  <c:v>54.279707244682228</c:v>
                </c:pt>
                <c:pt idx="212">
                  <c:v>53.604275275394677</c:v>
                </c:pt>
                <c:pt idx="213">
                  <c:v>53.949774650316918</c:v>
                </c:pt>
                <c:pt idx="214">
                  <c:v>54.184387749342413</c:v>
                </c:pt>
                <c:pt idx="215">
                  <c:v>54.270647742525995</c:v>
                </c:pt>
                <c:pt idx="216">
                  <c:v>53.571501447267444</c:v>
                </c:pt>
                <c:pt idx="217">
                  <c:v>53.037998940897197</c:v>
                </c:pt>
                <c:pt idx="218">
                  <c:v>53.087021505190251</c:v>
                </c:pt>
                <c:pt idx="219">
                  <c:v>52.999977073727187</c:v>
                </c:pt>
                <c:pt idx="220">
                  <c:v>53.065352711607524</c:v>
                </c:pt>
                <c:pt idx="221">
                  <c:v>53.086958617449561</c:v>
                </c:pt>
                <c:pt idx="222">
                  <c:v>53.179396781218465</c:v>
                </c:pt>
                <c:pt idx="223">
                  <c:v>52.932887098175975</c:v>
                </c:pt>
                <c:pt idx="224">
                  <c:v>52.640931556968901</c:v>
                </c:pt>
                <c:pt idx="225">
                  <c:v>53.309272546994841</c:v>
                </c:pt>
                <c:pt idx="226">
                  <c:v>53.85706123730705</c:v>
                </c:pt>
                <c:pt idx="227">
                  <c:v>54.378509737361057</c:v>
                </c:pt>
                <c:pt idx="228">
                  <c:v>54.369592228291381</c:v>
                </c:pt>
                <c:pt idx="229">
                  <c:v>55.987370762277422</c:v>
                </c:pt>
                <c:pt idx="230">
                  <c:v>56.356489744435713</c:v>
                </c:pt>
                <c:pt idx="231">
                  <c:v>56.826762594171626</c:v>
                </c:pt>
                <c:pt idx="232">
                  <c:v>56.798506853773929</c:v>
                </c:pt>
                <c:pt idx="233">
                  <c:v>56.308997943250027</c:v>
                </c:pt>
                <c:pt idx="234">
                  <c:v>55.651066301305768</c:v>
                </c:pt>
                <c:pt idx="235">
                  <c:v>55.686355310026315</c:v>
                </c:pt>
                <c:pt idx="236">
                  <c:v>56.684578704832688</c:v>
                </c:pt>
                <c:pt idx="237">
                  <c:v>56.029245474048054</c:v>
                </c:pt>
                <c:pt idx="238">
                  <c:v>57.525720445788586</c:v>
                </c:pt>
                <c:pt idx="239">
                  <c:v>58.132367143935674</c:v>
                </c:pt>
                <c:pt idx="240">
                  <c:v>58.821214618238123</c:v>
                </c:pt>
                <c:pt idx="241">
                  <c:v>57.113279110234529</c:v>
                </c:pt>
                <c:pt idx="242">
                  <c:v>55.167776836862039</c:v>
                </c:pt>
                <c:pt idx="243">
                  <c:v>55.119716690839816</c:v>
                </c:pt>
                <c:pt idx="244">
                  <c:v>54.06040200223417</c:v>
                </c:pt>
                <c:pt idx="245">
                  <c:v>54.893092975803654</c:v>
                </c:pt>
                <c:pt idx="246">
                  <c:v>54.271561976435891</c:v>
                </c:pt>
                <c:pt idx="247">
                  <c:v>54.500405089945595</c:v>
                </c:pt>
                <c:pt idx="248">
                  <c:v>54.144481635065425</c:v>
                </c:pt>
                <c:pt idx="249">
                  <c:v>53.054914197057286</c:v>
                </c:pt>
                <c:pt idx="250">
                  <c:v>52.708682551234283</c:v>
                </c:pt>
                <c:pt idx="251">
                  <c:v>51.096925638585738</c:v>
                </c:pt>
                <c:pt idx="252">
                  <c:v>50.96706023278373</c:v>
                </c:pt>
                <c:pt idx="253">
                  <c:v>51.879383658773499</c:v>
                </c:pt>
                <c:pt idx="254">
                  <c:v>51.636573746510102</c:v>
                </c:pt>
                <c:pt idx="255">
                  <c:v>51.465717253600594</c:v>
                </c:pt>
                <c:pt idx="256">
                  <c:v>51.83292330581034</c:v>
                </c:pt>
                <c:pt idx="257">
                  <c:v>52.219726742213687</c:v>
                </c:pt>
                <c:pt idx="258">
                  <c:v>51.466781656475135</c:v>
                </c:pt>
                <c:pt idx="259">
                  <c:v>51.934901594441669</c:v>
                </c:pt>
                <c:pt idx="260">
                  <c:v>50.109104522600958</c:v>
                </c:pt>
                <c:pt idx="261">
                  <c:v>50.639544861013519</c:v>
                </c:pt>
                <c:pt idx="262">
                  <c:v>50.615689943695124</c:v>
                </c:pt>
                <c:pt idx="263">
                  <c:v>50.941878976044251</c:v>
                </c:pt>
                <c:pt idx="264">
                  <c:v>51.303300243150645</c:v>
                </c:pt>
                <c:pt idx="265">
                  <c:v>51.550197443101283</c:v>
                </c:pt>
                <c:pt idx="266">
                  <c:v>29.674182329457054</c:v>
                </c:pt>
                <c:pt idx="267">
                  <c:v>13.646893407729644</c:v>
                </c:pt>
                <c:pt idx="268">
                  <c:v>31.869653862994646</c:v>
                </c:pt>
                <c:pt idx="269">
                  <c:v>48.456917041751744</c:v>
                </c:pt>
                <c:pt idx="270">
                  <c:v>54.862930862865092</c:v>
                </c:pt>
                <c:pt idx="271">
                  <c:v>51.855868768260088</c:v>
                </c:pt>
                <c:pt idx="272">
                  <c:v>50.443405441458722</c:v>
                </c:pt>
                <c:pt idx="273">
                  <c:v>49.988753179981977</c:v>
                </c:pt>
                <c:pt idx="274">
                  <c:v>45.342373266578036</c:v>
                </c:pt>
                <c:pt idx="275">
                  <c:v>49.073625943706382</c:v>
                </c:pt>
                <c:pt idx="276">
                  <c:v>47.80941442345916</c:v>
                </c:pt>
                <c:pt idx="277">
                  <c:v>48.814156813921102</c:v>
                </c:pt>
                <c:pt idx="278">
                  <c:v>53.170488982045605</c:v>
                </c:pt>
                <c:pt idx="279">
                  <c:v>53.819437406468715</c:v>
                </c:pt>
                <c:pt idx="280">
                  <c:v>57.070152373968469</c:v>
                </c:pt>
                <c:pt idx="281">
                  <c:v>59.467980399056934</c:v>
                </c:pt>
                <c:pt idx="282">
                  <c:v>60.156937528608353</c:v>
                </c:pt>
                <c:pt idx="283">
                  <c:v>58.978965453829062</c:v>
                </c:pt>
                <c:pt idx="284">
                  <c:v>56.20299747304054</c:v>
                </c:pt>
                <c:pt idx="285">
                  <c:v>54.223104662581804</c:v>
                </c:pt>
                <c:pt idx="286">
                  <c:v>55.363365612599488</c:v>
                </c:pt>
                <c:pt idx="287">
                  <c:v>53.311298292779533</c:v>
                </c:pt>
                <c:pt idx="288">
                  <c:v>52.279015953987845</c:v>
                </c:pt>
                <c:pt idx="289">
                  <c:v>55.463481989669276</c:v>
                </c:pt>
                <c:pt idx="290">
                  <c:v>54.909057738690684</c:v>
                </c:pt>
                <c:pt idx="291">
                  <c:v>55.789313608749239</c:v>
                </c:pt>
                <c:pt idx="292">
                  <c:v>54.794573157640649</c:v>
                </c:pt>
                <c:pt idx="293">
                  <c:v>51.988620385165873</c:v>
                </c:pt>
                <c:pt idx="294">
                  <c:v>49.875882709687922</c:v>
                </c:pt>
                <c:pt idx="295">
                  <c:v>48.949931460146544</c:v>
                </c:pt>
                <c:pt idx="296">
                  <c:v>48.089967877868062</c:v>
                </c:pt>
                <c:pt idx="297">
                  <c:v>47.325092958580399</c:v>
                </c:pt>
                <c:pt idx="298">
                  <c:v>47.845672388368357</c:v>
                </c:pt>
                <c:pt idx="299">
                  <c:v>49.283632012234001</c:v>
                </c:pt>
                <c:pt idx="300">
                  <c:v>50.288245440329703</c:v>
                </c:pt>
                <c:pt idx="301">
                  <c:v>51.991252402825701</c:v>
                </c:pt>
                <c:pt idx="302">
                  <c:v>53.717386809944408</c:v>
                </c:pt>
                <c:pt idx="303">
                  <c:v>54.140519967584829</c:v>
                </c:pt>
                <c:pt idx="304">
                  <c:v>52.770766042585201</c:v>
                </c:pt>
                <c:pt idx="305">
                  <c:v>49.856446903909436</c:v>
                </c:pt>
                <c:pt idx="306">
                  <c:v>48.627433162642127</c:v>
                </c:pt>
                <c:pt idx="307">
                  <c:v>46.717814273900871</c:v>
                </c:pt>
                <c:pt idx="308">
                  <c:v>47.164529351176974</c:v>
                </c:pt>
                <c:pt idx="309">
                  <c:v>46.525862664257545</c:v>
                </c:pt>
                <c:pt idx="310">
                  <c:v>47.594091545246869</c:v>
                </c:pt>
                <c:pt idx="311">
                  <c:v>47.581026160007688</c:v>
                </c:pt>
                <c:pt idx="312">
                  <c:v>47.921727357191152</c:v>
                </c:pt>
                <c:pt idx="313">
                  <c:v>49.220754187974329</c:v>
                </c:pt>
                <c:pt idx="314">
                  <c:v>50.313156069379986</c:v>
                </c:pt>
                <c:pt idx="315">
                  <c:v>51.69277750496029</c:v>
                </c:pt>
                <c:pt idx="316">
                  <c:v>52.161827973425417</c:v>
                </c:pt>
                <c:pt idx="317">
                  <c:v>50.941787132488635</c:v>
                </c:pt>
                <c:pt idx="318" formatCode="0.0">
                  <c:v>50.171909610118341</c:v>
                </c:pt>
                <c:pt idx="319" formatCode="0.0">
                  <c:v>50.984073272472976</c:v>
                </c:pt>
                <c:pt idx="320" formatCode="0.0">
                  <c:v>49.631852186553516</c:v>
                </c:pt>
                <c:pt idx="321" formatCode="0.0">
                  <c:v>50.043586819878648</c:v>
                </c:pt>
                <c:pt idx="322" formatCode="0.0">
                  <c:v>48.28658633347559</c:v>
                </c:pt>
                <c:pt idx="323" formatCode="0.0">
                  <c:v>49.627428924254914</c:v>
                </c:pt>
                <c:pt idx="324" formatCode="0.0">
                  <c:v>50.225380305043402</c:v>
                </c:pt>
                <c:pt idx="325" formatCode="0.0">
                  <c:v>50.195333863611104</c:v>
                </c:pt>
                <c:pt idx="326" formatCode="0.0">
                  <c:v>50.889010544606158</c:v>
                </c:pt>
                <c:pt idx="327" formatCode="0.0">
                  <c:v>50.423038612753032</c:v>
                </c:pt>
                <c:pt idx="328" formatCode="0.0">
                  <c:v>50.161487594863786</c:v>
                </c:pt>
                <c:pt idx="329" formatCode="0.0">
                  <c:v>50.586104553308218</c:v>
                </c:pt>
                <c:pt idx="330" formatCode="0.0">
                  <c:v>50.905367209889974</c:v>
                </c:pt>
                <c:pt idx="331" formatCode="0.0">
                  <c:v>50.997358991079146</c:v>
                </c:pt>
                <c:pt idx="332" formatCode="0.0">
                  <c:v>51.19472181126438</c:v>
                </c:pt>
              </c:numCache>
            </c:numRef>
          </c:val>
          <c:smooth val="0"/>
          <c:extLst>
            <c:ext xmlns:c16="http://schemas.microsoft.com/office/drawing/2014/chart" uri="{C3380CC4-5D6E-409C-BE32-E72D297353CC}">
              <c16:uniqueId val="{00000000-43C0-4AEC-ACBD-81F8BC64DCB8}"/>
            </c:ext>
          </c:extLst>
        </c:ser>
        <c:dLbls>
          <c:showLegendKey val="0"/>
          <c:showVal val="0"/>
          <c:showCatName val="0"/>
          <c:showSerName val="0"/>
          <c:showPercent val="0"/>
          <c:showBubbleSize val="0"/>
        </c:dLbls>
        <c:marker val="1"/>
        <c:smooth val="0"/>
        <c:axId val="169260463"/>
        <c:axId val="1"/>
      </c:lineChart>
      <c:lineChart>
        <c:grouping val="standard"/>
        <c:varyColors val="0"/>
        <c:ser>
          <c:idx val="0"/>
          <c:order val="0"/>
          <c:tx>
            <c:strRef>
              <c:f>Analysis!$E$7</c:f>
              <c:strCache>
                <c:ptCount val="1"/>
                <c:pt idx="0">
                  <c:v>GDP quarterly % change (right hand scale)</c:v>
                </c:pt>
              </c:strCache>
            </c:strRef>
          </c:tx>
          <c:spPr>
            <a:ln w="25400">
              <a:solidFill>
                <a:srgbClr val="DC7900"/>
              </a:solidFill>
              <a:prstDash val="solid"/>
            </a:ln>
          </c:spPr>
          <c:marker>
            <c:symbol val="none"/>
          </c:marker>
          <c:cat>
            <c:numRef>
              <c:f>Analysis!$A$46:$A$378</c:f>
              <c:numCache>
                <c:formatCode>m/d/yyyy</c:formatCode>
                <c:ptCount val="333"/>
                <c:pt idx="0">
                  <c:v>35825</c:v>
                </c:pt>
                <c:pt idx="1">
                  <c:v>35853</c:v>
                </c:pt>
                <c:pt idx="2">
                  <c:v>35885</c:v>
                </c:pt>
                <c:pt idx="3">
                  <c:v>35915</c:v>
                </c:pt>
                <c:pt idx="4">
                  <c:v>35944</c:v>
                </c:pt>
                <c:pt idx="5">
                  <c:v>35976</c:v>
                </c:pt>
                <c:pt idx="6">
                  <c:v>36007</c:v>
                </c:pt>
                <c:pt idx="7">
                  <c:v>36038</c:v>
                </c:pt>
                <c:pt idx="8">
                  <c:v>36068</c:v>
                </c:pt>
                <c:pt idx="9">
                  <c:v>36098</c:v>
                </c:pt>
                <c:pt idx="10">
                  <c:v>36129</c:v>
                </c:pt>
                <c:pt idx="11">
                  <c:v>36160</c:v>
                </c:pt>
                <c:pt idx="12">
                  <c:v>36189</c:v>
                </c:pt>
                <c:pt idx="13">
                  <c:v>36217</c:v>
                </c:pt>
                <c:pt idx="14">
                  <c:v>36250</c:v>
                </c:pt>
                <c:pt idx="15">
                  <c:v>36280</c:v>
                </c:pt>
                <c:pt idx="16">
                  <c:v>36311</c:v>
                </c:pt>
                <c:pt idx="17">
                  <c:v>36341</c:v>
                </c:pt>
                <c:pt idx="18">
                  <c:v>36371</c:v>
                </c:pt>
                <c:pt idx="19">
                  <c:v>36403</c:v>
                </c:pt>
                <c:pt idx="20">
                  <c:v>36433</c:v>
                </c:pt>
                <c:pt idx="21">
                  <c:v>36462</c:v>
                </c:pt>
                <c:pt idx="22">
                  <c:v>36494</c:v>
                </c:pt>
                <c:pt idx="23">
                  <c:v>36525</c:v>
                </c:pt>
                <c:pt idx="24">
                  <c:v>36556</c:v>
                </c:pt>
                <c:pt idx="25">
                  <c:v>36585</c:v>
                </c:pt>
                <c:pt idx="26">
                  <c:v>36616</c:v>
                </c:pt>
                <c:pt idx="27">
                  <c:v>36644</c:v>
                </c:pt>
                <c:pt idx="28">
                  <c:v>36677</c:v>
                </c:pt>
                <c:pt idx="29">
                  <c:v>36707</c:v>
                </c:pt>
                <c:pt idx="30">
                  <c:v>36738</c:v>
                </c:pt>
                <c:pt idx="31">
                  <c:v>36769</c:v>
                </c:pt>
                <c:pt idx="32">
                  <c:v>36798</c:v>
                </c:pt>
                <c:pt idx="33">
                  <c:v>36830</c:v>
                </c:pt>
                <c:pt idx="34">
                  <c:v>36860</c:v>
                </c:pt>
                <c:pt idx="35">
                  <c:v>36889</c:v>
                </c:pt>
                <c:pt idx="36">
                  <c:v>36922</c:v>
                </c:pt>
                <c:pt idx="37">
                  <c:v>36950</c:v>
                </c:pt>
                <c:pt idx="38">
                  <c:v>36980</c:v>
                </c:pt>
                <c:pt idx="39">
                  <c:v>37011</c:v>
                </c:pt>
                <c:pt idx="40">
                  <c:v>37042</c:v>
                </c:pt>
                <c:pt idx="41">
                  <c:v>37071</c:v>
                </c:pt>
                <c:pt idx="42">
                  <c:v>37103</c:v>
                </c:pt>
                <c:pt idx="43">
                  <c:v>37134</c:v>
                </c:pt>
                <c:pt idx="44">
                  <c:v>37162</c:v>
                </c:pt>
                <c:pt idx="45">
                  <c:v>37195</c:v>
                </c:pt>
                <c:pt idx="46">
                  <c:v>37225</c:v>
                </c:pt>
                <c:pt idx="47">
                  <c:v>37256</c:v>
                </c:pt>
                <c:pt idx="48">
                  <c:v>37287</c:v>
                </c:pt>
                <c:pt idx="49">
                  <c:v>37315</c:v>
                </c:pt>
                <c:pt idx="50">
                  <c:v>37344</c:v>
                </c:pt>
                <c:pt idx="51">
                  <c:v>37376</c:v>
                </c:pt>
                <c:pt idx="52">
                  <c:v>37407</c:v>
                </c:pt>
                <c:pt idx="53">
                  <c:v>37435</c:v>
                </c:pt>
                <c:pt idx="54">
                  <c:v>37468</c:v>
                </c:pt>
                <c:pt idx="55">
                  <c:v>37498</c:v>
                </c:pt>
                <c:pt idx="56">
                  <c:v>37529</c:v>
                </c:pt>
                <c:pt idx="57">
                  <c:v>37560</c:v>
                </c:pt>
                <c:pt idx="58">
                  <c:v>37589</c:v>
                </c:pt>
                <c:pt idx="59">
                  <c:v>37621</c:v>
                </c:pt>
                <c:pt idx="60">
                  <c:v>37652</c:v>
                </c:pt>
                <c:pt idx="61">
                  <c:v>37680</c:v>
                </c:pt>
                <c:pt idx="62">
                  <c:v>37711</c:v>
                </c:pt>
                <c:pt idx="63">
                  <c:v>37741</c:v>
                </c:pt>
                <c:pt idx="64">
                  <c:v>37771</c:v>
                </c:pt>
                <c:pt idx="65">
                  <c:v>37802</c:v>
                </c:pt>
                <c:pt idx="66">
                  <c:v>37833</c:v>
                </c:pt>
                <c:pt idx="67">
                  <c:v>37862</c:v>
                </c:pt>
                <c:pt idx="68">
                  <c:v>37894</c:v>
                </c:pt>
                <c:pt idx="69">
                  <c:v>37925</c:v>
                </c:pt>
                <c:pt idx="70">
                  <c:v>37953</c:v>
                </c:pt>
                <c:pt idx="71">
                  <c:v>37986</c:v>
                </c:pt>
                <c:pt idx="72">
                  <c:v>38016</c:v>
                </c:pt>
                <c:pt idx="73">
                  <c:v>38044</c:v>
                </c:pt>
                <c:pt idx="74">
                  <c:v>38077</c:v>
                </c:pt>
                <c:pt idx="75">
                  <c:v>38107</c:v>
                </c:pt>
                <c:pt idx="76">
                  <c:v>38138</c:v>
                </c:pt>
                <c:pt idx="77">
                  <c:v>38168</c:v>
                </c:pt>
                <c:pt idx="78">
                  <c:v>38198</c:v>
                </c:pt>
                <c:pt idx="79">
                  <c:v>38230</c:v>
                </c:pt>
                <c:pt idx="80">
                  <c:v>38260</c:v>
                </c:pt>
                <c:pt idx="81">
                  <c:v>38289</c:v>
                </c:pt>
                <c:pt idx="82">
                  <c:v>38321</c:v>
                </c:pt>
                <c:pt idx="83">
                  <c:v>38352</c:v>
                </c:pt>
                <c:pt idx="84">
                  <c:v>38383</c:v>
                </c:pt>
                <c:pt idx="85">
                  <c:v>38411</c:v>
                </c:pt>
                <c:pt idx="86">
                  <c:v>38442</c:v>
                </c:pt>
                <c:pt idx="87">
                  <c:v>38471</c:v>
                </c:pt>
                <c:pt idx="88">
                  <c:v>38503</c:v>
                </c:pt>
                <c:pt idx="89">
                  <c:v>38533</c:v>
                </c:pt>
                <c:pt idx="90">
                  <c:v>38562</c:v>
                </c:pt>
                <c:pt idx="91">
                  <c:v>38595</c:v>
                </c:pt>
                <c:pt idx="92">
                  <c:v>38625</c:v>
                </c:pt>
                <c:pt idx="93">
                  <c:v>38656</c:v>
                </c:pt>
                <c:pt idx="94">
                  <c:v>38686</c:v>
                </c:pt>
                <c:pt idx="95">
                  <c:v>38716</c:v>
                </c:pt>
                <c:pt idx="96">
                  <c:v>38748</c:v>
                </c:pt>
                <c:pt idx="97">
                  <c:v>38776</c:v>
                </c:pt>
                <c:pt idx="98">
                  <c:v>38807</c:v>
                </c:pt>
                <c:pt idx="99">
                  <c:v>38835</c:v>
                </c:pt>
                <c:pt idx="100">
                  <c:v>38868</c:v>
                </c:pt>
                <c:pt idx="101">
                  <c:v>38898</c:v>
                </c:pt>
                <c:pt idx="102">
                  <c:v>38929</c:v>
                </c:pt>
                <c:pt idx="103">
                  <c:v>38960</c:v>
                </c:pt>
                <c:pt idx="104">
                  <c:v>38989</c:v>
                </c:pt>
                <c:pt idx="105">
                  <c:v>39021</c:v>
                </c:pt>
                <c:pt idx="106">
                  <c:v>39051</c:v>
                </c:pt>
                <c:pt idx="107">
                  <c:v>39080</c:v>
                </c:pt>
                <c:pt idx="108">
                  <c:v>39113</c:v>
                </c:pt>
                <c:pt idx="109">
                  <c:v>39141</c:v>
                </c:pt>
                <c:pt idx="110">
                  <c:v>39171</c:v>
                </c:pt>
                <c:pt idx="111">
                  <c:v>39202</c:v>
                </c:pt>
                <c:pt idx="112">
                  <c:v>39233</c:v>
                </c:pt>
                <c:pt idx="113">
                  <c:v>39262</c:v>
                </c:pt>
                <c:pt idx="114">
                  <c:v>39294</c:v>
                </c:pt>
                <c:pt idx="115">
                  <c:v>39325</c:v>
                </c:pt>
                <c:pt idx="116">
                  <c:v>39353</c:v>
                </c:pt>
                <c:pt idx="117">
                  <c:v>39386</c:v>
                </c:pt>
                <c:pt idx="118">
                  <c:v>39416</c:v>
                </c:pt>
                <c:pt idx="119">
                  <c:v>39447</c:v>
                </c:pt>
                <c:pt idx="120">
                  <c:v>39478</c:v>
                </c:pt>
                <c:pt idx="121">
                  <c:v>39507</c:v>
                </c:pt>
                <c:pt idx="122">
                  <c:v>39538</c:v>
                </c:pt>
                <c:pt idx="123">
                  <c:v>39568</c:v>
                </c:pt>
                <c:pt idx="124">
                  <c:v>39598</c:v>
                </c:pt>
                <c:pt idx="125">
                  <c:v>39629</c:v>
                </c:pt>
                <c:pt idx="126">
                  <c:v>39660</c:v>
                </c:pt>
                <c:pt idx="127">
                  <c:v>39689</c:v>
                </c:pt>
                <c:pt idx="128">
                  <c:v>39721</c:v>
                </c:pt>
                <c:pt idx="129">
                  <c:v>39752</c:v>
                </c:pt>
                <c:pt idx="130">
                  <c:v>39780</c:v>
                </c:pt>
                <c:pt idx="131">
                  <c:v>39813</c:v>
                </c:pt>
                <c:pt idx="132">
                  <c:v>39843</c:v>
                </c:pt>
                <c:pt idx="133">
                  <c:v>39871</c:v>
                </c:pt>
                <c:pt idx="134">
                  <c:v>39903</c:v>
                </c:pt>
                <c:pt idx="135">
                  <c:v>39933</c:v>
                </c:pt>
                <c:pt idx="136">
                  <c:v>39962</c:v>
                </c:pt>
                <c:pt idx="137">
                  <c:v>39994</c:v>
                </c:pt>
                <c:pt idx="138">
                  <c:v>40025</c:v>
                </c:pt>
                <c:pt idx="139">
                  <c:v>40056</c:v>
                </c:pt>
                <c:pt idx="140">
                  <c:v>40086</c:v>
                </c:pt>
                <c:pt idx="141">
                  <c:v>40116</c:v>
                </c:pt>
                <c:pt idx="142">
                  <c:v>40147</c:v>
                </c:pt>
                <c:pt idx="143">
                  <c:v>40178</c:v>
                </c:pt>
                <c:pt idx="144">
                  <c:v>40207</c:v>
                </c:pt>
                <c:pt idx="145">
                  <c:v>40235</c:v>
                </c:pt>
                <c:pt idx="146">
                  <c:v>40268</c:v>
                </c:pt>
                <c:pt idx="147">
                  <c:v>40298</c:v>
                </c:pt>
                <c:pt idx="148">
                  <c:v>40329</c:v>
                </c:pt>
                <c:pt idx="149">
                  <c:v>40359</c:v>
                </c:pt>
                <c:pt idx="150">
                  <c:v>40389</c:v>
                </c:pt>
                <c:pt idx="151">
                  <c:v>40421</c:v>
                </c:pt>
                <c:pt idx="152">
                  <c:v>40451</c:v>
                </c:pt>
                <c:pt idx="153">
                  <c:v>40480</c:v>
                </c:pt>
                <c:pt idx="154">
                  <c:v>40512</c:v>
                </c:pt>
                <c:pt idx="155">
                  <c:v>40543</c:v>
                </c:pt>
                <c:pt idx="156">
                  <c:v>40574</c:v>
                </c:pt>
                <c:pt idx="157">
                  <c:v>40602</c:v>
                </c:pt>
                <c:pt idx="158">
                  <c:v>40633</c:v>
                </c:pt>
                <c:pt idx="159">
                  <c:v>40662</c:v>
                </c:pt>
                <c:pt idx="160">
                  <c:v>40694</c:v>
                </c:pt>
                <c:pt idx="161">
                  <c:v>40724</c:v>
                </c:pt>
                <c:pt idx="162">
                  <c:v>40753</c:v>
                </c:pt>
                <c:pt idx="163">
                  <c:v>40786</c:v>
                </c:pt>
                <c:pt idx="164">
                  <c:v>40816</c:v>
                </c:pt>
                <c:pt idx="165">
                  <c:v>40847</c:v>
                </c:pt>
                <c:pt idx="166">
                  <c:v>40877</c:v>
                </c:pt>
                <c:pt idx="167">
                  <c:v>40907</c:v>
                </c:pt>
                <c:pt idx="168">
                  <c:v>40939</c:v>
                </c:pt>
                <c:pt idx="169">
                  <c:v>40968</c:v>
                </c:pt>
                <c:pt idx="170">
                  <c:v>40998</c:v>
                </c:pt>
                <c:pt idx="171">
                  <c:v>41029</c:v>
                </c:pt>
                <c:pt idx="172">
                  <c:v>41060</c:v>
                </c:pt>
                <c:pt idx="173">
                  <c:v>41089</c:v>
                </c:pt>
                <c:pt idx="174">
                  <c:v>41121</c:v>
                </c:pt>
                <c:pt idx="175">
                  <c:v>41152</c:v>
                </c:pt>
                <c:pt idx="176">
                  <c:v>41180</c:v>
                </c:pt>
                <c:pt idx="177">
                  <c:v>41213</c:v>
                </c:pt>
                <c:pt idx="178">
                  <c:v>41243</c:v>
                </c:pt>
                <c:pt idx="179">
                  <c:v>41274</c:v>
                </c:pt>
                <c:pt idx="180">
                  <c:v>41305</c:v>
                </c:pt>
                <c:pt idx="181">
                  <c:v>41333</c:v>
                </c:pt>
                <c:pt idx="182">
                  <c:v>41362</c:v>
                </c:pt>
                <c:pt idx="183">
                  <c:v>41394</c:v>
                </c:pt>
                <c:pt idx="184">
                  <c:v>41425</c:v>
                </c:pt>
                <c:pt idx="185">
                  <c:v>41453</c:v>
                </c:pt>
                <c:pt idx="186">
                  <c:v>41486</c:v>
                </c:pt>
                <c:pt idx="187">
                  <c:v>41516</c:v>
                </c:pt>
                <c:pt idx="188">
                  <c:v>41547</c:v>
                </c:pt>
                <c:pt idx="189">
                  <c:v>41578</c:v>
                </c:pt>
                <c:pt idx="190">
                  <c:v>41607</c:v>
                </c:pt>
                <c:pt idx="191">
                  <c:v>41639</c:v>
                </c:pt>
                <c:pt idx="192">
                  <c:v>41670</c:v>
                </c:pt>
                <c:pt idx="193">
                  <c:v>41698</c:v>
                </c:pt>
                <c:pt idx="194">
                  <c:v>41729</c:v>
                </c:pt>
                <c:pt idx="195">
                  <c:v>41759</c:v>
                </c:pt>
                <c:pt idx="196">
                  <c:v>41789</c:v>
                </c:pt>
                <c:pt idx="197">
                  <c:v>41820</c:v>
                </c:pt>
                <c:pt idx="198">
                  <c:v>41851</c:v>
                </c:pt>
                <c:pt idx="199">
                  <c:v>41880</c:v>
                </c:pt>
                <c:pt idx="200">
                  <c:v>41912</c:v>
                </c:pt>
                <c:pt idx="201">
                  <c:v>41943</c:v>
                </c:pt>
                <c:pt idx="202">
                  <c:v>41971</c:v>
                </c:pt>
                <c:pt idx="203">
                  <c:v>42004</c:v>
                </c:pt>
                <c:pt idx="204">
                  <c:v>42034</c:v>
                </c:pt>
                <c:pt idx="205">
                  <c:v>42062</c:v>
                </c:pt>
                <c:pt idx="206">
                  <c:v>42094</c:v>
                </c:pt>
                <c:pt idx="207">
                  <c:v>42124</c:v>
                </c:pt>
                <c:pt idx="208">
                  <c:v>42153</c:v>
                </c:pt>
                <c:pt idx="209">
                  <c:v>42185</c:v>
                </c:pt>
                <c:pt idx="210">
                  <c:v>42216</c:v>
                </c:pt>
                <c:pt idx="211">
                  <c:v>42247</c:v>
                </c:pt>
                <c:pt idx="212">
                  <c:v>42277</c:v>
                </c:pt>
                <c:pt idx="213">
                  <c:v>42307</c:v>
                </c:pt>
                <c:pt idx="214">
                  <c:v>42338</c:v>
                </c:pt>
                <c:pt idx="215">
                  <c:v>42369</c:v>
                </c:pt>
                <c:pt idx="216">
                  <c:v>42398</c:v>
                </c:pt>
                <c:pt idx="217">
                  <c:v>42429</c:v>
                </c:pt>
                <c:pt idx="218">
                  <c:v>42460</c:v>
                </c:pt>
                <c:pt idx="219">
                  <c:v>42489</c:v>
                </c:pt>
                <c:pt idx="220">
                  <c:v>42521</c:v>
                </c:pt>
                <c:pt idx="221">
                  <c:v>42551</c:v>
                </c:pt>
                <c:pt idx="222">
                  <c:v>42580</c:v>
                </c:pt>
                <c:pt idx="223">
                  <c:v>42613</c:v>
                </c:pt>
                <c:pt idx="224">
                  <c:v>42643</c:v>
                </c:pt>
                <c:pt idx="225">
                  <c:v>42674</c:v>
                </c:pt>
                <c:pt idx="226">
                  <c:v>42704</c:v>
                </c:pt>
                <c:pt idx="227">
                  <c:v>42734</c:v>
                </c:pt>
                <c:pt idx="228">
                  <c:v>42766</c:v>
                </c:pt>
                <c:pt idx="229">
                  <c:v>42794</c:v>
                </c:pt>
                <c:pt idx="230">
                  <c:v>42825</c:v>
                </c:pt>
                <c:pt idx="231">
                  <c:v>42853</c:v>
                </c:pt>
                <c:pt idx="232">
                  <c:v>42886</c:v>
                </c:pt>
                <c:pt idx="233">
                  <c:v>42916</c:v>
                </c:pt>
                <c:pt idx="234">
                  <c:v>42947</c:v>
                </c:pt>
                <c:pt idx="235">
                  <c:v>42978</c:v>
                </c:pt>
                <c:pt idx="236">
                  <c:v>43007</c:v>
                </c:pt>
                <c:pt idx="237">
                  <c:v>43039</c:v>
                </c:pt>
                <c:pt idx="238">
                  <c:v>43069</c:v>
                </c:pt>
                <c:pt idx="239">
                  <c:v>43098</c:v>
                </c:pt>
                <c:pt idx="240">
                  <c:v>43129</c:v>
                </c:pt>
                <c:pt idx="241">
                  <c:v>43159</c:v>
                </c:pt>
                <c:pt idx="242">
                  <c:v>43187</c:v>
                </c:pt>
                <c:pt idx="243">
                  <c:v>43218</c:v>
                </c:pt>
                <c:pt idx="244">
                  <c:v>43248</c:v>
                </c:pt>
                <c:pt idx="245">
                  <c:v>43279</c:v>
                </c:pt>
                <c:pt idx="246">
                  <c:v>43309</c:v>
                </c:pt>
                <c:pt idx="247">
                  <c:v>43340</c:v>
                </c:pt>
                <c:pt idx="248">
                  <c:v>43371</c:v>
                </c:pt>
                <c:pt idx="249">
                  <c:v>43401</c:v>
                </c:pt>
                <c:pt idx="250">
                  <c:v>43432</c:v>
                </c:pt>
                <c:pt idx="251">
                  <c:v>43462</c:v>
                </c:pt>
                <c:pt idx="252">
                  <c:v>43493</c:v>
                </c:pt>
                <c:pt idx="253">
                  <c:v>43524</c:v>
                </c:pt>
                <c:pt idx="254">
                  <c:v>43552</c:v>
                </c:pt>
                <c:pt idx="255">
                  <c:v>43583</c:v>
                </c:pt>
                <c:pt idx="256">
                  <c:v>43613</c:v>
                </c:pt>
                <c:pt idx="257">
                  <c:v>43644</c:v>
                </c:pt>
                <c:pt idx="258">
                  <c:v>43674</c:v>
                </c:pt>
                <c:pt idx="259">
                  <c:v>43705</c:v>
                </c:pt>
                <c:pt idx="260">
                  <c:v>43736</c:v>
                </c:pt>
                <c:pt idx="261">
                  <c:v>43766</c:v>
                </c:pt>
                <c:pt idx="262">
                  <c:v>43797</c:v>
                </c:pt>
                <c:pt idx="263">
                  <c:v>43827</c:v>
                </c:pt>
                <c:pt idx="264">
                  <c:v>43850</c:v>
                </c:pt>
                <c:pt idx="265">
                  <c:v>43881</c:v>
                </c:pt>
                <c:pt idx="266">
                  <c:v>43910</c:v>
                </c:pt>
                <c:pt idx="267">
                  <c:v>43941</c:v>
                </c:pt>
                <c:pt idx="268">
                  <c:v>43971</c:v>
                </c:pt>
                <c:pt idx="269">
                  <c:v>44002</c:v>
                </c:pt>
                <c:pt idx="270">
                  <c:v>44032</c:v>
                </c:pt>
                <c:pt idx="271">
                  <c:v>44063</c:v>
                </c:pt>
                <c:pt idx="272">
                  <c:v>44094</c:v>
                </c:pt>
                <c:pt idx="273">
                  <c:v>44124</c:v>
                </c:pt>
                <c:pt idx="274">
                  <c:v>44155</c:v>
                </c:pt>
                <c:pt idx="275">
                  <c:v>44185</c:v>
                </c:pt>
                <c:pt idx="276">
                  <c:v>44216</c:v>
                </c:pt>
                <c:pt idx="277">
                  <c:v>44247</c:v>
                </c:pt>
                <c:pt idx="278">
                  <c:v>44275</c:v>
                </c:pt>
                <c:pt idx="279">
                  <c:v>44306</c:v>
                </c:pt>
                <c:pt idx="280">
                  <c:v>44336</c:v>
                </c:pt>
                <c:pt idx="281">
                  <c:v>44367</c:v>
                </c:pt>
                <c:pt idx="282">
                  <c:v>44397</c:v>
                </c:pt>
                <c:pt idx="283">
                  <c:v>44428</c:v>
                </c:pt>
                <c:pt idx="284">
                  <c:v>44459</c:v>
                </c:pt>
                <c:pt idx="285">
                  <c:v>44489</c:v>
                </c:pt>
                <c:pt idx="286">
                  <c:v>44520</c:v>
                </c:pt>
                <c:pt idx="287">
                  <c:v>44550</c:v>
                </c:pt>
                <c:pt idx="288">
                  <c:v>44581</c:v>
                </c:pt>
                <c:pt idx="289">
                  <c:v>44612</c:v>
                </c:pt>
                <c:pt idx="290">
                  <c:v>44640</c:v>
                </c:pt>
                <c:pt idx="291">
                  <c:v>44671</c:v>
                </c:pt>
                <c:pt idx="292">
                  <c:v>44701</c:v>
                </c:pt>
                <c:pt idx="293">
                  <c:v>44732</c:v>
                </c:pt>
                <c:pt idx="294">
                  <c:v>44762</c:v>
                </c:pt>
                <c:pt idx="295">
                  <c:v>44793</c:v>
                </c:pt>
                <c:pt idx="296">
                  <c:v>44824</c:v>
                </c:pt>
                <c:pt idx="297">
                  <c:v>44854</c:v>
                </c:pt>
                <c:pt idx="298">
                  <c:v>44885</c:v>
                </c:pt>
                <c:pt idx="299">
                  <c:v>44915</c:v>
                </c:pt>
                <c:pt idx="300">
                  <c:v>44946</c:v>
                </c:pt>
                <c:pt idx="301">
                  <c:v>44977</c:v>
                </c:pt>
                <c:pt idx="302">
                  <c:v>45005</c:v>
                </c:pt>
                <c:pt idx="303">
                  <c:v>45036</c:v>
                </c:pt>
                <c:pt idx="304">
                  <c:v>45066</c:v>
                </c:pt>
                <c:pt idx="305">
                  <c:v>45097</c:v>
                </c:pt>
                <c:pt idx="306">
                  <c:v>45127</c:v>
                </c:pt>
                <c:pt idx="307">
                  <c:v>45158</c:v>
                </c:pt>
                <c:pt idx="308">
                  <c:v>45189</c:v>
                </c:pt>
                <c:pt idx="309">
                  <c:v>45219</c:v>
                </c:pt>
                <c:pt idx="310">
                  <c:v>45250</c:v>
                </c:pt>
                <c:pt idx="311">
                  <c:v>45280</c:v>
                </c:pt>
                <c:pt idx="312">
                  <c:v>45311</c:v>
                </c:pt>
                <c:pt idx="313">
                  <c:v>45342</c:v>
                </c:pt>
                <c:pt idx="314">
                  <c:v>45371</c:v>
                </c:pt>
                <c:pt idx="315">
                  <c:v>45402</c:v>
                </c:pt>
                <c:pt idx="316">
                  <c:v>45432</c:v>
                </c:pt>
                <c:pt idx="317">
                  <c:v>45463</c:v>
                </c:pt>
                <c:pt idx="318">
                  <c:v>45493</c:v>
                </c:pt>
                <c:pt idx="319">
                  <c:v>45524</c:v>
                </c:pt>
                <c:pt idx="320">
                  <c:v>45555</c:v>
                </c:pt>
                <c:pt idx="321">
                  <c:v>45585</c:v>
                </c:pt>
                <c:pt idx="322">
                  <c:v>45616</c:v>
                </c:pt>
                <c:pt idx="323">
                  <c:v>45646</c:v>
                </c:pt>
                <c:pt idx="324">
                  <c:v>45677</c:v>
                </c:pt>
                <c:pt idx="325">
                  <c:v>45708</c:v>
                </c:pt>
                <c:pt idx="326">
                  <c:v>45736</c:v>
                </c:pt>
                <c:pt idx="327">
                  <c:v>45767</c:v>
                </c:pt>
                <c:pt idx="328">
                  <c:v>45797</c:v>
                </c:pt>
                <c:pt idx="329">
                  <c:v>45828</c:v>
                </c:pt>
                <c:pt idx="330">
                  <c:v>45858</c:v>
                </c:pt>
                <c:pt idx="331">
                  <c:v>45889</c:v>
                </c:pt>
                <c:pt idx="332">
                  <c:v>45920</c:v>
                </c:pt>
              </c:numCache>
            </c:numRef>
          </c:cat>
          <c:val>
            <c:numRef>
              <c:f>Analysis!$E$46:$E$376</c:f>
              <c:numCache>
                <c:formatCode>0.00</c:formatCode>
                <c:ptCount val="331"/>
                <c:pt idx="0">
                  <c:v>0.70225188452706777</c:v>
                </c:pt>
                <c:pt idx="1">
                  <c:v>0.70225188452706777</c:v>
                </c:pt>
                <c:pt idx="2">
                  <c:v>0.70225188452706777</c:v>
                </c:pt>
                <c:pt idx="3">
                  <c:v>0.4024841187067309</c:v>
                </c:pt>
                <c:pt idx="4">
                  <c:v>0.4024841187067309</c:v>
                </c:pt>
                <c:pt idx="5">
                  <c:v>0.4024841187067309</c:v>
                </c:pt>
                <c:pt idx="6">
                  <c:v>0.52835605248620343</c:v>
                </c:pt>
                <c:pt idx="7">
                  <c:v>0.52835605248620343</c:v>
                </c:pt>
                <c:pt idx="8">
                  <c:v>0.52835605248620343</c:v>
                </c:pt>
                <c:pt idx="9">
                  <c:v>0.30341743851804703</c:v>
                </c:pt>
                <c:pt idx="10">
                  <c:v>0.30341743851804703</c:v>
                </c:pt>
                <c:pt idx="11">
                  <c:v>0.30341743851804703</c:v>
                </c:pt>
                <c:pt idx="12">
                  <c:v>1.0016201991065432</c:v>
                </c:pt>
                <c:pt idx="13">
                  <c:v>1.0016201991065432</c:v>
                </c:pt>
                <c:pt idx="14">
                  <c:v>1.0016201991065432</c:v>
                </c:pt>
                <c:pt idx="15">
                  <c:v>0.48170316143779951</c:v>
                </c:pt>
                <c:pt idx="16">
                  <c:v>0.48170316143779951</c:v>
                </c:pt>
                <c:pt idx="17">
                  <c:v>0.48170316143779951</c:v>
                </c:pt>
                <c:pt idx="18">
                  <c:v>1.3094513039144959</c:v>
                </c:pt>
                <c:pt idx="19">
                  <c:v>1.3094513039144959</c:v>
                </c:pt>
                <c:pt idx="20">
                  <c:v>1.3094513039144959</c:v>
                </c:pt>
                <c:pt idx="21">
                  <c:v>1.0534225987156765</c:v>
                </c:pt>
                <c:pt idx="22">
                  <c:v>1.0534225987156765</c:v>
                </c:pt>
                <c:pt idx="23">
                  <c:v>1.0534225987156765</c:v>
                </c:pt>
                <c:pt idx="24">
                  <c:v>1.2763483457497944</c:v>
                </c:pt>
                <c:pt idx="25">
                  <c:v>1.2763483457497944</c:v>
                </c:pt>
                <c:pt idx="26">
                  <c:v>1.2763483457497944</c:v>
                </c:pt>
                <c:pt idx="27">
                  <c:v>0.91093162450213827</c:v>
                </c:pt>
                <c:pt idx="28">
                  <c:v>0.91093162450213827</c:v>
                </c:pt>
                <c:pt idx="29">
                  <c:v>0.91093162450213827</c:v>
                </c:pt>
                <c:pt idx="30">
                  <c:v>0.67030631234511395</c:v>
                </c:pt>
                <c:pt idx="31">
                  <c:v>0.67030631234511395</c:v>
                </c:pt>
                <c:pt idx="32">
                  <c:v>0.67030631234511395</c:v>
                </c:pt>
                <c:pt idx="33">
                  <c:v>0.48054599136155274</c:v>
                </c:pt>
                <c:pt idx="34">
                  <c:v>0.48054599136155274</c:v>
                </c:pt>
                <c:pt idx="35">
                  <c:v>0.48054599136155274</c:v>
                </c:pt>
                <c:pt idx="36">
                  <c:v>1.0951307661119758</c:v>
                </c:pt>
                <c:pt idx="37">
                  <c:v>1.0951307661119758</c:v>
                </c:pt>
                <c:pt idx="38">
                  <c:v>1.0951307661119758</c:v>
                </c:pt>
                <c:pt idx="39">
                  <c:v>4.7004842792525175E-2</c:v>
                </c:pt>
                <c:pt idx="40">
                  <c:v>4.7004842792525175E-2</c:v>
                </c:pt>
                <c:pt idx="41">
                  <c:v>4.7004842792525175E-2</c:v>
                </c:pt>
                <c:pt idx="42">
                  <c:v>0.21336206896550941</c:v>
                </c:pt>
                <c:pt idx="43">
                  <c:v>0.21336206896550941</c:v>
                </c:pt>
                <c:pt idx="44">
                  <c:v>0.21336206896550941</c:v>
                </c:pt>
                <c:pt idx="45">
                  <c:v>-4.9463429321045027E-2</c:v>
                </c:pt>
                <c:pt idx="46">
                  <c:v>-4.9463429321045027E-2</c:v>
                </c:pt>
                <c:pt idx="47">
                  <c:v>-4.9463429321045027E-2</c:v>
                </c:pt>
                <c:pt idx="48">
                  <c:v>0.22118943110422035</c:v>
                </c:pt>
                <c:pt idx="49">
                  <c:v>0.22118943110422035</c:v>
                </c:pt>
                <c:pt idx="50">
                  <c:v>0.22118943110422035</c:v>
                </c:pt>
                <c:pt idx="51">
                  <c:v>0.45385454326861852</c:v>
                </c:pt>
                <c:pt idx="52">
                  <c:v>0.45385454326861852</c:v>
                </c:pt>
                <c:pt idx="53">
                  <c:v>0.45385454326861852</c:v>
                </c:pt>
                <c:pt idx="54">
                  <c:v>0.47146624720560049</c:v>
                </c:pt>
                <c:pt idx="55">
                  <c:v>0.47146624720560049</c:v>
                </c:pt>
                <c:pt idx="56">
                  <c:v>0.47146624720560049</c:v>
                </c:pt>
                <c:pt idx="57">
                  <c:v>0.18421298935563435</c:v>
                </c:pt>
                <c:pt idx="58">
                  <c:v>0.18421298935563435</c:v>
                </c:pt>
                <c:pt idx="59">
                  <c:v>0.18421298935563435</c:v>
                </c:pt>
                <c:pt idx="60">
                  <c:v>-0.27602372954770327</c:v>
                </c:pt>
                <c:pt idx="61">
                  <c:v>-0.27602372954770327</c:v>
                </c:pt>
                <c:pt idx="62">
                  <c:v>-0.27602372954770327</c:v>
                </c:pt>
                <c:pt idx="63">
                  <c:v>5.9189991355720242E-2</c:v>
                </c:pt>
                <c:pt idx="64">
                  <c:v>5.9189991355720242E-2</c:v>
                </c:pt>
                <c:pt idx="65">
                  <c:v>5.9189991355720242E-2</c:v>
                </c:pt>
                <c:pt idx="66">
                  <c:v>0.65070475282581897</c:v>
                </c:pt>
                <c:pt idx="67">
                  <c:v>0.65070475282581897</c:v>
                </c:pt>
                <c:pt idx="68">
                  <c:v>0.65070475282581897</c:v>
                </c:pt>
                <c:pt idx="69">
                  <c:v>0.62831652607765887</c:v>
                </c:pt>
                <c:pt idx="70">
                  <c:v>0.62831652607765887</c:v>
                </c:pt>
                <c:pt idx="71">
                  <c:v>0.62831652607765887</c:v>
                </c:pt>
                <c:pt idx="72">
                  <c:v>0.5361547285401641</c:v>
                </c:pt>
                <c:pt idx="73">
                  <c:v>0.5361547285401641</c:v>
                </c:pt>
                <c:pt idx="74">
                  <c:v>0.5361547285401641</c:v>
                </c:pt>
                <c:pt idx="75">
                  <c:v>0.61479435108059344</c:v>
                </c:pt>
                <c:pt idx="76">
                  <c:v>0.61479435108059344</c:v>
                </c:pt>
                <c:pt idx="77">
                  <c:v>0.61479435108059344</c:v>
                </c:pt>
                <c:pt idx="78">
                  <c:v>0.21932557386036877</c:v>
                </c:pt>
                <c:pt idx="79">
                  <c:v>0.21932557386036877</c:v>
                </c:pt>
                <c:pt idx="80">
                  <c:v>0.21932557386036877</c:v>
                </c:pt>
                <c:pt idx="81">
                  <c:v>0.4505400678089887</c:v>
                </c:pt>
                <c:pt idx="82">
                  <c:v>0.4505400678089887</c:v>
                </c:pt>
                <c:pt idx="83">
                  <c:v>0.4505400678089887</c:v>
                </c:pt>
                <c:pt idx="84">
                  <c:v>0.26490284832453559</c:v>
                </c:pt>
                <c:pt idx="85">
                  <c:v>0.26490284832453559</c:v>
                </c:pt>
                <c:pt idx="86">
                  <c:v>0.26490284832453559</c:v>
                </c:pt>
                <c:pt idx="87">
                  <c:v>0.62429268091936352</c:v>
                </c:pt>
                <c:pt idx="88">
                  <c:v>0.62429268091936352</c:v>
                </c:pt>
                <c:pt idx="89">
                  <c:v>0.62429268091936352</c:v>
                </c:pt>
                <c:pt idx="90">
                  <c:v>0.74597565763644469</c:v>
                </c:pt>
                <c:pt idx="91">
                  <c:v>0.74597565763644469</c:v>
                </c:pt>
                <c:pt idx="92">
                  <c:v>0.74597565763644469</c:v>
                </c:pt>
                <c:pt idx="93">
                  <c:v>0.6909262146011943</c:v>
                </c:pt>
                <c:pt idx="94">
                  <c:v>0.6909262146011943</c:v>
                </c:pt>
                <c:pt idx="95">
                  <c:v>0.6909262146011943</c:v>
                </c:pt>
                <c:pt idx="96">
                  <c:v>0.93413106056330375</c:v>
                </c:pt>
                <c:pt idx="97">
                  <c:v>0.93413106056330375</c:v>
                </c:pt>
                <c:pt idx="98">
                  <c:v>0.93413106056330375</c:v>
                </c:pt>
                <c:pt idx="99">
                  <c:v>1.1092249006410888</c:v>
                </c:pt>
                <c:pt idx="100">
                  <c:v>1.1092249006410888</c:v>
                </c:pt>
                <c:pt idx="101">
                  <c:v>1.1092249006410888</c:v>
                </c:pt>
                <c:pt idx="102">
                  <c:v>0.5451701088759906</c:v>
                </c:pt>
                <c:pt idx="103">
                  <c:v>0.5451701088759906</c:v>
                </c:pt>
                <c:pt idx="104">
                  <c:v>0.5451701088759906</c:v>
                </c:pt>
                <c:pt idx="105">
                  <c:v>1.1724398063745578</c:v>
                </c:pt>
                <c:pt idx="106">
                  <c:v>1.1724398063745578</c:v>
                </c:pt>
                <c:pt idx="107">
                  <c:v>1.1724398063745578</c:v>
                </c:pt>
                <c:pt idx="108">
                  <c:v>0.68894274085810192</c:v>
                </c:pt>
                <c:pt idx="109">
                  <c:v>0.68894274085810192</c:v>
                </c:pt>
                <c:pt idx="110">
                  <c:v>0.68894274085810192</c:v>
                </c:pt>
                <c:pt idx="111">
                  <c:v>0.67960041655418468</c:v>
                </c:pt>
                <c:pt idx="112">
                  <c:v>0.67960041655418468</c:v>
                </c:pt>
                <c:pt idx="113">
                  <c:v>0.67960041655418468</c:v>
                </c:pt>
                <c:pt idx="114">
                  <c:v>0.39228906800697921</c:v>
                </c:pt>
                <c:pt idx="115">
                  <c:v>0.39228906800697921</c:v>
                </c:pt>
                <c:pt idx="116">
                  <c:v>0.39228906800697921</c:v>
                </c:pt>
                <c:pt idx="117">
                  <c:v>0.50905150044265901</c:v>
                </c:pt>
                <c:pt idx="118">
                  <c:v>0.50905150044265901</c:v>
                </c:pt>
                <c:pt idx="119">
                  <c:v>0.50905150044265901</c:v>
                </c:pt>
                <c:pt idx="120" formatCode="0.0">
                  <c:v>0.62948479441132643</c:v>
                </c:pt>
                <c:pt idx="121">
                  <c:v>0.62948479441132643</c:v>
                </c:pt>
                <c:pt idx="122">
                  <c:v>0.62948479441132643</c:v>
                </c:pt>
                <c:pt idx="123">
                  <c:v>-0.49085448673448651</c:v>
                </c:pt>
                <c:pt idx="124">
                  <c:v>-0.49085448673448651</c:v>
                </c:pt>
                <c:pt idx="125">
                  <c:v>-0.49085448673448651</c:v>
                </c:pt>
                <c:pt idx="126">
                  <c:v>-0.54142795937014432</c:v>
                </c:pt>
                <c:pt idx="127">
                  <c:v>-0.54142795937014432</c:v>
                </c:pt>
                <c:pt idx="128">
                  <c:v>-0.54142795937014432</c:v>
                </c:pt>
                <c:pt idx="129">
                  <c:v>-1.7059381897613211</c:v>
                </c:pt>
                <c:pt idx="130">
                  <c:v>-1.7059381897613211</c:v>
                </c:pt>
                <c:pt idx="131">
                  <c:v>-1.7059381897613211</c:v>
                </c:pt>
                <c:pt idx="132">
                  <c:v>-3.0751151859263728</c:v>
                </c:pt>
                <c:pt idx="133">
                  <c:v>-3.0751151859263728</c:v>
                </c:pt>
                <c:pt idx="134">
                  <c:v>-3.0751151859263728</c:v>
                </c:pt>
                <c:pt idx="135">
                  <c:v>-4.00136046264461E-4</c:v>
                </c:pt>
                <c:pt idx="136">
                  <c:v>-4.00136046264461E-4</c:v>
                </c:pt>
                <c:pt idx="137">
                  <c:v>-4.00136046264461E-4</c:v>
                </c:pt>
                <c:pt idx="138">
                  <c:v>0.36252470849972174</c:v>
                </c:pt>
                <c:pt idx="139">
                  <c:v>0.36252470849972174</c:v>
                </c:pt>
                <c:pt idx="140">
                  <c:v>0.36252470849972174</c:v>
                </c:pt>
                <c:pt idx="141">
                  <c:v>0.43178374930230379</c:v>
                </c:pt>
                <c:pt idx="142">
                  <c:v>0.43178374930230379</c:v>
                </c:pt>
                <c:pt idx="143">
                  <c:v>0.43178374930230379</c:v>
                </c:pt>
                <c:pt idx="144">
                  <c:v>0.40134496214811544</c:v>
                </c:pt>
                <c:pt idx="145">
                  <c:v>0.40134496214811544</c:v>
                </c:pt>
                <c:pt idx="146">
                  <c:v>0.40134496214811544</c:v>
                </c:pt>
                <c:pt idx="147">
                  <c:v>0.93075116442743244</c:v>
                </c:pt>
                <c:pt idx="148">
                  <c:v>0.93075116442743244</c:v>
                </c:pt>
                <c:pt idx="149">
                  <c:v>0.93075116442743244</c:v>
                </c:pt>
                <c:pt idx="150">
                  <c:v>0.44345550558629226</c:v>
                </c:pt>
                <c:pt idx="151">
                  <c:v>0.44345550558629226</c:v>
                </c:pt>
                <c:pt idx="152">
                  <c:v>0.44345550558629226</c:v>
                </c:pt>
                <c:pt idx="153">
                  <c:v>0.59009360374415398</c:v>
                </c:pt>
                <c:pt idx="154">
                  <c:v>0.59009360374415398</c:v>
                </c:pt>
                <c:pt idx="155">
                  <c:v>0.59009360374415398</c:v>
                </c:pt>
                <c:pt idx="156">
                  <c:v>0.94295363165097179</c:v>
                </c:pt>
                <c:pt idx="157">
                  <c:v>0.94295363165097179</c:v>
                </c:pt>
                <c:pt idx="158">
                  <c:v>0.94295363165097179</c:v>
                </c:pt>
                <c:pt idx="159">
                  <c:v>4.6092684706964069E-3</c:v>
                </c:pt>
                <c:pt idx="160">
                  <c:v>4.6092684706964069E-3</c:v>
                </c:pt>
                <c:pt idx="161">
                  <c:v>4.6092684706964069E-3</c:v>
                </c:pt>
                <c:pt idx="162">
                  <c:v>2.458163214355184E-2</c:v>
                </c:pt>
                <c:pt idx="163">
                  <c:v>2.458163214355184E-2</c:v>
                </c:pt>
                <c:pt idx="164">
                  <c:v>2.458163214355184E-2</c:v>
                </c:pt>
                <c:pt idx="165">
                  <c:v>-0.30988284354948964</c:v>
                </c:pt>
                <c:pt idx="166">
                  <c:v>-0.30988284354948964</c:v>
                </c:pt>
                <c:pt idx="167">
                  <c:v>-0.30988284354948964</c:v>
                </c:pt>
                <c:pt idx="168">
                  <c:v>-0.26385325906923007</c:v>
                </c:pt>
                <c:pt idx="169">
                  <c:v>-0.26385325906923007</c:v>
                </c:pt>
                <c:pt idx="170">
                  <c:v>-0.26385325906923007</c:v>
                </c:pt>
                <c:pt idx="171">
                  <c:v>-0.33908909392148989</c:v>
                </c:pt>
                <c:pt idx="172">
                  <c:v>-0.33908909392148989</c:v>
                </c:pt>
                <c:pt idx="173">
                  <c:v>-0.33908909392148989</c:v>
                </c:pt>
                <c:pt idx="174">
                  <c:v>-0.14028234728795258</c:v>
                </c:pt>
                <c:pt idx="175">
                  <c:v>-0.14028234728795258</c:v>
                </c:pt>
                <c:pt idx="176">
                  <c:v>-0.14028234728795258</c:v>
                </c:pt>
                <c:pt idx="177">
                  <c:v>-0.41445308103954137</c:v>
                </c:pt>
                <c:pt idx="178">
                  <c:v>-0.41445308103954137</c:v>
                </c:pt>
                <c:pt idx="179">
                  <c:v>-0.41445308103954137</c:v>
                </c:pt>
                <c:pt idx="180">
                  <c:v>-0.34252847584570101</c:v>
                </c:pt>
                <c:pt idx="181">
                  <c:v>-0.34252847584570101</c:v>
                </c:pt>
                <c:pt idx="182">
                  <c:v>-0.34252847584570101</c:v>
                </c:pt>
                <c:pt idx="183">
                  <c:v>0.65182879620868195</c:v>
                </c:pt>
                <c:pt idx="184">
                  <c:v>0.65182879620868195</c:v>
                </c:pt>
                <c:pt idx="185">
                  <c:v>0.65182879620868195</c:v>
                </c:pt>
                <c:pt idx="186">
                  <c:v>0.29253056419937706</c:v>
                </c:pt>
                <c:pt idx="187">
                  <c:v>0.29253056419937706</c:v>
                </c:pt>
                <c:pt idx="188">
                  <c:v>0.29253056419937706</c:v>
                </c:pt>
                <c:pt idx="189">
                  <c:v>0.22156630332892738</c:v>
                </c:pt>
                <c:pt idx="190">
                  <c:v>0.22156630332892738</c:v>
                </c:pt>
                <c:pt idx="191">
                  <c:v>0.22156630332892738</c:v>
                </c:pt>
                <c:pt idx="192">
                  <c:v>0.45413436193155898</c:v>
                </c:pt>
                <c:pt idx="193">
                  <c:v>0.45413436193155898</c:v>
                </c:pt>
                <c:pt idx="194">
                  <c:v>0.45413436193155898</c:v>
                </c:pt>
                <c:pt idx="195">
                  <c:v>0.2416230295988113</c:v>
                </c:pt>
                <c:pt idx="196">
                  <c:v>0.2416230295988113</c:v>
                </c:pt>
                <c:pt idx="197">
                  <c:v>0.2416230295988113</c:v>
                </c:pt>
                <c:pt idx="198">
                  <c:v>0.48591946633300875</c:v>
                </c:pt>
                <c:pt idx="199">
                  <c:v>0.48591946633300875</c:v>
                </c:pt>
                <c:pt idx="200">
                  <c:v>0.48591946633300875</c:v>
                </c:pt>
                <c:pt idx="201">
                  <c:v>0.38884199187938395</c:v>
                </c:pt>
                <c:pt idx="202">
                  <c:v>0.38884199187938395</c:v>
                </c:pt>
                <c:pt idx="203">
                  <c:v>0.38884199187938395</c:v>
                </c:pt>
                <c:pt idx="204">
                  <c:v>0.7381449731946873</c:v>
                </c:pt>
                <c:pt idx="205">
                  <c:v>0.7381449731946873</c:v>
                </c:pt>
                <c:pt idx="206">
                  <c:v>0.7381449731946873</c:v>
                </c:pt>
                <c:pt idx="207">
                  <c:v>0.42340072744853041</c:v>
                </c:pt>
                <c:pt idx="208">
                  <c:v>0.42340072744853041</c:v>
                </c:pt>
                <c:pt idx="209">
                  <c:v>0.42340072744853041</c:v>
                </c:pt>
                <c:pt idx="210">
                  <c:v>0.42876163109949661</c:v>
                </c:pt>
                <c:pt idx="211">
                  <c:v>0.42876163109949661</c:v>
                </c:pt>
                <c:pt idx="212">
                  <c:v>0.42876163109949661</c:v>
                </c:pt>
                <c:pt idx="213">
                  <c:v>0.50857232737378877</c:v>
                </c:pt>
                <c:pt idx="214">
                  <c:v>0.50857232737378877</c:v>
                </c:pt>
                <c:pt idx="215">
                  <c:v>0.50857232737378877</c:v>
                </c:pt>
                <c:pt idx="216">
                  <c:v>0.46650272002384607</c:v>
                </c:pt>
                <c:pt idx="217">
                  <c:v>0.46650272002384607</c:v>
                </c:pt>
                <c:pt idx="218">
                  <c:v>0.46650272002384607</c:v>
                </c:pt>
                <c:pt idx="219">
                  <c:v>0.19063019226204131</c:v>
                </c:pt>
                <c:pt idx="220">
                  <c:v>0.19063019226204131</c:v>
                </c:pt>
                <c:pt idx="221">
                  <c:v>0.19063019226204131</c:v>
                </c:pt>
                <c:pt idx="222">
                  <c:v>0.48899483982735398</c:v>
                </c:pt>
                <c:pt idx="223">
                  <c:v>0.48899483982735398</c:v>
                </c:pt>
                <c:pt idx="224">
                  <c:v>0.48899483982735398</c:v>
                </c:pt>
                <c:pt idx="225">
                  <c:v>0.76105014605826327</c:v>
                </c:pt>
                <c:pt idx="226">
                  <c:v>0.76105014605826327</c:v>
                </c:pt>
                <c:pt idx="227">
                  <c:v>0.76105014605826327</c:v>
                </c:pt>
                <c:pt idx="228">
                  <c:v>0.80319376455492597</c:v>
                </c:pt>
                <c:pt idx="229">
                  <c:v>0.80319376455492597</c:v>
                </c:pt>
                <c:pt idx="230">
                  <c:v>0.80319376455492597</c:v>
                </c:pt>
                <c:pt idx="231">
                  <c:v>0.6600660066006534</c:v>
                </c:pt>
                <c:pt idx="232">
                  <c:v>0.6600660066006534</c:v>
                </c:pt>
                <c:pt idx="233">
                  <c:v>0.6600660066006534</c:v>
                </c:pt>
                <c:pt idx="234">
                  <c:v>0.7450909745991654</c:v>
                </c:pt>
                <c:pt idx="235">
                  <c:v>0.7450909745991654</c:v>
                </c:pt>
                <c:pt idx="236">
                  <c:v>0.7450909745991654</c:v>
                </c:pt>
                <c:pt idx="237">
                  <c:v>0.81432525803059819</c:v>
                </c:pt>
                <c:pt idx="238">
                  <c:v>0.81432525803059819</c:v>
                </c:pt>
                <c:pt idx="239">
                  <c:v>0.81432525803059819</c:v>
                </c:pt>
                <c:pt idx="240">
                  <c:v>3.4764717359301096E-2</c:v>
                </c:pt>
                <c:pt idx="241">
                  <c:v>3.4764717359301096E-2</c:v>
                </c:pt>
                <c:pt idx="242">
                  <c:v>3.4764717359301096E-2</c:v>
                </c:pt>
                <c:pt idx="243">
                  <c:v>0.50887787994738753</c:v>
                </c:pt>
                <c:pt idx="244">
                  <c:v>0.50887787994738753</c:v>
                </c:pt>
                <c:pt idx="245">
                  <c:v>0.50887787994738753</c:v>
                </c:pt>
                <c:pt idx="246">
                  <c:v>9.1028409331467844E-2</c:v>
                </c:pt>
                <c:pt idx="247">
                  <c:v>9.1028409331467844E-2</c:v>
                </c:pt>
                <c:pt idx="248">
                  <c:v>9.1028409331467844E-2</c:v>
                </c:pt>
                <c:pt idx="249">
                  <c:v>0.54073870406011193</c:v>
                </c:pt>
                <c:pt idx="250">
                  <c:v>0.54073870406011193</c:v>
                </c:pt>
                <c:pt idx="251">
                  <c:v>0.54073870406011193</c:v>
                </c:pt>
                <c:pt idx="252">
                  <c:v>0.70366734450600121</c:v>
                </c:pt>
                <c:pt idx="253">
                  <c:v>0.70366734450600121</c:v>
                </c:pt>
                <c:pt idx="254">
                  <c:v>0.70366734450600121</c:v>
                </c:pt>
                <c:pt idx="255">
                  <c:v>0.35999401170503281</c:v>
                </c:pt>
                <c:pt idx="256">
                  <c:v>0.35999401170503281</c:v>
                </c:pt>
                <c:pt idx="257">
                  <c:v>0.35999401170503281</c:v>
                </c:pt>
                <c:pt idx="258">
                  <c:v>0.21785812163281695</c:v>
                </c:pt>
                <c:pt idx="259">
                  <c:v>0.21785812163281695</c:v>
                </c:pt>
                <c:pt idx="260">
                  <c:v>0.21785812163281695</c:v>
                </c:pt>
                <c:pt idx="261">
                  <c:v>-0.11457687900889081</c:v>
                </c:pt>
                <c:pt idx="262">
                  <c:v>-0.11457687900889081</c:v>
                </c:pt>
                <c:pt idx="263">
                  <c:v>-0.11457687900889081</c:v>
                </c:pt>
                <c:pt idx="264">
                  <c:v>-3.3067875435787633</c:v>
                </c:pt>
                <c:pt idx="265">
                  <c:v>-3.3067875435787633</c:v>
                </c:pt>
                <c:pt idx="266">
                  <c:v>-3.3067875435787633</c:v>
                </c:pt>
                <c:pt idx="267" formatCode="0.0">
                  <c:v>-11.063164836425146</c:v>
                </c:pt>
                <c:pt idx="268" formatCode="0.0">
                  <c:v>-11.063164836425146</c:v>
                </c:pt>
                <c:pt idx="269" formatCode="0.0">
                  <c:v>-11.063164836425146</c:v>
                </c:pt>
                <c:pt idx="270" formatCode="0.0">
                  <c:v>11.582603929912796</c:v>
                </c:pt>
                <c:pt idx="271" formatCode="0.0">
                  <c:v>11.582603929912796</c:v>
                </c:pt>
                <c:pt idx="272" formatCode="0.0">
                  <c:v>11.582603929912796</c:v>
                </c:pt>
                <c:pt idx="273" formatCode="0.0">
                  <c:v>0.31889920184910708</c:v>
                </c:pt>
                <c:pt idx="274" formatCode="0.0">
                  <c:v>0.31889920184910708</c:v>
                </c:pt>
                <c:pt idx="275" formatCode="0.0">
                  <c:v>0.31889920184910708</c:v>
                </c:pt>
                <c:pt idx="276" formatCode="0.0">
                  <c:v>0.78697353594482289</c:v>
                </c:pt>
                <c:pt idx="277" formatCode="0.0">
                  <c:v>0.78697353594482289</c:v>
                </c:pt>
                <c:pt idx="278" formatCode="0.0">
                  <c:v>0.78697353594482289</c:v>
                </c:pt>
                <c:pt idx="279" formatCode="0.0">
                  <c:v>2.1599591368736064</c:v>
                </c:pt>
                <c:pt idx="280" formatCode="0.0">
                  <c:v>2.1599591368736064</c:v>
                </c:pt>
                <c:pt idx="281" formatCode="0.0">
                  <c:v>2.1599591368736064</c:v>
                </c:pt>
                <c:pt idx="282" formatCode="0.0">
                  <c:v>1.7908715201779075</c:v>
                </c:pt>
                <c:pt idx="283" formatCode="0.0">
                  <c:v>1.7908715201779075</c:v>
                </c:pt>
                <c:pt idx="284" formatCode="0.0">
                  <c:v>1.7908715201779075</c:v>
                </c:pt>
                <c:pt idx="285" formatCode="0.0">
                  <c:v>0.78728256986616252</c:v>
                </c:pt>
                <c:pt idx="286" formatCode="0.0">
                  <c:v>0.78728256986616252</c:v>
                </c:pt>
                <c:pt idx="287" formatCode="0.0">
                  <c:v>0.78728256986616252</c:v>
                </c:pt>
                <c:pt idx="288" formatCode="0.0">
                  <c:v>0.71978733555996011</c:v>
                </c:pt>
                <c:pt idx="289" formatCode="0.0">
                  <c:v>0.71978733555996011</c:v>
                </c:pt>
                <c:pt idx="290" formatCode="0.0">
                  <c:v>0.71978733555996011</c:v>
                </c:pt>
                <c:pt idx="291" formatCode="0.0">
                  <c:v>0.93323227264729114</c:v>
                </c:pt>
                <c:pt idx="292" formatCode="0.0">
                  <c:v>0.93323227264729114</c:v>
                </c:pt>
                <c:pt idx="293" formatCode="0.0">
                  <c:v>0.93323227264729114</c:v>
                </c:pt>
                <c:pt idx="294" formatCode="0.0">
                  <c:v>0.46330751952796634</c:v>
                </c:pt>
                <c:pt idx="295" formatCode="0.0">
                  <c:v>0.46330751952796634</c:v>
                </c:pt>
                <c:pt idx="296" formatCode="0.0">
                  <c:v>0.46330751952796634</c:v>
                </c:pt>
                <c:pt idx="297" formatCode="0.0">
                  <c:v>-4.4048159320847761E-2</c:v>
                </c:pt>
                <c:pt idx="298" formatCode="0.0">
                  <c:v>-4.4048159320847761E-2</c:v>
                </c:pt>
                <c:pt idx="299" formatCode="0.0">
                  <c:v>-4.4048159320847761E-2</c:v>
                </c:pt>
                <c:pt idx="300" formatCode="0.0">
                  <c:v>-5.8422915136542693E-2</c:v>
                </c:pt>
                <c:pt idx="301" formatCode="0.0">
                  <c:v>-5.8422915136542693E-2</c:v>
                </c:pt>
                <c:pt idx="302" formatCode="0.0">
                  <c:v>-5.8422915136542693E-2</c:v>
                </c:pt>
                <c:pt idx="303" formatCode="0.0">
                  <c:v>0.20176039283149211</c:v>
                </c:pt>
                <c:pt idx="304" formatCode="0.0">
                  <c:v>0.20176039283149211</c:v>
                </c:pt>
                <c:pt idx="305" formatCode="0.0">
                  <c:v>0.20176039283149211</c:v>
                </c:pt>
                <c:pt idx="306">
                  <c:v>-4.2004340448520285E-2</c:v>
                </c:pt>
                <c:pt idx="307">
                  <c:v>-4.2004340448520285E-2</c:v>
                </c:pt>
                <c:pt idx="308">
                  <c:v>-4.2004340448520285E-2</c:v>
                </c:pt>
                <c:pt idx="309" formatCode="0.0">
                  <c:v>4.9692672498615496E-2</c:v>
                </c:pt>
                <c:pt idx="310" formatCode="0.0">
                  <c:v>4.9692672498615496E-2</c:v>
                </c:pt>
                <c:pt idx="311" formatCode="0.0">
                  <c:v>4.9692672498615496E-2</c:v>
                </c:pt>
                <c:pt idx="312" formatCode="0.0">
                  <c:v>0.27834075575348372</c:v>
                </c:pt>
                <c:pt idx="313" formatCode="0.0">
                  <c:v>0.27834075575348372</c:v>
                </c:pt>
                <c:pt idx="314" formatCode="0.0">
                  <c:v>0.27834075575348372</c:v>
                </c:pt>
                <c:pt idx="315" formatCode="0.0">
                  <c:v>0.20111226718347031</c:v>
                </c:pt>
                <c:pt idx="316" formatCode="0.0">
                  <c:v>0.20111226718347031</c:v>
                </c:pt>
                <c:pt idx="317" formatCode="0.0">
                  <c:v>0.20111226718347031</c:v>
                </c:pt>
                <c:pt idx="318" formatCode="0.0">
                  <c:v>0.40639348178030199</c:v>
                </c:pt>
                <c:pt idx="319" formatCode="0.0">
                  <c:v>0.40639348178030199</c:v>
                </c:pt>
                <c:pt idx="320" formatCode="0.0">
                  <c:v>0.40639348178030199</c:v>
                </c:pt>
                <c:pt idx="321" formatCode="0.0">
                  <c:v>0.4001229114145608</c:v>
                </c:pt>
                <c:pt idx="322" formatCode="0.0">
                  <c:v>0.4001229114145608</c:v>
                </c:pt>
                <c:pt idx="323" formatCode="0.0">
                  <c:v>0.4001229114145608</c:v>
                </c:pt>
                <c:pt idx="324" formatCode="0.0">
                  <c:v>0.56076980794292142</c:v>
                </c:pt>
                <c:pt idx="325" formatCode="0.0">
                  <c:v>0.56076980794292142</c:v>
                </c:pt>
                <c:pt idx="326" formatCode="0.0">
                  <c:v>0.56076980794292142</c:v>
                </c:pt>
                <c:pt idx="327" formatCode="0.0">
                  <c:v>0.11912086185908158</c:v>
                </c:pt>
                <c:pt idx="328" formatCode="0.0">
                  <c:v>0.11912086185908158</c:v>
                </c:pt>
                <c:pt idx="329" formatCode="0.0">
                  <c:v>0.11912086185908158</c:v>
                </c:pt>
              </c:numCache>
            </c:numRef>
          </c:val>
          <c:smooth val="0"/>
          <c:extLst>
            <c:ext xmlns:c16="http://schemas.microsoft.com/office/drawing/2014/chart" uri="{C3380CC4-5D6E-409C-BE32-E72D297353CC}">
              <c16:uniqueId val="{00000001-43C0-4AEC-ACBD-81F8BC64DCB8}"/>
            </c:ext>
          </c:extLst>
        </c:ser>
        <c:ser>
          <c:idx val="2"/>
          <c:order val="1"/>
          <c:tx>
            <c:strRef>
              <c:f>Analysis!$H$6</c:f>
              <c:strCache>
                <c:ptCount val="1"/>
                <c:pt idx="0">
                  <c:v>GDP first estimates</c:v>
                </c:pt>
              </c:strCache>
            </c:strRef>
          </c:tx>
          <c:spPr>
            <a:ln w="19050">
              <a:solidFill>
                <a:schemeClr val="bg1">
                  <a:lumMod val="65000"/>
                </a:schemeClr>
              </a:solidFill>
            </a:ln>
          </c:spPr>
          <c:marker>
            <c:symbol val="none"/>
          </c:marker>
          <c:cat>
            <c:numRef>
              <c:f>Analysis!$A$46:$A$378</c:f>
              <c:numCache>
                <c:formatCode>m/d/yyyy</c:formatCode>
                <c:ptCount val="333"/>
                <c:pt idx="0">
                  <c:v>35825</c:v>
                </c:pt>
                <c:pt idx="1">
                  <c:v>35853</c:v>
                </c:pt>
                <c:pt idx="2">
                  <c:v>35885</c:v>
                </c:pt>
                <c:pt idx="3">
                  <c:v>35915</c:v>
                </c:pt>
                <c:pt idx="4">
                  <c:v>35944</c:v>
                </c:pt>
                <c:pt idx="5">
                  <c:v>35976</c:v>
                </c:pt>
                <c:pt idx="6">
                  <c:v>36007</c:v>
                </c:pt>
                <c:pt idx="7">
                  <c:v>36038</c:v>
                </c:pt>
                <c:pt idx="8">
                  <c:v>36068</c:v>
                </c:pt>
                <c:pt idx="9">
                  <c:v>36098</c:v>
                </c:pt>
                <c:pt idx="10">
                  <c:v>36129</c:v>
                </c:pt>
                <c:pt idx="11">
                  <c:v>36160</c:v>
                </c:pt>
                <c:pt idx="12">
                  <c:v>36189</c:v>
                </c:pt>
                <c:pt idx="13">
                  <c:v>36217</c:v>
                </c:pt>
                <c:pt idx="14">
                  <c:v>36250</c:v>
                </c:pt>
                <c:pt idx="15">
                  <c:v>36280</c:v>
                </c:pt>
                <c:pt idx="16">
                  <c:v>36311</c:v>
                </c:pt>
                <c:pt idx="17">
                  <c:v>36341</c:v>
                </c:pt>
                <c:pt idx="18">
                  <c:v>36371</c:v>
                </c:pt>
                <c:pt idx="19">
                  <c:v>36403</c:v>
                </c:pt>
                <c:pt idx="20">
                  <c:v>36433</c:v>
                </c:pt>
                <c:pt idx="21">
                  <c:v>36462</c:v>
                </c:pt>
                <c:pt idx="22">
                  <c:v>36494</c:v>
                </c:pt>
                <c:pt idx="23">
                  <c:v>36525</c:v>
                </c:pt>
                <c:pt idx="24">
                  <c:v>36556</c:v>
                </c:pt>
                <c:pt idx="25">
                  <c:v>36585</c:v>
                </c:pt>
                <c:pt idx="26">
                  <c:v>36616</c:v>
                </c:pt>
                <c:pt idx="27">
                  <c:v>36644</c:v>
                </c:pt>
                <c:pt idx="28">
                  <c:v>36677</c:v>
                </c:pt>
                <c:pt idx="29">
                  <c:v>36707</c:v>
                </c:pt>
                <c:pt idx="30">
                  <c:v>36738</c:v>
                </c:pt>
                <c:pt idx="31">
                  <c:v>36769</c:v>
                </c:pt>
                <c:pt idx="32">
                  <c:v>36798</c:v>
                </c:pt>
                <c:pt idx="33">
                  <c:v>36830</c:v>
                </c:pt>
                <c:pt idx="34">
                  <c:v>36860</c:v>
                </c:pt>
                <c:pt idx="35">
                  <c:v>36889</c:v>
                </c:pt>
                <c:pt idx="36">
                  <c:v>36922</c:v>
                </c:pt>
                <c:pt idx="37">
                  <c:v>36950</c:v>
                </c:pt>
                <c:pt idx="38">
                  <c:v>36980</c:v>
                </c:pt>
                <c:pt idx="39">
                  <c:v>37011</c:v>
                </c:pt>
                <c:pt idx="40">
                  <c:v>37042</c:v>
                </c:pt>
                <c:pt idx="41">
                  <c:v>37071</c:v>
                </c:pt>
                <c:pt idx="42">
                  <c:v>37103</c:v>
                </c:pt>
                <c:pt idx="43">
                  <c:v>37134</c:v>
                </c:pt>
                <c:pt idx="44">
                  <c:v>37162</c:v>
                </c:pt>
                <c:pt idx="45">
                  <c:v>37195</c:v>
                </c:pt>
                <c:pt idx="46">
                  <c:v>37225</c:v>
                </c:pt>
                <c:pt idx="47">
                  <c:v>37256</c:v>
                </c:pt>
                <c:pt idx="48">
                  <c:v>37287</c:v>
                </c:pt>
                <c:pt idx="49">
                  <c:v>37315</c:v>
                </c:pt>
                <c:pt idx="50">
                  <c:v>37344</c:v>
                </c:pt>
                <c:pt idx="51">
                  <c:v>37376</c:v>
                </c:pt>
                <c:pt idx="52">
                  <c:v>37407</c:v>
                </c:pt>
                <c:pt idx="53">
                  <c:v>37435</c:v>
                </c:pt>
                <c:pt idx="54">
                  <c:v>37468</c:v>
                </c:pt>
                <c:pt idx="55">
                  <c:v>37498</c:v>
                </c:pt>
                <c:pt idx="56">
                  <c:v>37529</c:v>
                </c:pt>
                <c:pt idx="57">
                  <c:v>37560</c:v>
                </c:pt>
                <c:pt idx="58">
                  <c:v>37589</c:v>
                </c:pt>
                <c:pt idx="59">
                  <c:v>37621</c:v>
                </c:pt>
                <c:pt idx="60">
                  <c:v>37652</c:v>
                </c:pt>
                <c:pt idx="61">
                  <c:v>37680</c:v>
                </c:pt>
                <c:pt idx="62">
                  <c:v>37711</c:v>
                </c:pt>
                <c:pt idx="63">
                  <c:v>37741</c:v>
                </c:pt>
                <c:pt idx="64">
                  <c:v>37771</c:v>
                </c:pt>
                <c:pt idx="65">
                  <c:v>37802</c:v>
                </c:pt>
                <c:pt idx="66">
                  <c:v>37833</c:v>
                </c:pt>
                <c:pt idx="67">
                  <c:v>37862</c:v>
                </c:pt>
                <c:pt idx="68">
                  <c:v>37894</c:v>
                </c:pt>
                <c:pt idx="69">
                  <c:v>37925</c:v>
                </c:pt>
                <c:pt idx="70">
                  <c:v>37953</c:v>
                </c:pt>
                <c:pt idx="71">
                  <c:v>37986</c:v>
                </c:pt>
                <c:pt idx="72">
                  <c:v>38016</c:v>
                </c:pt>
                <c:pt idx="73">
                  <c:v>38044</c:v>
                </c:pt>
                <c:pt idx="74">
                  <c:v>38077</c:v>
                </c:pt>
                <c:pt idx="75">
                  <c:v>38107</c:v>
                </c:pt>
                <c:pt idx="76">
                  <c:v>38138</c:v>
                </c:pt>
                <c:pt idx="77">
                  <c:v>38168</c:v>
                </c:pt>
                <c:pt idx="78">
                  <c:v>38198</c:v>
                </c:pt>
                <c:pt idx="79">
                  <c:v>38230</c:v>
                </c:pt>
                <c:pt idx="80">
                  <c:v>38260</c:v>
                </c:pt>
                <c:pt idx="81">
                  <c:v>38289</c:v>
                </c:pt>
                <c:pt idx="82">
                  <c:v>38321</c:v>
                </c:pt>
                <c:pt idx="83">
                  <c:v>38352</c:v>
                </c:pt>
                <c:pt idx="84">
                  <c:v>38383</c:v>
                </c:pt>
                <c:pt idx="85">
                  <c:v>38411</c:v>
                </c:pt>
                <c:pt idx="86">
                  <c:v>38442</c:v>
                </c:pt>
                <c:pt idx="87">
                  <c:v>38471</c:v>
                </c:pt>
                <c:pt idx="88">
                  <c:v>38503</c:v>
                </c:pt>
                <c:pt idx="89">
                  <c:v>38533</c:v>
                </c:pt>
                <c:pt idx="90">
                  <c:v>38562</c:v>
                </c:pt>
                <c:pt idx="91">
                  <c:v>38595</c:v>
                </c:pt>
                <c:pt idx="92">
                  <c:v>38625</c:v>
                </c:pt>
                <c:pt idx="93">
                  <c:v>38656</c:v>
                </c:pt>
                <c:pt idx="94">
                  <c:v>38686</c:v>
                </c:pt>
                <c:pt idx="95">
                  <c:v>38716</c:v>
                </c:pt>
                <c:pt idx="96">
                  <c:v>38748</c:v>
                </c:pt>
                <c:pt idx="97">
                  <c:v>38776</c:v>
                </c:pt>
                <c:pt idx="98">
                  <c:v>38807</c:v>
                </c:pt>
                <c:pt idx="99">
                  <c:v>38835</c:v>
                </c:pt>
                <c:pt idx="100">
                  <c:v>38868</c:v>
                </c:pt>
                <c:pt idx="101">
                  <c:v>38898</c:v>
                </c:pt>
                <c:pt idx="102">
                  <c:v>38929</c:v>
                </c:pt>
                <c:pt idx="103">
                  <c:v>38960</c:v>
                </c:pt>
                <c:pt idx="104">
                  <c:v>38989</c:v>
                </c:pt>
                <c:pt idx="105">
                  <c:v>39021</c:v>
                </c:pt>
                <c:pt idx="106">
                  <c:v>39051</c:v>
                </c:pt>
                <c:pt idx="107">
                  <c:v>39080</c:v>
                </c:pt>
                <c:pt idx="108">
                  <c:v>39113</c:v>
                </c:pt>
                <c:pt idx="109">
                  <c:v>39141</c:v>
                </c:pt>
                <c:pt idx="110">
                  <c:v>39171</c:v>
                </c:pt>
                <c:pt idx="111">
                  <c:v>39202</c:v>
                </c:pt>
                <c:pt idx="112">
                  <c:v>39233</c:v>
                </c:pt>
                <c:pt idx="113">
                  <c:v>39262</c:v>
                </c:pt>
                <c:pt idx="114">
                  <c:v>39294</c:v>
                </c:pt>
                <c:pt idx="115">
                  <c:v>39325</c:v>
                </c:pt>
                <c:pt idx="116">
                  <c:v>39353</c:v>
                </c:pt>
                <c:pt idx="117">
                  <c:v>39386</c:v>
                </c:pt>
                <c:pt idx="118">
                  <c:v>39416</c:v>
                </c:pt>
                <c:pt idx="119">
                  <c:v>39447</c:v>
                </c:pt>
                <c:pt idx="120">
                  <c:v>39478</c:v>
                </c:pt>
                <c:pt idx="121">
                  <c:v>39507</c:v>
                </c:pt>
                <c:pt idx="122">
                  <c:v>39538</c:v>
                </c:pt>
                <c:pt idx="123">
                  <c:v>39568</c:v>
                </c:pt>
                <c:pt idx="124">
                  <c:v>39598</c:v>
                </c:pt>
                <c:pt idx="125">
                  <c:v>39629</c:v>
                </c:pt>
                <c:pt idx="126">
                  <c:v>39660</c:v>
                </c:pt>
                <c:pt idx="127">
                  <c:v>39689</c:v>
                </c:pt>
                <c:pt idx="128">
                  <c:v>39721</c:v>
                </c:pt>
                <c:pt idx="129">
                  <c:v>39752</c:v>
                </c:pt>
                <c:pt idx="130">
                  <c:v>39780</c:v>
                </c:pt>
                <c:pt idx="131">
                  <c:v>39813</c:v>
                </c:pt>
                <c:pt idx="132">
                  <c:v>39843</c:v>
                </c:pt>
                <c:pt idx="133">
                  <c:v>39871</c:v>
                </c:pt>
                <c:pt idx="134">
                  <c:v>39903</c:v>
                </c:pt>
                <c:pt idx="135">
                  <c:v>39933</c:v>
                </c:pt>
                <c:pt idx="136">
                  <c:v>39962</c:v>
                </c:pt>
                <c:pt idx="137">
                  <c:v>39994</c:v>
                </c:pt>
                <c:pt idx="138">
                  <c:v>40025</c:v>
                </c:pt>
                <c:pt idx="139">
                  <c:v>40056</c:v>
                </c:pt>
                <c:pt idx="140">
                  <c:v>40086</c:v>
                </c:pt>
                <c:pt idx="141">
                  <c:v>40116</c:v>
                </c:pt>
                <c:pt idx="142">
                  <c:v>40147</c:v>
                </c:pt>
                <c:pt idx="143">
                  <c:v>40178</c:v>
                </c:pt>
                <c:pt idx="144">
                  <c:v>40207</c:v>
                </c:pt>
                <c:pt idx="145">
                  <c:v>40235</c:v>
                </c:pt>
                <c:pt idx="146">
                  <c:v>40268</c:v>
                </c:pt>
                <c:pt idx="147">
                  <c:v>40298</c:v>
                </c:pt>
                <c:pt idx="148">
                  <c:v>40329</c:v>
                </c:pt>
                <c:pt idx="149">
                  <c:v>40359</c:v>
                </c:pt>
                <c:pt idx="150">
                  <c:v>40389</c:v>
                </c:pt>
                <c:pt idx="151">
                  <c:v>40421</c:v>
                </c:pt>
                <c:pt idx="152">
                  <c:v>40451</c:v>
                </c:pt>
                <c:pt idx="153">
                  <c:v>40480</c:v>
                </c:pt>
                <c:pt idx="154">
                  <c:v>40512</c:v>
                </c:pt>
                <c:pt idx="155">
                  <c:v>40543</c:v>
                </c:pt>
                <c:pt idx="156">
                  <c:v>40574</c:v>
                </c:pt>
                <c:pt idx="157">
                  <c:v>40602</c:v>
                </c:pt>
                <c:pt idx="158">
                  <c:v>40633</c:v>
                </c:pt>
                <c:pt idx="159">
                  <c:v>40662</c:v>
                </c:pt>
                <c:pt idx="160">
                  <c:v>40694</c:v>
                </c:pt>
                <c:pt idx="161">
                  <c:v>40724</c:v>
                </c:pt>
                <c:pt idx="162">
                  <c:v>40753</c:v>
                </c:pt>
                <c:pt idx="163">
                  <c:v>40786</c:v>
                </c:pt>
                <c:pt idx="164">
                  <c:v>40816</c:v>
                </c:pt>
                <c:pt idx="165">
                  <c:v>40847</c:v>
                </c:pt>
                <c:pt idx="166">
                  <c:v>40877</c:v>
                </c:pt>
                <c:pt idx="167">
                  <c:v>40907</c:v>
                </c:pt>
                <c:pt idx="168">
                  <c:v>40939</c:v>
                </c:pt>
                <c:pt idx="169">
                  <c:v>40968</c:v>
                </c:pt>
                <c:pt idx="170">
                  <c:v>40998</c:v>
                </c:pt>
                <c:pt idx="171">
                  <c:v>41029</c:v>
                </c:pt>
                <c:pt idx="172">
                  <c:v>41060</c:v>
                </c:pt>
                <c:pt idx="173">
                  <c:v>41089</c:v>
                </c:pt>
                <c:pt idx="174">
                  <c:v>41121</c:v>
                </c:pt>
                <c:pt idx="175">
                  <c:v>41152</c:v>
                </c:pt>
                <c:pt idx="176">
                  <c:v>41180</c:v>
                </c:pt>
                <c:pt idx="177">
                  <c:v>41213</c:v>
                </c:pt>
                <c:pt idx="178">
                  <c:v>41243</c:v>
                </c:pt>
                <c:pt idx="179">
                  <c:v>41274</c:v>
                </c:pt>
                <c:pt idx="180">
                  <c:v>41305</c:v>
                </c:pt>
                <c:pt idx="181">
                  <c:v>41333</c:v>
                </c:pt>
                <c:pt idx="182">
                  <c:v>41362</c:v>
                </c:pt>
                <c:pt idx="183">
                  <c:v>41394</c:v>
                </c:pt>
                <c:pt idx="184">
                  <c:v>41425</c:v>
                </c:pt>
                <c:pt idx="185">
                  <c:v>41453</c:v>
                </c:pt>
                <c:pt idx="186">
                  <c:v>41486</c:v>
                </c:pt>
                <c:pt idx="187">
                  <c:v>41516</c:v>
                </c:pt>
                <c:pt idx="188">
                  <c:v>41547</c:v>
                </c:pt>
                <c:pt idx="189">
                  <c:v>41578</c:v>
                </c:pt>
                <c:pt idx="190">
                  <c:v>41607</c:v>
                </c:pt>
                <c:pt idx="191">
                  <c:v>41639</c:v>
                </c:pt>
                <c:pt idx="192">
                  <c:v>41670</c:v>
                </c:pt>
                <c:pt idx="193">
                  <c:v>41698</c:v>
                </c:pt>
                <c:pt idx="194">
                  <c:v>41729</c:v>
                </c:pt>
                <c:pt idx="195">
                  <c:v>41759</c:v>
                </c:pt>
                <c:pt idx="196">
                  <c:v>41789</c:v>
                </c:pt>
                <c:pt idx="197">
                  <c:v>41820</c:v>
                </c:pt>
                <c:pt idx="198">
                  <c:v>41851</c:v>
                </c:pt>
                <c:pt idx="199">
                  <c:v>41880</c:v>
                </c:pt>
                <c:pt idx="200">
                  <c:v>41912</c:v>
                </c:pt>
                <c:pt idx="201">
                  <c:v>41943</c:v>
                </c:pt>
                <c:pt idx="202">
                  <c:v>41971</c:v>
                </c:pt>
                <c:pt idx="203">
                  <c:v>42004</c:v>
                </c:pt>
                <c:pt idx="204">
                  <c:v>42034</c:v>
                </c:pt>
                <c:pt idx="205">
                  <c:v>42062</c:v>
                </c:pt>
                <c:pt idx="206">
                  <c:v>42094</c:v>
                </c:pt>
                <c:pt idx="207">
                  <c:v>42124</c:v>
                </c:pt>
                <c:pt idx="208">
                  <c:v>42153</c:v>
                </c:pt>
                <c:pt idx="209">
                  <c:v>42185</c:v>
                </c:pt>
                <c:pt idx="210">
                  <c:v>42216</c:v>
                </c:pt>
                <c:pt idx="211">
                  <c:v>42247</c:v>
                </c:pt>
                <c:pt idx="212">
                  <c:v>42277</c:v>
                </c:pt>
                <c:pt idx="213">
                  <c:v>42307</c:v>
                </c:pt>
                <c:pt idx="214">
                  <c:v>42338</c:v>
                </c:pt>
                <c:pt idx="215">
                  <c:v>42369</c:v>
                </c:pt>
                <c:pt idx="216">
                  <c:v>42398</c:v>
                </c:pt>
                <c:pt idx="217">
                  <c:v>42429</c:v>
                </c:pt>
                <c:pt idx="218">
                  <c:v>42460</c:v>
                </c:pt>
                <c:pt idx="219">
                  <c:v>42489</c:v>
                </c:pt>
                <c:pt idx="220">
                  <c:v>42521</c:v>
                </c:pt>
                <c:pt idx="221">
                  <c:v>42551</c:v>
                </c:pt>
                <c:pt idx="222">
                  <c:v>42580</c:v>
                </c:pt>
                <c:pt idx="223">
                  <c:v>42613</c:v>
                </c:pt>
                <c:pt idx="224">
                  <c:v>42643</c:v>
                </c:pt>
                <c:pt idx="225">
                  <c:v>42674</c:v>
                </c:pt>
                <c:pt idx="226">
                  <c:v>42704</c:v>
                </c:pt>
                <c:pt idx="227">
                  <c:v>42734</c:v>
                </c:pt>
                <c:pt idx="228">
                  <c:v>42766</c:v>
                </c:pt>
                <c:pt idx="229">
                  <c:v>42794</c:v>
                </c:pt>
                <c:pt idx="230">
                  <c:v>42825</c:v>
                </c:pt>
                <c:pt idx="231">
                  <c:v>42853</c:v>
                </c:pt>
                <c:pt idx="232">
                  <c:v>42886</c:v>
                </c:pt>
                <c:pt idx="233">
                  <c:v>42916</c:v>
                </c:pt>
                <c:pt idx="234">
                  <c:v>42947</c:v>
                </c:pt>
                <c:pt idx="235">
                  <c:v>42978</c:v>
                </c:pt>
                <c:pt idx="236">
                  <c:v>43007</c:v>
                </c:pt>
                <c:pt idx="237">
                  <c:v>43039</c:v>
                </c:pt>
                <c:pt idx="238">
                  <c:v>43069</c:v>
                </c:pt>
                <c:pt idx="239">
                  <c:v>43098</c:v>
                </c:pt>
                <c:pt idx="240">
                  <c:v>43129</c:v>
                </c:pt>
                <c:pt idx="241">
                  <c:v>43159</c:v>
                </c:pt>
                <c:pt idx="242">
                  <c:v>43187</c:v>
                </c:pt>
                <c:pt idx="243">
                  <c:v>43218</c:v>
                </c:pt>
                <c:pt idx="244">
                  <c:v>43248</c:v>
                </c:pt>
                <c:pt idx="245">
                  <c:v>43279</c:v>
                </c:pt>
                <c:pt idx="246">
                  <c:v>43309</c:v>
                </c:pt>
                <c:pt idx="247">
                  <c:v>43340</c:v>
                </c:pt>
                <c:pt idx="248">
                  <c:v>43371</c:v>
                </c:pt>
                <c:pt idx="249">
                  <c:v>43401</c:v>
                </c:pt>
                <c:pt idx="250">
                  <c:v>43432</c:v>
                </c:pt>
                <c:pt idx="251">
                  <c:v>43462</c:v>
                </c:pt>
                <c:pt idx="252">
                  <c:v>43493</c:v>
                </c:pt>
                <c:pt idx="253">
                  <c:v>43524</c:v>
                </c:pt>
                <c:pt idx="254">
                  <c:v>43552</c:v>
                </c:pt>
                <c:pt idx="255">
                  <c:v>43583</c:v>
                </c:pt>
                <c:pt idx="256">
                  <c:v>43613</c:v>
                </c:pt>
                <c:pt idx="257">
                  <c:v>43644</c:v>
                </c:pt>
                <c:pt idx="258">
                  <c:v>43674</c:v>
                </c:pt>
                <c:pt idx="259">
                  <c:v>43705</c:v>
                </c:pt>
                <c:pt idx="260">
                  <c:v>43736</c:v>
                </c:pt>
                <c:pt idx="261">
                  <c:v>43766</c:v>
                </c:pt>
                <c:pt idx="262">
                  <c:v>43797</c:v>
                </c:pt>
                <c:pt idx="263">
                  <c:v>43827</c:v>
                </c:pt>
                <c:pt idx="264">
                  <c:v>43850</c:v>
                </c:pt>
                <c:pt idx="265">
                  <c:v>43881</c:v>
                </c:pt>
                <c:pt idx="266">
                  <c:v>43910</c:v>
                </c:pt>
                <c:pt idx="267">
                  <c:v>43941</c:v>
                </c:pt>
                <c:pt idx="268">
                  <c:v>43971</c:v>
                </c:pt>
                <c:pt idx="269">
                  <c:v>44002</c:v>
                </c:pt>
                <c:pt idx="270">
                  <c:v>44032</c:v>
                </c:pt>
                <c:pt idx="271">
                  <c:v>44063</c:v>
                </c:pt>
                <c:pt idx="272">
                  <c:v>44094</c:v>
                </c:pt>
                <c:pt idx="273">
                  <c:v>44124</c:v>
                </c:pt>
                <c:pt idx="274">
                  <c:v>44155</c:v>
                </c:pt>
                <c:pt idx="275">
                  <c:v>44185</c:v>
                </c:pt>
                <c:pt idx="276">
                  <c:v>44216</c:v>
                </c:pt>
                <c:pt idx="277">
                  <c:v>44247</c:v>
                </c:pt>
                <c:pt idx="278">
                  <c:v>44275</c:v>
                </c:pt>
                <c:pt idx="279">
                  <c:v>44306</c:v>
                </c:pt>
                <c:pt idx="280">
                  <c:v>44336</c:v>
                </c:pt>
                <c:pt idx="281">
                  <c:v>44367</c:v>
                </c:pt>
                <c:pt idx="282">
                  <c:v>44397</c:v>
                </c:pt>
                <c:pt idx="283">
                  <c:v>44428</c:v>
                </c:pt>
                <c:pt idx="284">
                  <c:v>44459</c:v>
                </c:pt>
                <c:pt idx="285">
                  <c:v>44489</c:v>
                </c:pt>
                <c:pt idx="286">
                  <c:v>44520</c:v>
                </c:pt>
                <c:pt idx="287">
                  <c:v>44550</c:v>
                </c:pt>
                <c:pt idx="288">
                  <c:v>44581</c:v>
                </c:pt>
                <c:pt idx="289">
                  <c:v>44612</c:v>
                </c:pt>
                <c:pt idx="290">
                  <c:v>44640</c:v>
                </c:pt>
                <c:pt idx="291">
                  <c:v>44671</c:v>
                </c:pt>
                <c:pt idx="292">
                  <c:v>44701</c:v>
                </c:pt>
                <c:pt idx="293">
                  <c:v>44732</c:v>
                </c:pt>
                <c:pt idx="294">
                  <c:v>44762</c:v>
                </c:pt>
                <c:pt idx="295">
                  <c:v>44793</c:v>
                </c:pt>
                <c:pt idx="296">
                  <c:v>44824</c:v>
                </c:pt>
                <c:pt idx="297">
                  <c:v>44854</c:v>
                </c:pt>
                <c:pt idx="298">
                  <c:v>44885</c:v>
                </c:pt>
                <c:pt idx="299">
                  <c:v>44915</c:v>
                </c:pt>
                <c:pt idx="300">
                  <c:v>44946</c:v>
                </c:pt>
                <c:pt idx="301">
                  <c:v>44977</c:v>
                </c:pt>
                <c:pt idx="302">
                  <c:v>45005</c:v>
                </c:pt>
                <c:pt idx="303">
                  <c:v>45036</c:v>
                </c:pt>
                <c:pt idx="304">
                  <c:v>45066</c:v>
                </c:pt>
                <c:pt idx="305">
                  <c:v>45097</c:v>
                </c:pt>
                <c:pt idx="306">
                  <c:v>45127</c:v>
                </c:pt>
                <c:pt idx="307">
                  <c:v>45158</c:v>
                </c:pt>
                <c:pt idx="308">
                  <c:v>45189</c:v>
                </c:pt>
                <c:pt idx="309">
                  <c:v>45219</c:v>
                </c:pt>
                <c:pt idx="310">
                  <c:v>45250</c:v>
                </c:pt>
                <c:pt idx="311">
                  <c:v>45280</c:v>
                </c:pt>
                <c:pt idx="312">
                  <c:v>45311</c:v>
                </c:pt>
                <c:pt idx="313">
                  <c:v>45342</c:v>
                </c:pt>
                <c:pt idx="314">
                  <c:v>45371</c:v>
                </c:pt>
                <c:pt idx="315">
                  <c:v>45402</c:v>
                </c:pt>
                <c:pt idx="316">
                  <c:v>45432</c:v>
                </c:pt>
                <c:pt idx="317">
                  <c:v>45463</c:v>
                </c:pt>
                <c:pt idx="318">
                  <c:v>45493</c:v>
                </c:pt>
                <c:pt idx="319">
                  <c:v>45524</c:v>
                </c:pt>
                <c:pt idx="320">
                  <c:v>45555</c:v>
                </c:pt>
                <c:pt idx="321">
                  <c:v>45585</c:v>
                </c:pt>
                <c:pt idx="322">
                  <c:v>45616</c:v>
                </c:pt>
                <c:pt idx="323">
                  <c:v>45646</c:v>
                </c:pt>
                <c:pt idx="324">
                  <c:v>45677</c:v>
                </c:pt>
                <c:pt idx="325">
                  <c:v>45708</c:v>
                </c:pt>
                <c:pt idx="326">
                  <c:v>45736</c:v>
                </c:pt>
                <c:pt idx="327">
                  <c:v>45767</c:v>
                </c:pt>
                <c:pt idx="328">
                  <c:v>45797</c:v>
                </c:pt>
                <c:pt idx="329">
                  <c:v>45828</c:v>
                </c:pt>
                <c:pt idx="330">
                  <c:v>45858</c:v>
                </c:pt>
                <c:pt idx="331">
                  <c:v>45889</c:v>
                </c:pt>
                <c:pt idx="332">
                  <c:v>45920</c:v>
                </c:pt>
              </c:numCache>
            </c:numRef>
          </c:cat>
          <c:val>
            <c:numRef>
              <c:f>Analysis!$H$46:$H$378</c:f>
              <c:numCache>
                <c:formatCode>General</c:formatCode>
                <c:ptCount val="333"/>
                <c:pt idx="60" formatCode="0.00">
                  <c:v>7.0630670719884492E-3</c:v>
                </c:pt>
                <c:pt idx="61" formatCode="0.00">
                  <c:v>7.0630670719884492E-3</c:v>
                </c:pt>
                <c:pt idx="62" formatCode="0.00">
                  <c:v>7.0630670719884492E-3</c:v>
                </c:pt>
                <c:pt idx="63" formatCode="0.00">
                  <c:v>-4.4999999999995044E-2</c:v>
                </c:pt>
                <c:pt idx="64" formatCode="0.00">
                  <c:v>-4.4999999999995044E-2</c:v>
                </c:pt>
                <c:pt idx="65" formatCode="0.00">
                  <c:v>-4.4999999999995044E-2</c:v>
                </c:pt>
                <c:pt idx="66" formatCode="0.00">
                  <c:v>0.37029071038414685</c:v>
                </c:pt>
                <c:pt idx="67" formatCode="0.00">
                  <c:v>0.37029071038414685</c:v>
                </c:pt>
                <c:pt idx="68" formatCode="0.00">
                  <c:v>0.37029071038414685</c:v>
                </c:pt>
                <c:pt idx="69" formatCode="0.00">
                  <c:v>0.30175100436367064</c:v>
                </c:pt>
                <c:pt idx="70" formatCode="0.00">
                  <c:v>0.30175100436367064</c:v>
                </c:pt>
                <c:pt idx="71" formatCode="0.00">
                  <c:v>0.30175100436367064</c:v>
                </c:pt>
                <c:pt idx="72" formatCode="0.00">
                  <c:v>0.60667294613501177</c:v>
                </c:pt>
                <c:pt idx="73" formatCode="0.00">
                  <c:v>0.60667294613501177</c:v>
                </c:pt>
                <c:pt idx="74" formatCode="0.00">
                  <c:v>0.60667294613501177</c:v>
                </c:pt>
                <c:pt idx="75" formatCode="0.00">
                  <c:v>0.51029671785502995</c:v>
                </c:pt>
                <c:pt idx="76" formatCode="0.00">
                  <c:v>0.51029671785502995</c:v>
                </c:pt>
                <c:pt idx="77" formatCode="0.00">
                  <c:v>0.51029671785502995</c:v>
                </c:pt>
                <c:pt idx="78" formatCode="0.00">
                  <c:v>0.30099999999999572</c:v>
                </c:pt>
                <c:pt idx="79" formatCode="0.00">
                  <c:v>0.30099999999999572</c:v>
                </c:pt>
                <c:pt idx="80" formatCode="0.00">
                  <c:v>0.30099999999999572</c:v>
                </c:pt>
                <c:pt idx="81" formatCode="0.00">
                  <c:v>0.15300000000000313</c:v>
                </c:pt>
                <c:pt idx="82" formatCode="0.00">
                  <c:v>0.15300000000000313</c:v>
                </c:pt>
                <c:pt idx="83" formatCode="0.00">
                  <c:v>0.15300000000000313</c:v>
                </c:pt>
                <c:pt idx="84" formatCode="0.00">
                  <c:v>0.49501600821113545</c:v>
                </c:pt>
                <c:pt idx="85" formatCode="0.00">
                  <c:v>0.49501600821113545</c:v>
                </c:pt>
                <c:pt idx="86" formatCode="0.00">
                  <c:v>0.49501600821113545</c:v>
                </c:pt>
                <c:pt idx="87" formatCode="0.00">
                  <c:v>0.25871738536302757</c:v>
                </c:pt>
                <c:pt idx="88" formatCode="0.00">
                  <c:v>0.25871738536302757</c:v>
                </c:pt>
                <c:pt idx="89" formatCode="0.00">
                  <c:v>0.25871738536302757</c:v>
                </c:pt>
                <c:pt idx="90" formatCode="0.00">
                  <c:v>0.63716314566937271</c:v>
                </c:pt>
                <c:pt idx="91" formatCode="0.00">
                  <c:v>0.63716314566937271</c:v>
                </c:pt>
                <c:pt idx="92" formatCode="0.00">
                  <c:v>0.63716314566937271</c:v>
                </c:pt>
                <c:pt idx="93" formatCode="0.00">
                  <c:v>0.31000000000001027</c:v>
                </c:pt>
                <c:pt idx="94" formatCode="0.00">
                  <c:v>0.31000000000001027</c:v>
                </c:pt>
                <c:pt idx="95" formatCode="0.00">
                  <c:v>0.31000000000001027</c:v>
                </c:pt>
                <c:pt idx="96" formatCode="0.00">
                  <c:v>0.59000000000000163</c:v>
                </c:pt>
                <c:pt idx="97" formatCode="0.00">
                  <c:v>0.59000000000000163</c:v>
                </c:pt>
                <c:pt idx="98" formatCode="0.00">
                  <c:v>0.59000000000000163</c:v>
                </c:pt>
                <c:pt idx="99" formatCode="0.00">
                  <c:v>0.88675613800988096</c:v>
                </c:pt>
                <c:pt idx="100" formatCode="0.00">
                  <c:v>0.88675613800988096</c:v>
                </c:pt>
                <c:pt idx="101" formatCode="0.00">
                  <c:v>0.88675613800988096</c:v>
                </c:pt>
                <c:pt idx="102" formatCode="0.00">
                  <c:v>0.51999990461766288</c:v>
                </c:pt>
                <c:pt idx="103" formatCode="0.00">
                  <c:v>0.51999990461766288</c:v>
                </c:pt>
                <c:pt idx="104" formatCode="0.00">
                  <c:v>0.51999990461766288</c:v>
                </c:pt>
                <c:pt idx="105" formatCode="0.00">
                  <c:v>0.90000006323467385</c:v>
                </c:pt>
                <c:pt idx="106" formatCode="0.00">
                  <c:v>0.90000006323467385</c:v>
                </c:pt>
                <c:pt idx="107" formatCode="0.00">
                  <c:v>0.90000006323467385</c:v>
                </c:pt>
                <c:pt idx="108" formatCode="0.00">
                  <c:v>0.57000014084600537</c:v>
                </c:pt>
                <c:pt idx="109" formatCode="0.00">
                  <c:v>0.57000014084600537</c:v>
                </c:pt>
                <c:pt idx="110" formatCode="0.00">
                  <c:v>0.57000014084600537</c:v>
                </c:pt>
                <c:pt idx="111" formatCode="0.00">
                  <c:v>0.33999991577529087</c:v>
                </c:pt>
                <c:pt idx="112" formatCode="0.00">
                  <c:v>0.33999991577529087</c:v>
                </c:pt>
                <c:pt idx="113" formatCode="0.00">
                  <c:v>0.33999991577529087</c:v>
                </c:pt>
                <c:pt idx="114" formatCode="0.00">
                  <c:v>0.70499994315715853</c:v>
                </c:pt>
                <c:pt idx="115" formatCode="0.00">
                  <c:v>0.70499994315715853</c:v>
                </c:pt>
                <c:pt idx="116" formatCode="0.00">
                  <c:v>0.70499994315715853</c:v>
                </c:pt>
                <c:pt idx="117" formatCode="0.00">
                  <c:v>0.40999999999999925</c:v>
                </c:pt>
                <c:pt idx="118" formatCode="0.00">
                  <c:v>0.40999999999999925</c:v>
                </c:pt>
                <c:pt idx="119" formatCode="0.00">
                  <c:v>0.40999999999999925</c:v>
                </c:pt>
                <c:pt idx="120" formatCode="0.00">
                  <c:v>0.73000000000000842</c:v>
                </c:pt>
                <c:pt idx="121" formatCode="0.00">
                  <c:v>0.73000000000000842</c:v>
                </c:pt>
                <c:pt idx="122" formatCode="0.00">
                  <c:v>0.73000000000000842</c:v>
                </c:pt>
                <c:pt idx="123" formatCode="0.00">
                  <c:v>-0.20000015160999141</c:v>
                </c:pt>
                <c:pt idx="124" formatCode="0.00">
                  <c:v>-0.20000015160999141</c:v>
                </c:pt>
                <c:pt idx="125" formatCode="0.00">
                  <c:v>-0.20000015160999141</c:v>
                </c:pt>
                <c:pt idx="126" formatCode="0.00">
                  <c:v>-0.19980000000000553</c:v>
                </c:pt>
                <c:pt idx="127" formatCode="0.00">
                  <c:v>-0.19980000000000553</c:v>
                </c:pt>
                <c:pt idx="128" formatCode="0.00">
                  <c:v>-0.19980000000000553</c:v>
                </c:pt>
                <c:pt idx="129" formatCode="0.00">
                  <c:v>-1.5229999035158537</c:v>
                </c:pt>
                <c:pt idx="130" formatCode="0.00">
                  <c:v>-1.5229999035158537</c:v>
                </c:pt>
                <c:pt idx="131" formatCode="0.00">
                  <c:v>-1.5229999035158537</c:v>
                </c:pt>
                <c:pt idx="132" formatCode="0.00">
                  <c:v>-2.5050001357203477</c:v>
                </c:pt>
                <c:pt idx="133" formatCode="0.00">
                  <c:v>-2.5050001357203477</c:v>
                </c:pt>
                <c:pt idx="134" formatCode="0.00">
                  <c:v>-2.5050001357203477</c:v>
                </c:pt>
                <c:pt idx="135" formatCode="0.00">
                  <c:v>-0.10999999999999899</c:v>
                </c:pt>
                <c:pt idx="136" formatCode="0.00">
                  <c:v>-0.10999999999999899</c:v>
                </c:pt>
                <c:pt idx="137" formatCode="0.00">
                  <c:v>-0.10999999999999899</c:v>
                </c:pt>
                <c:pt idx="138" formatCode="0.00">
                  <c:v>0.37005798767488773</c:v>
                </c:pt>
                <c:pt idx="139" formatCode="0.00">
                  <c:v>0.37005798767488773</c:v>
                </c:pt>
                <c:pt idx="140" formatCode="0.00">
                  <c:v>0.37005798767488773</c:v>
                </c:pt>
                <c:pt idx="141" formatCode="0.00">
                  <c:v>8.2500115921368966E-2</c:v>
                </c:pt>
                <c:pt idx="142" formatCode="0.00">
                  <c:v>8.2500115921368966E-2</c:v>
                </c:pt>
                <c:pt idx="143" formatCode="0.00">
                  <c:v>8.2500115921368966E-2</c:v>
                </c:pt>
                <c:pt idx="144" formatCode="0.00">
                  <c:v>0.18899999999999473</c:v>
                </c:pt>
                <c:pt idx="145" formatCode="0.00">
                  <c:v>0.18899999999999473</c:v>
                </c:pt>
                <c:pt idx="146" formatCode="0.00">
                  <c:v>0.18899999999999473</c:v>
                </c:pt>
                <c:pt idx="147" formatCode="0.00">
                  <c:v>0.97300000000000164</c:v>
                </c:pt>
                <c:pt idx="148" formatCode="0.00">
                  <c:v>0.97300000000000164</c:v>
                </c:pt>
                <c:pt idx="149" formatCode="0.00">
                  <c:v>0.97300000000000164</c:v>
                </c:pt>
                <c:pt idx="150" formatCode="0.00">
                  <c:v>0.35999988012831441</c:v>
                </c:pt>
                <c:pt idx="151" formatCode="0.00">
                  <c:v>0.35999988012831441</c:v>
                </c:pt>
                <c:pt idx="152" formatCode="0.00">
                  <c:v>0.35999988012831441</c:v>
                </c:pt>
                <c:pt idx="153" formatCode="0.00">
                  <c:v>0.28999988670046495</c:v>
                </c:pt>
                <c:pt idx="154" formatCode="0.00">
                  <c:v>0.28999988670046495</c:v>
                </c:pt>
                <c:pt idx="155" formatCode="0.00">
                  <c:v>0.28999988670046495</c:v>
                </c:pt>
                <c:pt idx="156" formatCode="0.00">
                  <c:v>0.8289999257409475</c:v>
                </c:pt>
                <c:pt idx="157" formatCode="0.00">
                  <c:v>0.8289999257409475</c:v>
                </c:pt>
                <c:pt idx="158" formatCode="0.00">
                  <c:v>0.8289999257409475</c:v>
                </c:pt>
                <c:pt idx="159" formatCode="0.00">
                  <c:v>0.16</c:v>
                </c:pt>
                <c:pt idx="160" formatCode="0.00">
                  <c:v>0.16</c:v>
                </c:pt>
                <c:pt idx="161" formatCode="0.00">
                  <c:v>0.16</c:v>
                </c:pt>
                <c:pt idx="162" formatCode="0.00">
                  <c:v>0.15000015895829666</c:v>
                </c:pt>
                <c:pt idx="163" formatCode="0.00">
                  <c:v>0.15000015895829666</c:v>
                </c:pt>
                <c:pt idx="164" formatCode="0.00">
                  <c:v>0.15000015895829666</c:v>
                </c:pt>
                <c:pt idx="165" formatCode="0.00">
                  <c:v>-0.32705174852533103</c:v>
                </c:pt>
                <c:pt idx="166" formatCode="0.00">
                  <c:v>-0.32705174852533103</c:v>
                </c:pt>
                <c:pt idx="167" formatCode="0.00">
                  <c:v>-0.32705174852533103</c:v>
                </c:pt>
                <c:pt idx="168" formatCode="0.00">
                  <c:v>-5.8338137698031964E-2</c:v>
                </c:pt>
                <c:pt idx="169" formatCode="0.00">
                  <c:v>-5.8338137698031964E-2</c:v>
                </c:pt>
                <c:pt idx="170" formatCode="0.00">
                  <c:v>-5.8338137698031964E-2</c:v>
                </c:pt>
                <c:pt idx="171" formatCode="0.00">
                  <c:v>-7.3745546461852371E-2</c:v>
                </c:pt>
                <c:pt idx="172" formatCode="0.00">
                  <c:v>-7.3745546461852371E-2</c:v>
                </c:pt>
                <c:pt idx="173" formatCode="0.00">
                  <c:v>-7.3745546461852371E-2</c:v>
                </c:pt>
                <c:pt idx="174" formatCode="0.00">
                  <c:v>7.3024152305651832E-2</c:v>
                </c:pt>
                <c:pt idx="175" formatCode="0.00">
                  <c:v>7.3024152305651832E-2</c:v>
                </c:pt>
                <c:pt idx="176" formatCode="0.00">
                  <c:v>7.3024152305651832E-2</c:v>
                </c:pt>
                <c:pt idx="177" formatCode="0.00">
                  <c:v>-0.50644578294433329</c:v>
                </c:pt>
                <c:pt idx="178" formatCode="0.00">
                  <c:v>-0.50644578294433329</c:v>
                </c:pt>
                <c:pt idx="179" formatCode="0.00">
                  <c:v>-0.50644578294433329</c:v>
                </c:pt>
                <c:pt idx="180" formatCode="0.00">
                  <c:v>-0.20935282234309532</c:v>
                </c:pt>
                <c:pt idx="181" formatCode="0.00">
                  <c:v>-0.20935282234309532</c:v>
                </c:pt>
                <c:pt idx="182" formatCode="0.00">
                  <c:v>-0.20935282234309532</c:v>
                </c:pt>
                <c:pt idx="183" formatCode="0.00">
                  <c:v>0.30616586947504504</c:v>
                </c:pt>
                <c:pt idx="184" formatCode="0.00">
                  <c:v>0.30616586947504504</c:v>
                </c:pt>
                <c:pt idx="185" formatCode="0.00">
                  <c:v>0.30616586947504504</c:v>
                </c:pt>
                <c:pt idx="186" formatCode="0.00">
                  <c:v>0.10768347120674916</c:v>
                </c:pt>
                <c:pt idx="187" formatCode="0.00">
                  <c:v>0.10768347120674916</c:v>
                </c:pt>
                <c:pt idx="188" formatCode="0.00">
                  <c:v>0.10768347120674916</c:v>
                </c:pt>
                <c:pt idx="189" formatCode="0.00">
                  <c:v>0.25728477332425415</c:v>
                </c:pt>
                <c:pt idx="190" formatCode="0.00">
                  <c:v>0.25728477332425415</c:v>
                </c:pt>
                <c:pt idx="191" formatCode="0.00">
                  <c:v>0.25728477332425415</c:v>
                </c:pt>
                <c:pt idx="192" formatCode="0.00">
                  <c:v>0.28448612114022431</c:v>
                </c:pt>
                <c:pt idx="193" formatCode="0.00">
                  <c:v>0.28448612114022431</c:v>
                </c:pt>
                <c:pt idx="194" formatCode="0.00">
                  <c:v>0.28448612114022431</c:v>
                </c:pt>
                <c:pt idx="195" formatCode="0.00">
                  <c:v>7.0826263447355403E-2</c:v>
                </c:pt>
                <c:pt idx="196" formatCode="0.00">
                  <c:v>7.0826263447355403E-2</c:v>
                </c:pt>
                <c:pt idx="197" formatCode="0.00">
                  <c:v>7.0826263447355403E-2</c:v>
                </c:pt>
                <c:pt idx="198" formatCode="0.00">
                  <c:v>0.12604023156866564</c:v>
                </c:pt>
                <c:pt idx="199" formatCode="0.00">
                  <c:v>0.12604023156866564</c:v>
                </c:pt>
                <c:pt idx="200" formatCode="0.00">
                  <c:v>0.12604023156866564</c:v>
                </c:pt>
                <c:pt idx="201" formatCode="0.00">
                  <c:v>0.21831464460496686</c:v>
                </c:pt>
                <c:pt idx="202" formatCode="0.00">
                  <c:v>0.21831464460496686</c:v>
                </c:pt>
                <c:pt idx="203" formatCode="0.00">
                  <c:v>0.21831464460496686</c:v>
                </c:pt>
                <c:pt idx="204" formatCode="0.00">
                  <c:v>0.2919987703519708</c:v>
                </c:pt>
                <c:pt idx="205" formatCode="0.00">
                  <c:v>0.2919987703519708</c:v>
                </c:pt>
                <c:pt idx="206" formatCode="0.00">
                  <c:v>0.2919987703519708</c:v>
                </c:pt>
                <c:pt idx="207" formatCode="0.00">
                  <c:v>0.26912422833655514</c:v>
                </c:pt>
                <c:pt idx="208" formatCode="0.00">
                  <c:v>0.26912422833655514</c:v>
                </c:pt>
                <c:pt idx="209" formatCode="0.00">
                  <c:v>0.26912422833655514</c:v>
                </c:pt>
                <c:pt idx="210" formatCode="0.00">
                  <c:v>0.2562128902001421</c:v>
                </c:pt>
                <c:pt idx="211" formatCode="0.00">
                  <c:v>0.2562128902001421</c:v>
                </c:pt>
                <c:pt idx="212" formatCode="0.00">
                  <c:v>0.2562128902001421</c:v>
                </c:pt>
                <c:pt idx="213" formatCode="0.00">
                  <c:v>0.24142102449870195</c:v>
                </c:pt>
                <c:pt idx="214" formatCode="0.00">
                  <c:v>0.24142102449870195</c:v>
                </c:pt>
                <c:pt idx="215" formatCode="0.00">
                  <c:v>0.24142102449870195</c:v>
                </c:pt>
                <c:pt idx="216" formatCode="0.00">
                  <c:v>0.55043917707904289</c:v>
                </c:pt>
                <c:pt idx="217" formatCode="0.00">
                  <c:v>0.55043917707904289</c:v>
                </c:pt>
                <c:pt idx="218" formatCode="0.00">
                  <c:v>0.55043917707904289</c:v>
                </c:pt>
                <c:pt idx="219" formatCode="0.00">
                  <c:v>0.2888773469138739</c:v>
                </c:pt>
                <c:pt idx="220" formatCode="0.00">
                  <c:v>0.2888773469138739</c:v>
                </c:pt>
                <c:pt idx="221" formatCode="0.00">
                  <c:v>0.2888773469138739</c:v>
                </c:pt>
                <c:pt idx="222" formatCode="0.00">
                  <c:v>0.34065295175866872</c:v>
                </c:pt>
                <c:pt idx="223" formatCode="0.00">
                  <c:v>0.34065295175866872</c:v>
                </c:pt>
                <c:pt idx="224" formatCode="0.00">
                  <c:v>0.34065295175866872</c:v>
                </c:pt>
                <c:pt idx="225" formatCode="0.00">
                  <c:v>0.50078720813586663</c:v>
                </c:pt>
                <c:pt idx="226" formatCode="0.00">
                  <c:v>0.50078720813586663</c:v>
                </c:pt>
                <c:pt idx="227" formatCode="0.00">
                  <c:v>0.50078720813586663</c:v>
                </c:pt>
                <c:pt idx="228" formatCode="0.00">
                  <c:v>0.45502520940612357</c:v>
                </c:pt>
                <c:pt idx="229" formatCode="0.00">
                  <c:v>0.45502520940612357</c:v>
                </c:pt>
                <c:pt idx="230" formatCode="0.00">
                  <c:v>0.45502520940612357</c:v>
                </c:pt>
                <c:pt idx="231" formatCode="0.00">
                  <c:v>0.56115491797026351</c:v>
                </c:pt>
                <c:pt idx="232" formatCode="0.00">
                  <c:v>0.56115491797026351</c:v>
                </c:pt>
                <c:pt idx="233" formatCode="0.00">
                  <c:v>0.56115491797026351</c:v>
                </c:pt>
                <c:pt idx="234" formatCode="0.00">
                  <c:v>0.58460753367917118</c:v>
                </c:pt>
                <c:pt idx="235" formatCode="0.00">
                  <c:v>0.58460753367917118</c:v>
                </c:pt>
                <c:pt idx="236" formatCode="0.00">
                  <c:v>0.58460753367917118</c:v>
                </c:pt>
                <c:pt idx="237" formatCode="0.00">
                  <c:v>0.56154958961165402</c:v>
                </c:pt>
                <c:pt idx="238" formatCode="0.00">
                  <c:v>0.56154958961165402</c:v>
                </c:pt>
                <c:pt idx="239" formatCode="0.00">
                  <c:v>0.56154958961165402</c:v>
                </c:pt>
                <c:pt idx="240" formatCode="0.00">
                  <c:v>0.4</c:v>
                </c:pt>
                <c:pt idx="241" formatCode="0.00">
                  <c:v>0.4</c:v>
                </c:pt>
                <c:pt idx="242" formatCode="0.00">
                  <c:v>0.4</c:v>
                </c:pt>
                <c:pt idx="243" formatCode="0.00">
                  <c:v>0.3</c:v>
                </c:pt>
                <c:pt idx="244" formatCode="0.00">
                  <c:v>0.3</c:v>
                </c:pt>
                <c:pt idx="245" formatCode="0.00">
                  <c:v>0.3</c:v>
                </c:pt>
                <c:pt idx="246" formatCode="0.00">
                  <c:v>0.2</c:v>
                </c:pt>
                <c:pt idx="247" formatCode="0.00">
                  <c:v>0.2</c:v>
                </c:pt>
                <c:pt idx="248" formatCode="0.00">
                  <c:v>0.2</c:v>
                </c:pt>
                <c:pt idx="249" formatCode="0.00">
                  <c:v>0.2</c:v>
                </c:pt>
                <c:pt idx="250" formatCode="0.00">
                  <c:v>0.2</c:v>
                </c:pt>
                <c:pt idx="251" formatCode="0.00">
                  <c:v>0.2</c:v>
                </c:pt>
                <c:pt idx="252" formatCode="0.00">
                  <c:v>0.4</c:v>
                </c:pt>
                <c:pt idx="253" formatCode="0.00">
                  <c:v>0.4</c:v>
                </c:pt>
                <c:pt idx="254" formatCode="0.00">
                  <c:v>0.4</c:v>
                </c:pt>
                <c:pt idx="255" formatCode="0.00">
                  <c:v>0.2</c:v>
                </c:pt>
                <c:pt idx="256" formatCode="0.00">
                  <c:v>0.2</c:v>
                </c:pt>
                <c:pt idx="257" formatCode="0.00">
                  <c:v>0.2</c:v>
                </c:pt>
                <c:pt idx="258" formatCode="0.00">
                  <c:v>0.2</c:v>
                </c:pt>
                <c:pt idx="259" formatCode="0.00">
                  <c:v>0.2</c:v>
                </c:pt>
                <c:pt idx="260" formatCode="0.00">
                  <c:v>0.2</c:v>
                </c:pt>
                <c:pt idx="261" formatCode="0.00">
                  <c:v>0.1</c:v>
                </c:pt>
                <c:pt idx="262" formatCode="0.00">
                  <c:v>0.2</c:v>
                </c:pt>
                <c:pt idx="263" formatCode="0.00">
                  <c:v>0.1</c:v>
                </c:pt>
                <c:pt idx="264" formatCode="0.00">
                  <c:v>-3.8</c:v>
                </c:pt>
                <c:pt idx="265" formatCode="0.00">
                  <c:v>0.1</c:v>
                </c:pt>
                <c:pt idx="266" formatCode="0.00">
                  <c:v>-3.8</c:v>
                </c:pt>
                <c:pt idx="267" formatCode="0.00">
                  <c:v>-12.1</c:v>
                </c:pt>
                <c:pt idx="268" formatCode="0.00">
                  <c:v>-12.1</c:v>
                </c:pt>
                <c:pt idx="269" formatCode="0.00">
                  <c:v>-12.1</c:v>
                </c:pt>
                <c:pt idx="270" formatCode="0.00">
                  <c:v>12.5</c:v>
                </c:pt>
                <c:pt idx="271" formatCode="0.00">
                  <c:v>12.5</c:v>
                </c:pt>
                <c:pt idx="272" formatCode="0.00">
                  <c:v>12.5</c:v>
                </c:pt>
                <c:pt idx="273" formatCode="0.00">
                  <c:v>-0.65368838160712528</c:v>
                </c:pt>
                <c:pt idx="274" formatCode="0.00">
                  <c:v>-0.65368838160712528</c:v>
                </c:pt>
                <c:pt idx="275" formatCode="0.00">
                  <c:v>-0.65368838160712528</c:v>
                </c:pt>
                <c:pt idx="276" formatCode="0.00">
                  <c:v>-0.6</c:v>
                </c:pt>
                <c:pt idx="277" formatCode="0.00">
                  <c:v>-0.6</c:v>
                </c:pt>
                <c:pt idx="278" formatCode="0.00">
                  <c:v>-0.6</c:v>
                </c:pt>
                <c:pt idx="279" formatCode="0.00">
                  <c:v>2</c:v>
                </c:pt>
                <c:pt idx="280" formatCode="0.00">
                  <c:v>2</c:v>
                </c:pt>
                <c:pt idx="281" formatCode="0.00">
                  <c:v>2</c:v>
                </c:pt>
                <c:pt idx="282" formatCode="0.00">
                  <c:v>2.2000000000000002</c:v>
                </c:pt>
                <c:pt idx="283" formatCode="0.00">
                  <c:v>2.2000000000000002</c:v>
                </c:pt>
                <c:pt idx="284" formatCode="0.00">
                  <c:v>2.2000000000000002</c:v>
                </c:pt>
                <c:pt idx="285" formatCode="0.00">
                  <c:v>0.3</c:v>
                </c:pt>
                <c:pt idx="286" formatCode="0.00">
                  <c:v>0.3</c:v>
                </c:pt>
                <c:pt idx="287" formatCode="0.00">
                  <c:v>0.3</c:v>
                </c:pt>
                <c:pt idx="288" formatCode="0.00">
                  <c:v>0.3</c:v>
                </c:pt>
                <c:pt idx="289" formatCode="0.00">
                  <c:v>0.3</c:v>
                </c:pt>
                <c:pt idx="290" formatCode="0.00">
                  <c:v>0.3</c:v>
                </c:pt>
                <c:pt idx="291" formatCode="0.00">
                  <c:v>0.7</c:v>
                </c:pt>
                <c:pt idx="292" formatCode="0.00">
                  <c:v>0.7</c:v>
                </c:pt>
                <c:pt idx="293" formatCode="0.00">
                  <c:v>0.7</c:v>
                </c:pt>
                <c:pt idx="294" formatCode="0.00">
                  <c:v>0.2</c:v>
                </c:pt>
                <c:pt idx="295" formatCode="0.00">
                  <c:v>0.2</c:v>
                </c:pt>
                <c:pt idx="296" formatCode="0.00">
                  <c:v>0.2</c:v>
                </c:pt>
                <c:pt idx="297" formatCode="0.00">
                  <c:v>0.1</c:v>
                </c:pt>
                <c:pt idx="298" formatCode="0.00">
                  <c:v>0.1</c:v>
                </c:pt>
                <c:pt idx="299" formatCode="0.00">
                  <c:v>0.1</c:v>
                </c:pt>
                <c:pt idx="300" formatCode="0.00">
                  <c:v>-0.1</c:v>
                </c:pt>
                <c:pt idx="301" formatCode="0.00">
                  <c:v>-0.1</c:v>
                </c:pt>
                <c:pt idx="302" formatCode="0.00">
                  <c:v>-0.1</c:v>
                </c:pt>
                <c:pt idx="303" formatCode="0.00">
                  <c:v>0.3</c:v>
                </c:pt>
                <c:pt idx="304" formatCode="0.00">
                  <c:v>0.3</c:v>
                </c:pt>
                <c:pt idx="305" formatCode="0.00">
                  <c:v>0.3</c:v>
                </c:pt>
                <c:pt idx="306" formatCode="0.00">
                  <c:v>-9.183670011420407E-2</c:v>
                </c:pt>
                <c:pt idx="307" formatCode="0.00">
                  <c:v>-9.183670011420407E-2</c:v>
                </c:pt>
                <c:pt idx="308" formatCode="0.00">
                  <c:v>-9.183670011420407E-2</c:v>
                </c:pt>
                <c:pt idx="309" formatCode="0.00">
                  <c:v>0</c:v>
                </c:pt>
                <c:pt idx="310" formatCode="0.00">
                  <c:v>0</c:v>
                </c:pt>
                <c:pt idx="311" formatCode="0.00">
                  <c:v>0</c:v>
                </c:pt>
                <c:pt idx="312" formatCode="0.00">
                  <c:v>0.3</c:v>
                </c:pt>
                <c:pt idx="313" formatCode="0.00">
                  <c:v>0.3</c:v>
                </c:pt>
                <c:pt idx="314" formatCode="0.00">
                  <c:v>0.3</c:v>
                </c:pt>
                <c:pt idx="315" formatCode="0.00">
                  <c:v>0.26</c:v>
                </c:pt>
                <c:pt idx="316" formatCode="0.00">
                  <c:v>0.26</c:v>
                </c:pt>
                <c:pt idx="317" formatCode="0.00">
                  <c:v>0.26</c:v>
                </c:pt>
                <c:pt idx="318" formatCode="0.00">
                  <c:v>0.4</c:v>
                </c:pt>
                <c:pt idx="319" formatCode="0.00">
                  <c:v>0.4</c:v>
                </c:pt>
                <c:pt idx="320" formatCode="0.00">
                  <c:v>0.4</c:v>
                </c:pt>
                <c:pt idx="321" formatCode="0.00">
                  <c:v>0.1</c:v>
                </c:pt>
                <c:pt idx="322" formatCode="0.00">
                  <c:v>0.1</c:v>
                </c:pt>
                <c:pt idx="323" formatCode="0.00">
                  <c:v>0.1</c:v>
                </c:pt>
                <c:pt idx="324" formatCode="0.00">
                  <c:v>0.3</c:v>
                </c:pt>
                <c:pt idx="325" formatCode="0.00">
                  <c:v>0.3</c:v>
                </c:pt>
                <c:pt idx="326" formatCode="0.00">
                  <c:v>0.3</c:v>
                </c:pt>
                <c:pt idx="327" formatCode="0.00">
                  <c:v>0.3</c:v>
                </c:pt>
                <c:pt idx="328" formatCode="0.00">
                  <c:v>0.3</c:v>
                </c:pt>
                <c:pt idx="329" formatCode="0.00">
                  <c:v>0.3</c:v>
                </c:pt>
              </c:numCache>
            </c:numRef>
          </c:val>
          <c:smooth val="0"/>
          <c:extLst>
            <c:ext xmlns:c16="http://schemas.microsoft.com/office/drawing/2014/chart" uri="{C3380CC4-5D6E-409C-BE32-E72D297353CC}">
              <c16:uniqueId val="{00000002-43C0-4AEC-ACBD-81F8BC64DCB8}"/>
            </c:ext>
          </c:extLst>
        </c:ser>
        <c:dLbls>
          <c:showLegendKey val="0"/>
          <c:showVal val="0"/>
          <c:showCatName val="0"/>
          <c:showSerName val="0"/>
          <c:showPercent val="0"/>
          <c:showBubbleSize val="0"/>
        </c:dLbls>
        <c:marker val="1"/>
        <c:smooth val="0"/>
        <c:axId val="3"/>
        <c:axId val="4"/>
      </c:lineChart>
      <c:dateAx>
        <c:axId val="169260463"/>
        <c:scaling>
          <c:orientation val="minMax"/>
          <c:min val="37987"/>
        </c:scaling>
        <c:delete val="0"/>
        <c:axPos val="b"/>
        <c:numFmt formatCode="\'yy" sourceLinked="0"/>
        <c:majorTickMark val="out"/>
        <c:minorTickMark val="none"/>
        <c:tickLblPos val="low"/>
        <c:txPr>
          <a:bodyPr rot="0" vert="horz"/>
          <a:lstStyle/>
          <a:p>
            <a:pPr>
              <a:defRPr sz="1300" b="0" i="0" u="none" strike="noStrike" baseline="0">
                <a:solidFill>
                  <a:srgbClr val="010000"/>
                </a:solidFill>
                <a:latin typeface="Arial"/>
                <a:ea typeface="Arial"/>
                <a:cs typeface="Arial"/>
              </a:defRPr>
            </a:pPr>
            <a:endParaRPr lang="en-US"/>
          </a:p>
        </c:txPr>
        <c:crossAx val="1"/>
        <c:crossesAt val="48.5"/>
        <c:auto val="1"/>
        <c:lblOffset val="100"/>
        <c:baseTimeUnit val="months"/>
        <c:majorUnit val="2"/>
        <c:majorTimeUnit val="years"/>
      </c:dateAx>
      <c:valAx>
        <c:axId val="1"/>
        <c:scaling>
          <c:orientation val="minMax"/>
          <c:max val="74"/>
          <c:min val="25"/>
        </c:scaling>
        <c:delete val="0"/>
        <c:axPos val="l"/>
        <c:numFmt formatCode="0" sourceLinked="0"/>
        <c:majorTickMark val="none"/>
        <c:minorTickMark val="none"/>
        <c:tickLblPos val="nextTo"/>
        <c:spPr>
          <a:ln>
            <a:noFill/>
          </a:ln>
        </c:spPr>
        <c:txPr>
          <a:bodyPr rot="0" vert="horz"/>
          <a:lstStyle/>
          <a:p>
            <a:pPr>
              <a:defRPr sz="1300" b="0" i="0" u="none" strike="noStrike" baseline="0">
                <a:solidFill>
                  <a:srgbClr val="010000"/>
                </a:solidFill>
                <a:latin typeface="Arial"/>
                <a:ea typeface="Arial"/>
                <a:cs typeface="Arial"/>
              </a:defRPr>
            </a:pPr>
            <a:endParaRPr lang="en-US"/>
          </a:p>
        </c:txPr>
        <c:crossAx val="169260463"/>
        <c:crosses val="autoZero"/>
        <c:crossBetween val="between"/>
        <c:majorUnit val="7"/>
      </c:valAx>
      <c:dateAx>
        <c:axId val="3"/>
        <c:scaling>
          <c:orientation val="minMax"/>
        </c:scaling>
        <c:delete val="1"/>
        <c:axPos val="b"/>
        <c:numFmt formatCode="m/d/yyyy" sourceLinked="1"/>
        <c:majorTickMark val="out"/>
        <c:minorTickMark val="none"/>
        <c:tickLblPos val="nextTo"/>
        <c:crossAx val="4"/>
        <c:crosses val="autoZero"/>
        <c:auto val="1"/>
        <c:lblOffset val="100"/>
        <c:baseTimeUnit val="days"/>
      </c:dateAx>
      <c:valAx>
        <c:axId val="4"/>
        <c:scaling>
          <c:orientation val="minMax"/>
          <c:max val="2.2000000000000002"/>
          <c:min val="-2"/>
        </c:scaling>
        <c:delete val="0"/>
        <c:axPos val="r"/>
        <c:numFmt formatCode="0.0" sourceLinked="0"/>
        <c:majorTickMark val="none"/>
        <c:minorTickMark val="none"/>
        <c:tickLblPos val="nextTo"/>
        <c:spPr>
          <a:ln>
            <a:noFill/>
          </a:ln>
        </c:spPr>
        <c:txPr>
          <a:bodyPr rot="0" vert="horz"/>
          <a:lstStyle/>
          <a:p>
            <a:pPr>
              <a:defRPr sz="1300" b="0" i="0" u="none" strike="noStrike" baseline="0">
                <a:solidFill>
                  <a:srgbClr val="010000"/>
                </a:solidFill>
                <a:latin typeface="Arial"/>
                <a:ea typeface="Arial"/>
                <a:cs typeface="Arial"/>
              </a:defRPr>
            </a:pPr>
            <a:endParaRPr lang="en-US"/>
          </a:p>
        </c:txPr>
        <c:crossAx val="3"/>
        <c:crosses val="max"/>
        <c:crossBetween val="between"/>
        <c:majorUnit val="0.5"/>
      </c:valAx>
    </c:plotArea>
    <c:legend>
      <c:legendPos val="r"/>
      <c:layout>
        <c:manualLayout>
          <c:xMode val="edge"/>
          <c:yMode val="edge"/>
          <c:x val="0"/>
          <c:y val="7.4853802284999202E-2"/>
          <c:w val="1"/>
          <c:h val="5.6686381412911567E-2"/>
        </c:manualLayout>
      </c:layout>
      <c:overlay val="0"/>
      <c:txPr>
        <a:bodyPr/>
        <a:lstStyle/>
        <a:p>
          <a:pPr>
            <a:defRPr sz="1600" b="0" i="0" u="none" strike="noStrike" baseline="0">
              <a:solidFill>
                <a:srgbClr val="010000"/>
              </a:solidFill>
              <a:latin typeface="Arial" panose="020B0604020202020204" pitchFamily="34" charset="0"/>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40366109628513E-2"/>
          <c:y val="0.11857451126836362"/>
          <c:w val="0.93384198974668764"/>
          <c:h val="0.69954891317770473"/>
        </c:manualLayout>
      </c:layout>
      <c:lineChart>
        <c:grouping val="standard"/>
        <c:varyColors val="0"/>
        <c:ser>
          <c:idx val="0"/>
          <c:order val="0"/>
          <c:tx>
            <c:strRef>
              <c:f>'GDP revisions'!$B$1</c:f>
              <c:strCache>
                <c:ptCount val="1"/>
                <c:pt idx="0">
                  <c:v>First estimates</c:v>
                </c:pt>
              </c:strCache>
            </c:strRef>
          </c:tx>
          <c:spPr>
            <a:ln w="28575" cap="rnd">
              <a:solidFill>
                <a:schemeClr val="bg1">
                  <a:lumMod val="65000"/>
                </a:schemeClr>
              </a:solidFill>
              <a:round/>
            </a:ln>
            <a:effectLst/>
          </c:spPr>
          <c:marker>
            <c:symbol val="none"/>
          </c:marker>
          <c:cat>
            <c:strRef>
              <c:f>'GDP revisions'!$A$50:$A$86</c:f>
              <c:strCache>
                <c:ptCount val="37"/>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pt idx="20">
                  <c:v>Q1 2015</c:v>
                </c:pt>
                <c:pt idx="21">
                  <c:v>Q2 2015</c:v>
                </c:pt>
                <c:pt idx="22">
                  <c:v>Q3 2015</c:v>
                </c:pt>
                <c:pt idx="23">
                  <c:v>Q4 2015</c:v>
                </c:pt>
                <c:pt idx="24">
                  <c:v>Q1 2016</c:v>
                </c:pt>
                <c:pt idx="25">
                  <c:v>Q2 2016</c:v>
                </c:pt>
                <c:pt idx="26">
                  <c:v>Q3 2016</c:v>
                </c:pt>
                <c:pt idx="27">
                  <c:v>Q4 2016</c:v>
                </c:pt>
                <c:pt idx="28">
                  <c:v>Q1 2017</c:v>
                </c:pt>
                <c:pt idx="29">
                  <c:v>Q2 2017</c:v>
                </c:pt>
                <c:pt idx="30">
                  <c:v>Q3 2017</c:v>
                </c:pt>
                <c:pt idx="31">
                  <c:v>Q4 2017</c:v>
                </c:pt>
                <c:pt idx="32">
                  <c:v>Q1 2018</c:v>
                </c:pt>
                <c:pt idx="33">
                  <c:v>Q2 2018</c:v>
                </c:pt>
                <c:pt idx="34">
                  <c:v>Q3 2018</c:v>
                </c:pt>
                <c:pt idx="35">
                  <c:v>Q4 2018</c:v>
                </c:pt>
                <c:pt idx="36">
                  <c:v>Q1 2019</c:v>
                </c:pt>
              </c:strCache>
            </c:strRef>
          </c:cat>
          <c:val>
            <c:numRef>
              <c:f>'GDP revisions'!$B$50:$B$86</c:f>
              <c:numCache>
                <c:formatCode>General</c:formatCode>
                <c:ptCount val="37"/>
                <c:pt idx="0">
                  <c:v>3.2</c:v>
                </c:pt>
                <c:pt idx="1">
                  <c:v>2.4</c:v>
                </c:pt>
                <c:pt idx="2">
                  <c:v>2</c:v>
                </c:pt>
                <c:pt idx="3">
                  <c:v>3.2</c:v>
                </c:pt>
                <c:pt idx="4">
                  <c:v>1.8</c:v>
                </c:pt>
                <c:pt idx="5">
                  <c:v>1.3</c:v>
                </c:pt>
                <c:pt idx="6">
                  <c:v>2.5</c:v>
                </c:pt>
                <c:pt idx="7">
                  <c:v>2.8</c:v>
                </c:pt>
                <c:pt idx="8">
                  <c:v>2.2000000000000002</c:v>
                </c:pt>
                <c:pt idx="9">
                  <c:v>1.5</c:v>
                </c:pt>
                <c:pt idx="10">
                  <c:v>2</c:v>
                </c:pt>
                <c:pt idx="11">
                  <c:v>-0.1</c:v>
                </c:pt>
                <c:pt idx="12">
                  <c:v>2.5</c:v>
                </c:pt>
                <c:pt idx="13">
                  <c:v>1.7</c:v>
                </c:pt>
                <c:pt idx="14">
                  <c:v>2.8</c:v>
                </c:pt>
                <c:pt idx="15">
                  <c:v>3.2</c:v>
                </c:pt>
                <c:pt idx="16">
                  <c:v>0.1</c:v>
                </c:pt>
                <c:pt idx="17">
                  <c:v>4</c:v>
                </c:pt>
                <c:pt idx="18">
                  <c:v>3.5</c:v>
                </c:pt>
                <c:pt idx="19">
                  <c:v>2.6</c:v>
                </c:pt>
                <c:pt idx="20">
                  <c:v>0.2</c:v>
                </c:pt>
                <c:pt idx="21">
                  <c:v>2.2999999999999998</c:v>
                </c:pt>
                <c:pt idx="22">
                  <c:v>1.5</c:v>
                </c:pt>
                <c:pt idx="23">
                  <c:v>0.69144099999999997</c:v>
                </c:pt>
                <c:pt idx="24">
                  <c:v>0.53779500000000002</c:v>
                </c:pt>
                <c:pt idx="25">
                  <c:v>1.2175020000000001</c:v>
                </c:pt>
                <c:pt idx="26">
                  <c:v>2.9008120000000002</c:v>
                </c:pt>
                <c:pt idx="27">
                  <c:v>1.9047099999999999</c:v>
                </c:pt>
                <c:pt idx="28">
                  <c:v>0.69252899999999995</c:v>
                </c:pt>
                <c:pt idx="29">
                  <c:v>2.5677099999999999</c:v>
                </c:pt>
                <c:pt idx="30">
                  <c:v>2.9889600000000001</c:v>
                </c:pt>
                <c:pt idx="31">
                  <c:v>2.555015</c:v>
                </c:pt>
                <c:pt idx="32">
                  <c:v>2.318422</c:v>
                </c:pt>
                <c:pt idx="33">
                  <c:v>4.0603420000000003</c:v>
                </c:pt>
                <c:pt idx="34">
                  <c:v>3.5006270000000002</c:v>
                </c:pt>
                <c:pt idx="35">
                  <c:v>2.5891190000000002</c:v>
                </c:pt>
                <c:pt idx="36">
                  <c:v>3.1719900000000001</c:v>
                </c:pt>
              </c:numCache>
            </c:numRef>
          </c:val>
          <c:smooth val="0"/>
          <c:extLst>
            <c:ext xmlns:c16="http://schemas.microsoft.com/office/drawing/2014/chart" uri="{C3380CC4-5D6E-409C-BE32-E72D297353CC}">
              <c16:uniqueId val="{00000000-731A-4EDF-9540-3B5F52CC41B4}"/>
            </c:ext>
          </c:extLst>
        </c:ser>
        <c:ser>
          <c:idx val="1"/>
          <c:order val="1"/>
          <c:tx>
            <c:strRef>
              <c:f>'GDP revisions'!$C$1</c:f>
              <c:strCache>
                <c:ptCount val="1"/>
                <c:pt idx="0">
                  <c:v>Latest estimates</c:v>
                </c:pt>
              </c:strCache>
            </c:strRef>
          </c:tx>
          <c:spPr>
            <a:ln w="28575" cap="rnd">
              <a:solidFill>
                <a:srgbClr val="DC7900"/>
              </a:solidFill>
              <a:round/>
            </a:ln>
            <a:effectLst/>
          </c:spPr>
          <c:marker>
            <c:symbol val="none"/>
          </c:marker>
          <c:cat>
            <c:strRef>
              <c:f>'GDP revisions'!$A$50:$A$86</c:f>
              <c:strCache>
                <c:ptCount val="37"/>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pt idx="20">
                  <c:v>Q1 2015</c:v>
                </c:pt>
                <c:pt idx="21">
                  <c:v>Q2 2015</c:v>
                </c:pt>
                <c:pt idx="22">
                  <c:v>Q3 2015</c:v>
                </c:pt>
                <c:pt idx="23">
                  <c:v>Q4 2015</c:v>
                </c:pt>
                <c:pt idx="24">
                  <c:v>Q1 2016</c:v>
                </c:pt>
                <c:pt idx="25">
                  <c:v>Q2 2016</c:v>
                </c:pt>
                <c:pt idx="26">
                  <c:v>Q3 2016</c:v>
                </c:pt>
                <c:pt idx="27">
                  <c:v>Q4 2016</c:v>
                </c:pt>
                <c:pt idx="28">
                  <c:v>Q1 2017</c:v>
                </c:pt>
                <c:pt idx="29">
                  <c:v>Q2 2017</c:v>
                </c:pt>
                <c:pt idx="30">
                  <c:v>Q3 2017</c:v>
                </c:pt>
                <c:pt idx="31">
                  <c:v>Q4 2017</c:v>
                </c:pt>
                <c:pt idx="32">
                  <c:v>Q1 2018</c:v>
                </c:pt>
                <c:pt idx="33">
                  <c:v>Q2 2018</c:v>
                </c:pt>
                <c:pt idx="34">
                  <c:v>Q3 2018</c:v>
                </c:pt>
                <c:pt idx="35">
                  <c:v>Q4 2018</c:v>
                </c:pt>
                <c:pt idx="36">
                  <c:v>Q1 2019</c:v>
                </c:pt>
              </c:strCache>
            </c:strRef>
          </c:cat>
          <c:val>
            <c:numRef>
              <c:f>'GDP revisions'!$C$50:$C$86</c:f>
              <c:numCache>
                <c:formatCode>General</c:formatCode>
                <c:ptCount val="37"/>
                <c:pt idx="0">
                  <c:v>1.9</c:v>
                </c:pt>
                <c:pt idx="1">
                  <c:v>3.9</c:v>
                </c:pt>
                <c:pt idx="2">
                  <c:v>3.1</c:v>
                </c:pt>
                <c:pt idx="3">
                  <c:v>2.1</c:v>
                </c:pt>
                <c:pt idx="4">
                  <c:v>-0.9</c:v>
                </c:pt>
                <c:pt idx="5">
                  <c:v>2.7</c:v>
                </c:pt>
                <c:pt idx="6">
                  <c:v>-0.1</c:v>
                </c:pt>
                <c:pt idx="7">
                  <c:v>4.5999999999999996</c:v>
                </c:pt>
                <c:pt idx="8">
                  <c:v>3.4</c:v>
                </c:pt>
                <c:pt idx="9">
                  <c:v>1.8</c:v>
                </c:pt>
                <c:pt idx="10">
                  <c:v>0.6</c:v>
                </c:pt>
                <c:pt idx="11">
                  <c:v>0.5</c:v>
                </c:pt>
                <c:pt idx="12">
                  <c:v>4</c:v>
                </c:pt>
                <c:pt idx="13">
                  <c:v>1.1000000000000001</c:v>
                </c:pt>
                <c:pt idx="14">
                  <c:v>3.5</c:v>
                </c:pt>
                <c:pt idx="15">
                  <c:v>3.5</c:v>
                </c:pt>
                <c:pt idx="16">
                  <c:v>-1.4</c:v>
                </c:pt>
                <c:pt idx="17">
                  <c:v>5.3</c:v>
                </c:pt>
                <c:pt idx="18">
                  <c:v>5</c:v>
                </c:pt>
                <c:pt idx="19">
                  <c:v>2</c:v>
                </c:pt>
                <c:pt idx="20">
                  <c:v>3.6</c:v>
                </c:pt>
                <c:pt idx="21">
                  <c:v>2.5</c:v>
                </c:pt>
                <c:pt idx="22">
                  <c:v>1.6</c:v>
                </c:pt>
                <c:pt idx="23">
                  <c:v>0.7</c:v>
                </c:pt>
                <c:pt idx="24">
                  <c:v>2.2999999999999998</c:v>
                </c:pt>
                <c:pt idx="25">
                  <c:v>1.3</c:v>
                </c:pt>
                <c:pt idx="26">
                  <c:v>2.9</c:v>
                </c:pt>
                <c:pt idx="27">
                  <c:v>2.2000000000000002</c:v>
                </c:pt>
                <c:pt idx="28">
                  <c:v>2</c:v>
                </c:pt>
                <c:pt idx="29">
                  <c:v>2.2999999999999998</c:v>
                </c:pt>
                <c:pt idx="30">
                  <c:v>3.2</c:v>
                </c:pt>
                <c:pt idx="31">
                  <c:v>4.5999999999999996</c:v>
                </c:pt>
                <c:pt idx="32">
                  <c:v>3.3</c:v>
                </c:pt>
                <c:pt idx="33">
                  <c:v>2.1</c:v>
                </c:pt>
                <c:pt idx="34">
                  <c:v>2.5</c:v>
                </c:pt>
                <c:pt idx="35">
                  <c:v>0.6</c:v>
                </c:pt>
                <c:pt idx="36">
                  <c:v>2.5</c:v>
                </c:pt>
              </c:numCache>
            </c:numRef>
          </c:val>
          <c:smooth val="0"/>
          <c:extLst>
            <c:ext xmlns:c16="http://schemas.microsoft.com/office/drawing/2014/chart" uri="{C3380CC4-5D6E-409C-BE32-E72D297353CC}">
              <c16:uniqueId val="{00000001-731A-4EDF-9540-3B5F52CC41B4}"/>
            </c:ext>
          </c:extLst>
        </c:ser>
        <c:dLbls>
          <c:showLegendKey val="0"/>
          <c:showVal val="0"/>
          <c:showCatName val="0"/>
          <c:showSerName val="0"/>
          <c:showPercent val="0"/>
          <c:showBubbleSize val="0"/>
        </c:dLbls>
        <c:smooth val="0"/>
        <c:axId val="1573530752"/>
        <c:axId val="1573537952"/>
      </c:lineChart>
      <c:catAx>
        <c:axId val="1573530752"/>
        <c:scaling>
          <c:orientation val="minMax"/>
        </c:scaling>
        <c:delete val="0"/>
        <c:axPos val="b"/>
        <c:numFmt formatCode="General" sourceLinked="1"/>
        <c:majorTickMark val="none"/>
        <c:minorTickMark val="none"/>
        <c:tickLblPos val="low"/>
        <c:spPr>
          <a:noFill/>
          <a:ln w="9525" cap="flat" cmpd="sng" algn="ctr">
            <a:solidFill>
              <a:schemeClr val="tx1">
                <a:lumMod val="85000"/>
                <a:lumOff val="15000"/>
              </a:schemeClr>
            </a:solidFill>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573537952"/>
        <c:crossesAt val="0"/>
        <c:auto val="1"/>
        <c:lblAlgn val="ctr"/>
        <c:lblOffset val="100"/>
        <c:tickLblSkip val="4"/>
        <c:noMultiLvlLbl val="0"/>
      </c:catAx>
      <c:valAx>
        <c:axId val="157353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573530752"/>
        <c:crosses val="autoZero"/>
        <c:crossBetween val="between"/>
        <c:majorUnit val="2"/>
      </c:valAx>
      <c:spPr>
        <a:noFill/>
        <a:ln>
          <a:noFill/>
        </a:ln>
        <a:effectLst/>
      </c:spPr>
    </c:plotArea>
    <c:legend>
      <c:legendPos val="b"/>
      <c:layout>
        <c:manualLayout>
          <c:xMode val="edge"/>
          <c:yMode val="edge"/>
          <c:x val="0"/>
          <c:y val="7.4908560004300587E-2"/>
          <c:w val="1"/>
          <c:h val="4.0596090912728547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1.0101010101010102E-2"/>
          <c:y val="0.15672514731423898"/>
          <c:w val="0.96464646464646464"/>
          <c:h val="0.71953216351960836"/>
        </c:manualLayout>
      </c:layout>
      <c:lineChart>
        <c:grouping val="standard"/>
        <c:varyColors val="0"/>
        <c:ser>
          <c:idx val="0"/>
          <c:order val="0"/>
          <c:tx>
            <c:strRef>
              <c:f>'S&amp;P 500 (Eq)'!$L$8</c:f>
              <c:strCache>
                <c:ptCount val="1"/>
                <c:pt idx="0">
                  <c:v>US Composite PMI</c:v>
                </c:pt>
              </c:strCache>
            </c:strRef>
          </c:tx>
          <c:spPr>
            <a:ln w="28575" cap="rnd">
              <a:solidFill>
                <a:srgbClr val="006D89"/>
              </a:solidFill>
              <a:round/>
            </a:ln>
            <a:effectLst/>
          </c:spPr>
          <c:marker>
            <c:symbol val="none"/>
          </c:marker>
          <c:cat>
            <c:numRef>
              <c:f>'S&amp;P 500 (Eq)'!$G$26:$G$243</c:f>
              <c:numCache>
                <c:formatCode>[$-409]mmm\-yy;@</c:formatCode>
                <c:ptCount val="218"/>
                <c:pt idx="0">
                  <c:v>39234</c:v>
                </c:pt>
                <c:pt idx="1">
                  <c:v>39264</c:v>
                </c:pt>
                <c:pt idx="2">
                  <c:v>39295</c:v>
                </c:pt>
                <c:pt idx="3">
                  <c:v>39326</c:v>
                </c:pt>
                <c:pt idx="4">
                  <c:v>39356</c:v>
                </c:pt>
                <c:pt idx="5">
                  <c:v>39387</c:v>
                </c:pt>
                <c:pt idx="6">
                  <c:v>39417</c:v>
                </c:pt>
                <c:pt idx="7">
                  <c:v>39448</c:v>
                </c:pt>
                <c:pt idx="8">
                  <c:v>39479</c:v>
                </c:pt>
                <c:pt idx="9">
                  <c:v>39508</c:v>
                </c:pt>
                <c:pt idx="10">
                  <c:v>39539</c:v>
                </c:pt>
                <c:pt idx="11">
                  <c:v>39569</c:v>
                </c:pt>
                <c:pt idx="12">
                  <c:v>39600</c:v>
                </c:pt>
                <c:pt idx="13">
                  <c:v>39630</c:v>
                </c:pt>
                <c:pt idx="14">
                  <c:v>39661</c:v>
                </c:pt>
                <c:pt idx="15">
                  <c:v>39692</c:v>
                </c:pt>
                <c:pt idx="16">
                  <c:v>39722</c:v>
                </c:pt>
                <c:pt idx="17">
                  <c:v>39753</c:v>
                </c:pt>
                <c:pt idx="18">
                  <c:v>39783</c:v>
                </c:pt>
                <c:pt idx="19">
                  <c:v>39814</c:v>
                </c:pt>
                <c:pt idx="20">
                  <c:v>39845</c:v>
                </c:pt>
                <c:pt idx="21">
                  <c:v>39873</c:v>
                </c:pt>
                <c:pt idx="22">
                  <c:v>39904</c:v>
                </c:pt>
                <c:pt idx="23">
                  <c:v>39934</c:v>
                </c:pt>
                <c:pt idx="24">
                  <c:v>39965</c:v>
                </c:pt>
                <c:pt idx="25">
                  <c:v>39995</c:v>
                </c:pt>
                <c:pt idx="26">
                  <c:v>40026</c:v>
                </c:pt>
                <c:pt idx="27">
                  <c:v>40057</c:v>
                </c:pt>
                <c:pt idx="28">
                  <c:v>40087</c:v>
                </c:pt>
                <c:pt idx="29">
                  <c:v>40118</c:v>
                </c:pt>
                <c:pt idx="30">
                  <c:v>40148</c:v>
                </c:pt>
                <c:pt idx="31">
                  <c:v>40179</c:v>
                </c:pt>
                <c:pt idx="32">
                  <c:v>40210</c:v>
                </c:pt>
                <c:pt idx="33">
                  <c:v>40238</c:v>
                </c:pt>
                <c:pt idx="34">
                  <c:v>40269</c:v>
                </c:pt>
                <c:pt idx="35">
                  <c:v>40299</c:v>
                </c:pt>
                <c:pt idx="36">
                  <c:v>40330</c:v>
                </c:pt>
                <c:pt idx="37">
                  <c:v>40360</c:v>
                </c:pt>
                <c:pt idx="38">
                  <c:v>40391</c:v>
                </c:pt>
                <c:pt idx="39">
                  <c:v>40422</c:v>
                </c:pt>
                <c:pt idx="40">
                  <c:v>40452</c:v>
                </c:pt>
                <c:pt idx="41">
                  <c:v>40483</c:v>
                </c:pt>
                <c:pt idx="42">
                  <c:v>40513</c:v>
                </c:pt>
                <c:pt idx="43">
                  <c:v>40544</c:v>
                </c:pt>
                <c:pt idx="44">
                  <c:v>40575</c:v>
                </c:pt>
                <c:pt idx="45">
                  <c:v>40603</c:v>
                </c:pt>
                <c:pt idx="46">
                  <c:v>40634</c:v>
                </c:pt>
                <c:pt idx="47">
                  <c:v>40664</c:v>
                </c:pt>
                <c:pt idx="48">
                  <c:v>40695</c:v>
                </c:pt>
                <c:pt idx="49">
                  <c:v>40725</c:v>
                </c:pt>
                <c:pt idx="50">
                  <c:v>40756</c:v>
                </c:pt>
                <c:pt idx="51">
                  <c:v>40787</c:v>
                </c:pt>
                <c:pt idx="52">
                  <c:v>40817</c:v>
                </c:pt>
                <c:pt idx="53">
                  <c:v>40848</c:v>
                </c:pt>
                <c:pt idx="54">
                  <c:v>40878</c:v>
                </c:pt>
                <c:pt idx="55">
                  <c:v>40909</c:v>
                </c:pt>
                <c:pt idx="56">
                  <c:v>40940</c:v>
                </c:pt>
                <c:pt idx="57">
                  <c:v>40969</c:v>
                </c:pt>
                <c:pt idx="58">
                  <c:v>41000</c:v>
                </c:pt>
                <c:pt idx="59">
                  <c:v>41030</c:v>
                </c:pt>
                <c:pt idx="60">
                  <c:v>41061</c:v>
                </c:pt>
                <c:pt idx="61">
                  <c:v>41091</c:v>
                </c:pt>
                <c:pt idx="62">
                  <c:v>41122</c:v>
                </c:pt>
                <c:pt idx="63">
                  <c:v>41153</c:v>
                </c:pt>
                <c:pt idx="64">
                  <c:v>41183</c:v>
                </c:pt>
                <c:pt idx="65">
                  <c:v>41214</c:v>
                </c:pt>
                <c:pt idx="66">
                  <c:v>41244</c:v>
                </c:pt>
                <c:pt idx="67">
                  <c:v>41275</c:v>
                </c:pt>
                <c:pt idx="68">
                  <c:v>41306</c:v>
                </c:pt>
                <c:pt idx="69">
                  <c:v>41334</c:v>
                </c:pt>
                <c:pt idx="70">
                  <c:v>41365</c:v>
                </c:pt>
                <c:pt idx="71">
                  <c:v>41395</c:v>
                </c:pt>
                <c:pt idx="72">
                  <c:v>41426</c:v>
                </c:pt>
                <c:pt idx="73">
                  <c:v>41456</c:v>
                </c:pt>
                <c:pt idx="74">
                  <c:v>41487</c:v>
                </c:pt>
                <c:pt idx="75">
                  <c:v>41518</c:v>
                </c:pt>
                <c:pt idx="76">
                  <c:v>41548</c:v>
                </c:pt>
                <c:pt idx="77">
                  <c:v>41579</c:v>
                </c:pt>
                <c:pt idx="78">
                  <c:v>41609</c:v>
                </c:pt>
                <c:pt idx="79">
                  <c:v>41640</c:v>
                </c:pt>
                <c:pt idx="80">
                  <c:v>41671</c:v>
                </c:pt>
                <c:pt idx="81">
                  <c:v>41699</c:v>
                </c:pt>
                <c:pt idx="82">
                  <c:v>41730</c:v>
                </c:pt>
                <c:pt idx="83">
                  <c:v>41760</c:v>
                </c:pt>
                <c:pt idx="84">
                  <c:v>41791</c:v>
                </c:pt>
                <c:pt idx="85">
                  <c:v>41821</c:v>
                </c:pt>
                <c:pt idx="86">
                  <c:v>41852</c:v>
                </c:pt>
                <c:pt idx="87">
                  <c:v>41883</c:v>
                </c:pt>
                <c:pt idx="88">
                  <c:v>41913</c:v>
                </c:pt>
                <c:pt idx="89">
                  <c:v>41944</c:v>
                </c:pt>
                <c:pt idx="90">
                  <c:v>41974</c:v>
                </c:pt>
                <c:pt idx="91">
                  <c:v>42005</c:v>
                </c:pt>
                <c:pt idx="92">
                  <c:v>42036</c:v>
                </c:pt>
                <c:pt idx="93">
                  <c:v>42064</c:v>
                </c:pt>
                <c:pt idx="94">
                  <c:v>42095</c:v>
                </c:pt>
                <c:pt idx="95">
                  <c:v>42125</c:v>
                </c:pt>
                <c:pt idx="96">
                  <c:v>42156</c:v>
                </c:pt>
                <c:pt idx="97">
                  <c:v>42186</c:v>
                </c:pt>
                <c:pt idx="98">
                  <c:v>42217</c:v>
                </c:pt>
                <c:pt idx="99">
                  <c:v>42248</c:v>
                </c:pt>
                <c:pt idx="100">
                  <c:v>42278</c:v>
                </c:pt>
                <c:pt idx="101">
                  <c:v>42309</c:v>
                </c:pt>
                <c:pt idx="102">
                  <c:v>42339</c:v>
                </c:pt>
                <c:pt idx="103">
                  <c:v>42370</c:v>
                </c:pt>
                <c:pt idx="104">
                  <c:v>42401</c:v>
                </c:pt>
                <c:pt idx="105">
                  <c:v>42430</c:v>
                </c:pt>
                <c:pt idx="106">
                  <c:v>42461</c:v>
                </c:pt>
                <c:pt idx="107">
                  <c:v>42491</c:v>
                </c:pt>
                <c:pt idx="108">
                  <c:v>42522</c:v>
                </c:pt>
                <c:pt idx="109">
                  <c:v>42552</c:v>
                </c:pt>
                <c:pt idx="110">
                  <c:v>42583</c:v>
                </c:pt>
                <c:pt idx="111">
                  <c:v>42614</c:v>
                </c:pt>
                <c:pt idx="112">
                  <c:v>42644</c:v>
                </c:pt>
                <c:pt idx="113">
                  <c:v>42675</c:v>
                </c:pt>
                <c:pt idx="114">
                  <c:v>42705</c:v>
                </c:pt>
                <c:pt idx="115">
                  <c:v>42736</c:v>
                </c:pt>
                <c:pt idx="116">
                  <c:v>42767</c:v>
                </c:pt>
                <c:pt idx="117">
                  <c:v>42795</c:v>
                </c:pt>
                <c:pt idx="118">
                  <c:v>42826</c:v>
                </c:pt>
                <c:pt idx="119">
                  <c:v>42856</c:v>
                </c:pt>
                <c:pt idx="120">
                  <c:v>42887</c:v>
                </c:pt>
                <c:pt idx="121">
                  <c:v>42917</c:v>
                </c:pt>
                <c:pt idx="122">
                  <c:v>42948</c:v>
                </c:pt>
                <c:pt idx="123">
                  <c:v>42979</c:v>
                </c:pt>
                <c:pt idx="124">
                  <c:v>43009</c:v>
                </c:pt>
                <c:pt idx="125">
                  <c:v>43040</c:v>
                </c:pt>
                <c:pt idx="126">
                  <c:v>43070</c:v>
                </c:pt>
                <c:pt idx="127">
                  <c:v>43101</c:v>
                </c:pt>
                <c:pt idx="128">
                  <c:v>43132</c:v>
                </c:pt>
                <c:pt idx="129">
                  <c:v>43160</c:v>
                </c:pt>
                <c:pt idx="130">
                  <c:v>43191</c:v>
                </c:pt>
                <c:pt idx="131">
                  <c:v>43221</c:v>
                </c:pt>
                <c:pt idx="132">
                  <c:v>43252</c:v>
                </c:pt>
                <c:pt idx="133">
                  <c:v>43282</c:v>
                </c:pt>
                <c:pt idx="134">
                  <c:v>43313</c:v>
                </c:pt>
                <c:pt idx="135">
                  <c:v>43344</c:v>
                </c:pt>
                <c:pt idx="136">
                  <c:v>43374</c:v>
                </c:pt>
                <c:pt idx="137">
                  <c:v>43405</c:v>
                </c:pt>
                <c:pt idx="138">
                  <c:v>43435</c:v>
                </c:pt>
                <c:pt idx="139">
                  <c:v>43466</c:v>
                </c:pt>
                <c:pt idx="140">
                  <c:v>43497</c:v>
                </c:pt>
                <c:pt idx="141">
                  <c:v>43525</c:v>
                </c:pt>
                <c:pt idx="142">
                  <c:v>43556</c:v>
                </c:pt>
                <c:pt idx="143">
                  <c:v>43586</c:v>
                </c:pt>
                <c:pt idx="144">
                  <c:v>43617</c:v>
                </c:pt>
                <c:pt idx="145">
                  <c:v>43647</c:v>
                </c:pt>
                <c:pt idx="146">
                  <c:v>43678</c:v>
                </c:pt>
                <c:pt idx="147">
                  <c:v>43709</c:v>
                </c:pt>
                <c:pt idx="148">
                  <c:v>43739</c:v>
                </c:pt>
                <c:pt idx="149">
                  <c:v>43770</c:v>
                </c:pt>
                <c:pt idx="150">
                  <c:v>43800</c:v>
                </c:pt>
                <c:pt idx="151">
                  <c:v>43831</c:v>
                </c:pt>
                <c:pt idx="152">
                  <c:v>43862</c:v>
                </c:pt>
                <c:pt idx="153">
                  <c:v>43891</c:v>
                </c:pt>
                <c:pt idx="154">
                  <c:v>43922</c:v>
                </c:pt>
                <c:pt idx="155">
                  <c:v>43952</c:v>
                </c:pt>
                <c:pt idx="156">
                  <c:v>43983</c:v>
                </c:pt>
                <c:pt idx="157">
                  <c:v>44013</c:v>
                </c:pt>
                <c:pt idx="158">
                  <c:v>44044</c:v>
                </c:pt>
                <c:pt idx="159">
                  <c:v>44075</c:v>
                </c:pt>
                <c:pt idx="160">
                  <c:v>44105</c:v>
                </c:pt>
                <c:pt idx="161">
                  <c:v>44136</c:v>
                </c:pt>
                <c:pt idx="162">
                  <c:v>44166</c:v>
                </c:pt>
                <c:pt idx="163">
                  <c:v>44197</c:v>
                </c:pt>
                <c:pt idx="164">
                  <c:v>44228</c:v>
                </c:pt>
                <c:pt idx="165">
                  <c:v>44256</c:v>
                </c:pt>
                <c:pt idx="166">
                  <c:v>44287</c:v>
                </c:pt>
                <c:pt idx="167">
                  <c:v>44317</c:v>
                </c:pt>
                <c:pt idx="168">
                  <c:v>44348</c:v>
                </c:pt>
                <c:pt idx="169">
                  <c:v>44378</c:v>
                </c:pt>
                <c:pt idx="170">
                  <c:v>44409</c:v>
                </c:pt>
                <c:pt idx="171">
                  <c:v>44440</c:v>
                </c:pt>
                <c:pt idx="172">
                  <c:v>44470</c:v>
                </c:pt>
                <c:pt idx="173">
                  <c:v>44501</c:v>
                </c:pt>
                <c:pt idx="174">
                  <c:v>44531</c:v>
                </c:pt>
                <c:pt idx="175">
                  <c:v>44562</c:v>
                </c:pt>
                <c:pt idx="176">
                  <c:v>44593</c:v>
                </c:pt>
                <c:pt idx="177">
                  <c:v>44621</c:v>
                </c:pt>
                <c:pt idx="178">
                  <c:v>44652</c:v>
                </c:pt>
                <c:pt idx="179">
                  <c:v>44682</c:v>
                </c:pt>
                <c:pt idx="180">
                  <c:v>44713</c:v>
                </c:pt>
                <c:pt idx="181">
                  <c:v>44743</c:v>
                </c:pt>
                <c:pt idx="182">
                  <c:v>44774</c:v>
                </c:pt>
                <c:pt idx="183">
                  <c:v>44805</c:v>
                </c:pt>
                <c:pt idx="184">
                  <c:v>44835</c:v>
                </c:pt>
                <c:pt idx="185">
                  <c:v>44866</c:v>
                </c:pt>
                <c:pt idx="186">
                  <c:v>44896</c:v>
                </c:pt>
                <c:pt idx="187">
                  <c:v>44927</c:v>
                </c:pt>
                <c:pt idx="188">
                  <c:v>44958</c:v>
                </c:pt>
                <c:pt idx="189">
                  <c:v>44986</c:v>
                </c:pt>
                <c:pt idx="190">
                  <c:v>45017</c:v>
                </c:pt>
                <c:pt idx="191">
                  <c:v>45047</c:v>
                </c:pt>
                <c:pt idx="192">
                  <c:v>45078</c:v>
                </c:pt>
                <c:pt idx="193">
                  <c:v>45108</c:v>
                </c:pt>
                <c:pt idx="194">
                  <c:v>45139</c:v>
                </c:pt>
                <c:pt idx="195">
                  <c:v>45170</c:v>
                </c:pt>
                <c:pt idx="196">
                  <c:v>45200</c:v>
                </c:pt>
                <c:pt idx="197">
                  <c:v>45231</c:v>
                </c:pt>
                <c:pt idx="198">
                  <c:v>45261</c:v>
                </c:pt>
                <c:pt idx="199">
                  <c:v>45292</c:v>
                </c:pt>
                <c:pt idx="200">
                  <c:v>45323</c:v>
                </c:pt>
                <c:pt idx="201">
                  <c:v>45352</c:v>
                </c:pt>
                <c:pt idx="202">
                  <c:v>45383</c:v>
                </c:pt>
                <c:pt idx="203">
                  <c:v>45413</c:v>
                </c:pt>
                <c:pt idx="204">
                  <c:v>45444</c:v>
                </c:pt>
                <c:pt idx="205">
                  <c:v>45474</c:v>
                </c:pt>
                <c:pt idx="206">
                  <c:v>45505</c:v>
                </c:pt>
                <c:pt idx="207">
                  <c:v>45536</c:v>
                </c:pt>
                <c:pt idx="208">
                  <c:v>45566</c:v>
                </c:pt>
                <c:pt idx="209">
                  <c:v>45597</c:v>
                </c:pt>
                <c:pt idx="210">
                  <c:v>45627</c:v>
                </c:pt>
                <c:pt idx="211">
                  <c:v>45658</c:v>
                </c:pt>
                <c:pt idx="212">
                  <c:v>45689</c:v>
                </c:pt>
                <c:pt idx="213">
                  <c:v>45717</c:v>
                </c:pt>
                <c:pt idx="214">
                  <c:v>45748</c:v>
                </c:pt>
                <c:pt idx="215">
                  <c:v>45778</c:v>
                </c:pt>
                <c:pt idx="216">
                  <c:v>45809</c:v>
                </c:pt>
                <c:pt idx="217">
                  <c:v>45839</c:v>
                </c:pt>
              </c:numCache>
            </c:numRef>
          </c:cat>
          <c:val>
            <c:numRef>
              <c:f>'S&amp;P 500 (Eq)'!$L$26:$L$243</c:f>
              <c:numCache>
                <c:formatCode>0.0</c:formatCode>
                <c:ptCount val="218"/>
                <c:pt idx="28">
                  <c:v>55.183867450000001</c:v>
                </c:pt>
                <c:pt idx="29">
                  <c:v>55.938681629999998</c:v>
                </c:pt>
                <c:pt idx="30">
                  <c:v>57.666183689999997</c:v>
                </c:pt>
                <c:pt idx="31">
                  <c:v>57.473745289999997</c:v>
                </c:pt>
                <c:pt idx="32">
                  <c:v>58.862467940000002</c:v>
                </c:pt>
                <c:pt idx="33">
                  <c:v>58.609397319999999</c:v>
                </c:pt>
                <c:pt idx="34">
                  <c:v>58.630559830000003</c:v>
                </c:pt>
                <c:pt idx="35">
                  <c:v>58.266577910000002</c:v>
                </c:pt>
                <c:pt idx="36">
                  <c:v>56.73951512</c:v>
                </c:pt>
                <c:pt idx="37">
                  <c:v>57.238129530000002</c:v>
                </c:pt>
                <c:pt idx="38">
                  <c:v>56.543675620000002</c:v>
                </c:pt>
                <c:pt idx="39">
                  <c:v>55.815413659999997</c:v>
                </c:pt>
                <c:pt idx="40">
                  <c:v>54.1440062</c:v>
                </c:pt>
                <c:pt idx="41">
                  <c:v>53.570639730000003</c:v>
                </c:pt>
                <c:pt idx="42">
                  <c:v>55.056746789999998</c:v>
                </c:pt>
                <c:pt idx="43">
                  <c:v>55.208202659999998</c:v>
                </c:pt>
                <c:pt idx="44">
                  <c:v>57.653314680000001</c:v>
                </c:pt>
                <c:pt idx="45">
                  <c:v>56.25752731</c:v>
                </c:pt>
                <c:pt idx="46">
                  <c:v>56.163927299999997</c:v>
                </c:pt>
                <c:pt idx="47">
                  <c:v>56.352431099999997</c:v>
                </c:pt>
                <c:pt idx="48">
                  <c:v>55.052603910000002</c:v>
                </c:pt>
                <c:pt idx="49">
                  <c:v>53.189319019999999</c:v>
                </c:pt>
                <c:pt idx="50">
                  <c:v>54.30942795</c:v>
                </c:pt>
                <c:pt idx="51">
                  <c:v>54.841594970000003</c:v>
                </c:pt>
                <c:pt idx="52">
                  <c:v>55.770205420000003</c:v>
                </c:pt>
                <c:pt idx="53">
                  <c:v>55.106028420000001</c:v>
                </c:pt>
                <c:pt idx="54">
                  <c:v>56.359531689999997</c:v>
                </c:pt>
                <c:pt idx="55">
                  <c:v>57.778868940000002</c:v>
                </c:pt>
                <c:pt idx="56">
                  <c:v>56.87315882</c:v>
                </c:pt>
                <c:pt idx="57">
                  <c:v>58.37093995</c:v>
                </c:pt>
                <c:pt idx="58">
                  <c:v>56.769362209999997</c:v>
                </c:pt>
                <c:pt idx="59">
                  <c:v>56.483476279999998</c:v>
                </c:pt>
                <c:pt idx="60">
                  <c:v>53.197179920000004</c:v>
                </c:pt>
                <c:pt idx="61">
                  <c:v>51.284177059999998</c:v>
                </c:pt>
                <c:pt idx="62">
                  <c:v>51.943559579999999</c:v>
                </c:pt>
                <c:pt idx="63">
                  <c:v>50.682447080000003</c:v>
                </c:pt>
                <c:pt idx="64">
                  <c:v>52.467588710000001</c:v>
                </c:pt>
                <c:pt idx="65">
                  <c:v>53.759889579999999</c:v>
                </c:pt>
                <c:pt idx="66">
                  <c:v>53.253454470000001</c:v>
                </c:pt>
                <c:pt idx="67">
                  <c:v>53.754908039999997</c:v>
                </c:pt>
                <c:pt idx="68">
                  <c:v>54.536562910000001</c:v>
                </c:pt>
                <c:pt idx="69">
                  <c:v>53.829338200000002</c:v>
                </c:pt>
                <c:pt idx="70">
                  <c:v>53.805652680000001</c:v>
                </c:pt>
                <c:pt idx="71">
                  <c:v>54.546215949999997</c:v>
                </c:pt>
                <c:pt idx="72">
                  <c:v>55.784430540000002</c:v>
                </c:pt>
                <c:pt idx="73">
                  <c:v>56.762684470000004</c:v>
                </c:pt>
                <c:pt idx="74">
                  <c:v>55.959230290000001</c:v>
                </c:pt>
                <c:pt idx="75">
                  <c:v>57.296284389999997</c:v>
                </c:pt>
                <c:pt idx="76">
                  <c:v>49.552690740000003</c:v>
                </c:pt>
                <c:pt idx="77">
                  <c:v>56.16334415</c:v>
                </c:pt>
                <c:pt idx="78">
                  <c:v>56.060525949999999</c:v>
                </c:pt>
                <c:pt idx="79">
                  <c:v>56.158398009999999</c:v>
                </c:pt>
                <c:pt idx="80">
                  <c:v>54.131347650000002</c:v>
                </c:pt>
                <c:pt idx="81">
                  <c:v>55.693336479999999</c:v>
                </c:pt>
                <c:pt idx="82">
                  <c:v>55.555061559999999</c:v>
                </c:pt>
                <c:pt idx="83">
                  <c:v>58.38181874</c:v>
                </c:pt>
                <c:pt idx="84">
                  <c:v>60.988387889999998</c:v>
                </c:pt>
                <c:pt idx="85">
                  <c:v>60.618377580000001</c:v>
                </c:pt>
                <c:pt idx="86">
                  <c:v>59.705817809999999</c:v>
                </c:pt>
                <c:pt idx="87">
                  <c:v>59.035057479999999</c:v>
                </c:pt>
                <c:pt idx="88">
                  <c:v>57.23303319</c:v>
                </c:pt>
                <c:pt idx="89">
                  <c:v>56.101702840000002</c:v>
                </c:pt>
                <c:pt idx="90">
                  <c:v>53.538700329999998</c:v>
                </c:pt>
                <c:pt idx="91">
                  <c:v>54.444650770000003</c:v>
                </c:pt>
                <c:pt idx="92">
                  <c:v>57.156031550000002</c:v>
                </c:pt>
                <c:pt idx="93">
                  <c:v>59.17063958</c:v>
                </c:pt>
                <c:pt idx="94">
                  <c:v>57.048581630000001</c:v>
                </c:pt>
                <c:pt idx="95">
                  <c:v>56.04093829</c:v>
                </c:pt>
                <c:pt idx="96">
                  <c:v>54.62228795</c:v>
                </c:pt>
                <c:pt idx="97">
                  <c:v>55.66109342</c:v>
                </c:pt>
                <c:pt idx="98">
                  <c:v>55.679057239999999</c:v>
                </c:pt>
                <c:pt idx="99">
                  <c:v>54.98726344</c:v>
                </c:pt>
                <c:pt idx="100">
                  <c:v>54.961791959999999</c:v>
                </c:pt>
                <c:pt idx="101">
                  <c:v>55.854312569999998</c:v>
                </c:pt>
                <c:pt idx="102">
                  <c:v>53.980017099999998</c:v>
                </c:pt>
                <c:pt idx="103">
                  <c:v>53.210663920000002</c:v>
                </c:pt>
                <c:pt idx="104">
                  <c:v>50.01088309</c:v>
                </c:pt>
                <c:pt idx="105">
                  <c:v>51.280940409999999</c:v>
                </c:pt>
                <c:pt idx="106">
                  <c:v>52.35971129</c:v>
                </c:pt>
                <c:pt idx="107">
                  <c:v>50.944721199999996</c:v>
                </c:pt>
                <c:pt idx="108">
                  <c:v>51.197757979999999</c:v>
                </c:pt>
                <c:pt idx="109">
                  <c:v>51.811914780000002</c:v>
                </c:pt>
                <c:pt idx="110">
                  <c:v>51.492421630000003</c:v>
                </c:pt>
                <c:pt idx="111">
                  <c:v>52.328314089999999</c:v>
                </c:pt>
                <c:pt idx="112">
                  <c:v>54.933027330000002</c:v>
                </c:pt>
                <c:pt idx="113">
                  <c:v>54.88623587</c:v>
                </c:pt>
                <c:pt idx="114">
                  <c:v>54.130159169999999</c:v>
                </c:pt>
                <c:pt idx="115">
                  <c:v>55.807893380000003</c:v>
                </c:pt>
                <c:pt idx="116">
                  <c:v>54.089231140000003</c:v>
                </c:pt>
                <c:pt idx="117">
                  <c:v>53.044965269999999</c:v>
                </c:pt>
                <c:pt idx="118">
                  <c:v>53.157090850000003</c:v>
                </c:pt>
                <c:pt idx="119">
                  <c:v>53.642563819999999</c:v>
                </c:pt>
                <c:pt idx="120">
                  <c:v>53.94406678</c:v>
                </c:pt>
                <c:pt idx="121">
                  <c:v>54.580492720000002</c:v>
                </c:pt>
                <c:pt idx="122">
                  <c:v>55.33357152</c:v>
                </c:pt>
                <c:pt idx="123">
                  <c:v>54.768550429999998</c:v>
                </c:pt>
                <c:pt idx="124">
                  <c:v>55.18757153</c:v>
                </c:pt>
                <c:pt idx="125">
                  <c:v>54.477587649999997</c:v>
                </c:pt>
                <c:pt idx="126">
                  <c:v>54.124853829999999</c:v>
                </c:pt>
                <c:pt idx="127">
                  <c:v>53.843178459999997</c:v>
                </c:pt>
                <c:pt idx="128">
                  <c:v>55.840975110000002</c:v>
                </c:pt>
                <c:pt idx="129">
                  <c:v>54.19561479</c:v>
                </c:pt>
                <c:pt idx="130">
                  <c:v>54.910314339999999</c:v>
                </c:pt>
                <c:pt idx="131">
                  <c:v>56.644725059999999</c:v>
                </c:pt>
                <c:pt idx="132">
                  <c:v>56.203929199999997</c:v>
                </c:pt>
                <c:pt idx="133">
                  <c:v>55.711642920000003</c:v>
                </c:pt>
                <c:pt idx="134">
                  <c:v>54.718101160000003</c:v>
                </c:pt>
                <c:pt idx="135">
                  <c:v>53.872747150000002</c:v>
                </c:pt>
                <c:pt idx="136">
                  <c:v>54.916899839999999</c:v>
                </c:pt>
                <c:pt idx="137">
                  <c:v>54.650253929999998</c:v>
                </c:pt>
                <c:pt idx="138">
                  <c:v>54.418644909999998</c:v>
                </c:pt>
                <c:pt idx="139">
                  <c:v>54.442882130000001</c:v>
                </c:pt>
                <c:pt idx="140">
                  <c:v>55.466869809999999</c:v>
                </c:pt>
                <c:pt idx="141">
                  <c:v>54.619884839999997</c:v>
                </c:pt>
                <c:pt idx="142">
                  <c:v>52.956578139999998</c:v>
                </c:pt>
                <c:pt idx="143">
                  <c:v>50.876210100000002</c:v>
                </c:pt>
                <c:pt idx="144">
                  <c:v>51.475029399999997</c:v>
                </c:pt>
                <c:pt idx="145">
                  <c:v>52.596937969999999</c:v>
                </c:pt>
                <c:pt idx="146">
                  <c:v>50.700592899999997</c:v>
                </c:pt>
                <c:pt idx="147">
                  <c:v>51.031504249999998</c:v>
                </c:pt>
                <c:pt idx="148">
                  <c:v>50.903960840000003</c:v>
                </c:pt>
                <c:pt idx="149">
                  <c:v>51.969431299999997</c:v>
                </c:pt>
                <c:pt idx="150">
                  <c:v>52.74059871</c:v>
                </c:pt>
                <c:pt idx="151">
                  <c:v>53.250475479999999</c:v>
                </c:pt>
                <c:pt idx="152">
                  <c:v>49.60209639</c:v>
                </c:pt>
                <c:pt idx="153">
                  <c:v>40.938171029999999</c:v>
                </c:pt>
                <c:pt idx="154">
                  <c:v>27.043265550000001</c:v>
                </c:pt>
                <c:pt idx="155">
                  <c:v>36.979597509999998</c:v>
                </c:pt>
                <c:pt idx="156">
                  <c:v>47.867867680000003</c:v>
                </c:pt>
                <c:pt idx="157">
                  <c:v>50.262023149999997</c:v>
                </c:pt>
                <c:pt idx="158">
                  <c:v>54.634310499999998</c:v>
                </c:pt>
                <c:pt idx="159">
                  <c:v>54.317376869999997</c:v>
                </c:pt>
                <c:pt idx="160">
                  <c:v>56.340540410000003</c:v>
                </c:pt>
                <c:pt idx="161">
                  <c:v>58.5694017</c:v>
                </c:pt>
                <c:pt idx="162">
                  <c:v>55.347586280000002</c:v>
                </c:pt>
                <c:pt idx="163">
                  <c:v>58.660667760000003</c:v>
                </c:pt>
                <c:pt idx="164">
                  <c:v>59.515309559999999</c:v>
                </c:pt>
                <c:pt idx="165">
                  <c:v>59.67147275</c:v>
                </c:pt>
                <c:pt idx="166">
                  <c:v>63.465178299999998</c:v>
                </c:pt>
                <c:pt idx="167">
                  <c:v>68.691623370000002</c:v>
                </c:pt>
                <c:pt idx="168">
                  <c:v>63.673903770000003</c:v>
                </c:pt>
                <c:pt idx="169">
                  <c:v>59.872011780000001</c:v>
                </c:pt>
                <c:pt idx="170">
                  <c:v>55.367919839999999</c:v>
                </c:pt>
                <c:pt idx="171">
                  <c:v>55.043161689999998</c:v>
                </c:pt>
                <c:pt idx="172">
                  <c:v>57.636256250000002</c:v>
                </c:pt>
                <c:pt idx="173">
                  <c:v>57.195785809999997</c:v>
                </c:pt>
                <c:pt idx="174">
                  <c:v>56.993245299999998</c:v>
                </c:pt>
                <c:pt idx="175">
                  <c:v>51.058359080000002</c:v>
                </c:pt>
                <c:pt idx="176">
                  <c:v>55.866276159999998</c:v>
                </c:pt>
                <c:pt idx="177">
                  <c:v>57.692678129999997</c:v>
                </c:pt>
                <c:pt idx="178">
                  <c:v>55.958603940000003</c:v>
                </c:pt>
                <c:pt idx="179">
                  <c:v>53.648691749999998</c:v>
                </c:pt>
                <c:pt idx="180">
                  <c:v>52.320066150000002</c:v>
                </c:pt>
                <c:pt idx="181">
                  <c:v>47.692391460000003</c:v>
                </c:pt>
                <c:pt idx="182">
                  <c:v>44.566857149999997</c:v>
                </c:pt>
                <c:pt idx="183">
                  <c:v>49.487147589999999</c:v>
                </c:pt>
                <c:pt idx="184">
                  <c:v>48.249764089999999</c:v>
                </c:pt>
                <c:pt idx="185">
                  <c:v>46.386573550000001</c:v>
                </c:pt>
                <c:pt idx="186">
                  <c:v>44.957247410000001</c:v>
                </c:pt>
                <c:pt idx="187">
                  <c:v>46.837364450000003</c:v>
                </c:pt>
                <c:pt idx="188">
                  <c:v>50.074170039999998</c:v>
                </c:pt>
                <c:pt idx="189">
                  <c:v>52.256909440000001</c:v>
                </c:pt>
                <c:pt idx="190">
                  <c:v>53.382729810000001</c:v>
                </c:pt>
                <c:pt idx="191">
                  <c:v>54.27235202</c:v>
                </c:pt>
                <c:pt idx="192">
                  <c:v>53.206122659999998</c:v>
                </c:pt>
                <c:pt idx="193">
                  <c:v>51.951594030000003</c:v>
                </c:pt>
                <c:pt idx="194">
                  <c:v>50.16922332</c:v>
                </c:pt>
                <c:pt idx="195">
                  <c:v>50.166741440000003</c:v>
                </c:pt>
                <c:pt idx="196">
                  <c:v>50.740159179999999</c:v>
                </c:pt>
                <c:pt idx="197">
                  <c:v>50.709819109999998</c:v>
                </c:pt>
                <c:pt idx="198">
                  <c:v>50.910462670000001</c:v>
                </c:pt>
                <c:pt idx="199">
                  <c:v>52.02345287</c:v>
                </c:pt>
                <c:pt idx="200">
                  <c:v>52.468441429999999</c:v>
                </c:pt>
                <c:pt idx="201">
                  <c:v>52.050799769999998</c:v>
                </c:pt>
                <c:pt idx="202">
                  <c:v>51.275688690000003</c:v>
                </c:pt>
                <c:pt idx="203">
                  <c:v>54.52657653</c:v>
                </c:pt>
                <c:pt idx="204">
                  <c:v>54.777780309999997</c:v>
                </c:pt>
                <c:pt idx="205">
                  <c:v>54.275022149999998</c:v>
                </c:pt>
                <c:pt idx="206">
                  <c:v>54.556815120000003</c:v>
                </c:pt>
                <c:pt idx="207">
                  <c:v>54.03066458</c:v>
                </c:pt>
                <c:pt idx="208">
                  <c:v>54.10469973</c:v>
                </c:pt>
                <c:pt idx="209">
                  <c:v>54.880064779999998</c:v>
                </c:pt>
                <c:pt idx="210">
                  <c:v>55.396033279999997</c:v>
                </c:pt>
                <c:pt idx="211">
                  <c:v>52.73933169</c:v>
                </c:pt>
                <c:pt idx="212">
                  <c:v>51.558502109999999</c:v>
                </c:pt>
                <c:pt idx="213">
                  <c:v>53.502291649999997</c:v>
                </c:pt>
                <c:pt idx="214">
                  <c:v>50.591917100000003</c:v>
                </c:pt>
                <c:pt idx="215">
                  <c:v>53.026050900000001</c:v>
                </c:pt>
                <c:pt idx="216">
                  <c:v>52.927756029999998</c:v>
                </c:pt>
                <c:pt idx="217">
                  <c:v>55.062818559999997</c:v>
                </c:pt>
              </c:numCache>
            </c:numRef>
          </c:val>
          <c:smooth val="0"/>
          <c:extLst>
            <c:ext xmlns:c16="http://schemas.microsoft.com/office/drawing/2014/chart" uri="{C3380CC4-5D6E-409C-BE32-E72D297353CC}">
              <c16:uniqueId val="{00000000-2520-4C9C-BA9E-CDB966A9C3C0}"/>
            </c:ext>
          </c:extLst>
        </c:ser>
        <c:dLbls>
          <c:showLegendKey val="0"/>
          <c:showVal val="0"/>
          <c:showCatName val="0"/>
          <c:showSerName val="0"/>
          <c:showPercent val="0"/>
          <c:showBubbleSize val="0"/>
        </c:dLbls>
        <c:marker val="1"/>
        <c:smooth val="0"/>
        <c:axId val="923339279"/>
        <c:axId val="923341247"/>
      </c:lineChart>
      <c:lineChart>
        <c:grouping val="standard"/>
        <c:varyColors val="0"/>
        <c:ser>
          <c:idx val="1"/>
          <c:order val="1"/>
          <c:tx>
            <c:strRef>
              <c:f>'S&amp;P 500 (Eq)'!$K$7</c:f>
              <c:strCache>
                <c:ptCount val="1"/>
                <c:pt idx="0">
                  <c:v>S&amp;P 500 Equal Weight Index, % y/y (right scale)</c:v>
                </c:pt>
              </c:strCache>
            </c:strRef>
          </c:tx>
          <c:spPr>
            <a:ln w="28575" cap="rnd">
              <a:solidFill>
                <a:srgbClr val="F79646"/>
              </a:solidFill>
              <a:round/>
            </a:ln>
            <a:effectLst/>
          </c:spPr>
          <c:marker>
            <c:symbol val="none"/>
          </c:marker>
          <c:val>
            <c:numRef>
              <c:f>'S&amp;P 500 (Eq)'!$K$26:$K$243</c:f>
              <c:numCache>
                <c:formatCode>General</c:formatCode>
                <c:ptCount val="218"/>
                <c:pt idx="0">
                  <c:v>19.379021959479648</c:v>
                </c:pt>
                <c:pt idx="1">
                  <c:v>15.694444649484796</c:v>
                </c:pt>
                <c:pt idx="2">
                  <c:v>12.701118142765111</c:v>
                </c:pt>
                <c:pt idx="3">
                  <c:v>12.635256461062028</c:v>
                </c:pt>
                <c:pt idx="4">
                  <c:v>10.034479171829913</c:v>
                </c:pt>
                <c:pt idx="5">
                  <c:v>2.1732228600717107</c:v>
                </c:pt>
                <c:pt idx="6">
                  <c:v>-2.9625136072286562E-2</c:v>
                </c:pt>
                <c:pt idx="7">
                  <c:v>-6.6866373923737621</c:v>
                </c:pt>
                <c:pt idx="8">
                  <c:v>-9.5446184804108274</c:v>
                </c:pt>
                <c:pt idx="9">
                  <c:v>-11.237068160148622</c:v>
                </c:pt>
                <c:pt idx="10">
                  <c:v>-10.46392858546028</c:v>
                </c:pt>
                <c:pt idx="11">
                  <c:v>-11.028054985844749</c:v>
                </c:pt>
                <c:pt idx="12">
                  <c:v>-18.312225192318721</c:v>
                </c:pt>
                <c:pt idx="13">
                  <c:v>-14.88925588745923</c:v>
                </c:pt>
                <c:pt idx="14">
                  <c:v>-12.554816705810545</c:v>
                </c:pt>
                <c:pt idx="15">
                  <c:v>-23.380551675337855</c:v>
                </c:pt>
                <c:pt idx="16">
                  <c:v>-40.321105176289294</c:v>
                </c:pt>
                <c:pt idx="17">
                  <c:v>-43.353005955091241</c:v>
                </c:pt>
                <c:pt idx="18">
                  <c:v>-40.993210653503297</c:v>
                </c:pt>
                <c:pt idx="19">
                  <c:v>-43.139692365483604</c:v>
                </c:pt>
                <c:pt idx="20">
                  <c:v>-47.854583786801506</c:v>
                </c:pt>
                <c:pt idx="21">
                  <c:v>-41.789032072792295</c:v>
                </c:pt>
                <c:pt idx="22">
                  <c:v>-34.377589216727991</c:v>
                </c:pt>
                <c:pt idx="23">
                  <c:v>-32.033322938356534</c:v>
                </c:pt>
                <c:pt idx="24">
                  <c:v>-25.369102584075144</c:v>
                </c:pt>
                <c:pt idx="25">
                  <c:v>-18.023598354480807</c:v>
                </c:pt>
                <c:pt idx="26">
                  <c:v>-15.935235693232563</c:v>
                </c:pt>
                <c:pt idx="27">
                  <c:v>-1.4310593295317142</c:v>
                </c:pt>
                <c:pt idx="28">
                  <c:v>20.618472947000434</c:v>
                </c:pt>
                <c:pt idx="29">
                  <c:v>40.609489803489396</c:v>
                </c:pt>
                <c:pt idx="30">
                  <c:v>43.259433213205241</c:v>
                </c:pt>
                <c:pt idx="31">
                  <c:v>50.673911474985275</c:v>
                </c:pt>
                <c:pt idx="32">
                  <c:v>77.259340164491078</c:v>
                </c:pt>
                <c:pt idx="33">
                  <c:v>71.811515579982483</c:v>
                </c:pt>
                <c:pt idx="34">
                  <c:v>48.885400014852245</c:v>
                </c:pt>
                <c:pt idx="35">
                  <c:v>29.672310512653578</c:v>
                </c:pt>
                <c:pt idx="36">
                  <c:v>22.775291942916674</c:v>
                </c:pt>
                <c:pt idx="37">
                  <c:v>20.558247465017399</c:v>
                </c:pt>
                <c:pt idx="38">
                  <c:v>8.7226926267983895</c:v>
                </c:pt>
                <c:pt idx="39">
                  <c:v>13.818910325938184</c:v>
                </c:pt>
                <c:pt idx="40">
                  <c:v>22.104324133363562</c:v>
                </c:pt>
                <c:pt idx="41">
                  <c:v>16.938720673499287</c:v>
                </c:pt>
                <c:pt idx="42">
                  <c:v>19.812644056684682</c:v>
                </c:pt>
                <c:pt idx="43">
                  <c:v>26.449285816896651</c:v>
                </c:pt>
                <c:pt idx="44">
                  <c:v>26.244287958019342</c:v>
                </c:pt>
                <c:pt idx="45">
                  <c:v>18.908764229510354</c:v>
                </c:pt>
                <c:pt idx="46">
                  <c:v>19.313697294626731</c:v>
                </c:pt>
                <c:pt idx="47">
                  <c:v>28.150735154990649</c:v>
                </c:pt>
                <c:pt idx="48">
                  <c:v>34.13720625135268</c:v>
                </c:pt>
                <c:pt idx="49">
                  <c:v>20.56894371017226</c:v>
                </c:pt>
                <c:pt idx="50">
                  <c:v>18.553251417789429</c:v>
                </c:pt>
                <c:pt idx="51">
                  <c:v>-2.2164065790027609</c:v>
                </c:pt>
                <c:pt idx="52">
                  <c:v>6.6940393311236468</c:v>
                </c:pt>
                <c:pt idx="53">
                  <c:v>5.0266126580086556</c:v>
                </c:pt>
                <c:pt idx="54">
                  <c:v>-1.9193140171778977</c:v>
                </c:pt>
                <c:pt idx="55">
                  <c:v>1.3253177166281827</c:v>
                </c:pt>
                <c:pt idx="56">
                  <c:v>1.3860851257734508</c:v>
                </c:pt>
                <c:pt idx="57">
                  <c:v>2.9304538091412535</c:v>
                </c:pt>
                <c:pt idx="58">
                  <c:v>-1.0047320310295094</c:v>
                </c:pt>
                <c:pt idx="59">
                  <c:v>-7.431211809838234</c:v>
                </c:pt>
                <c:pt idx="60">
                  <c:v>-2.0622515981697842</c:v>
                </c:pt>
                <c:pt idx="61">
                  <c:v>1.7715326843878776</c:v>
                </c:pt>
                <c:pt idx="62">
                  <c:v>11.969714467832461</c:v>
                </c:pt>
                <c:pt idx="63">
                  <c:v>26.139557675029156</c:v>
                </c:pt>
                <c:pt idx="64">
                  <c:v>10.736859499223739</c:v>
                </c:pt>
                <c:pt idx="65">
                  <c:v>12.873501521891328</c:v>
                </c:pt>
                <c:pt idx="66">
                  <c:v>15.268258970179428</c:v>
                </c:pt>
                <c:pt idx="67">
                  <c:v>16.284191996386575</c:v>
                </c:pt>
                <c:pt idx="68">
                  <c:v>12.961375523787154</c:v>
                </c:pt>
                <c:pt idx="69">
                  <c:v>15.152449098919995</c:v>
                </c:pt>
                <c:pt idx="70">
                  <c:v>17.90376737322017</c:v>
                </c:pt>
                <c:pt idx="71">
                  <c:v>30.161826988579008</c:v>
                </c:pt>
                <c:pt idx="72">
                  <c:v>23.942759295733573</c:v>
                </c:pt>
                <c:pt idx="73">
                  <c:v>30.435248287060681</c:v>
                </c:pt>
                <c:pt idx="74">
                  <c:v>23.122953009018985</c:v>
                </c:pt>
                <c:pt idx="75">
                  <c:v>24.940438708256906</c:v>
                </c:pt>
                <c:pt idx="76">
                  <c:v>31.319475833826637</c:v>
                </c:pt>
                <c:pt idx="77">
                  <c:v>32.735977046771822</c:v>
                </c:pt>
                <c:pt idx="78">
                  <c:v>33.623631960444868</c:v>
                </c:pt>
                <c:pt idx="79">
                  <c:v>21.70563137593906</c:v>
                </c:pt>
                <c:pt idx="80">
                  <c:v>26.765014211630533</c:v>
                </c:pt>
                <c:pt idx="81">
                  <c:v>22.271576085606839</c:v>
                </c:pt>
                <c:pt idx="82">
                  <c:v>20.750466603855667</c:v>
                </c:pt>
                <c:pt idx="83">
                  <c:v>20.156834286126713</c:v>
                </c:pt>
                <c:pt idx="84">
                  <c:v>24.970900924902793</c:v>
                </c:pt>
                <c:pt idx="85">
                  <c:v>15.74483513645275</c:v>
                </c:pt>
                <c:pt idx="86">
                  <c:v>24.104721502245052</c:v>
                </c:pt>
                <c:pt idx="87">
                  <c:v>16.32200628856846</c:v>
                </c:pt>
                <c:pt idx="88">
                  <c:v>14.910324798085117</c:v>
                </c:pt>
                <c:pt idx="89">
                  <c:v>15.269274273566523</c:v>
                </c:pt>
                <c:pt idx="90">
                  <c:v>12.35157537218452</c:v>
                </c:pt>
                <c:pt idx="91">
                  <c:v>12.488987991943311</c:v>
                </c:pt>
                <c:pt idx="92">
                  <c:v>12.843618592862626</c:v>
                </c:pt>
                <c:pt idx="93">
                  <c:v>11.084100421557963</c:v>
                </c:pt>
                <c:pt idx="94">
                  <c:v>11.129564751278131</c:v>
                </c:pt>
                <c:pt idx="95">
                  <c:v>9.568772380343237</c:v>
                </c:pt>
                <c:pt idx="96">
                  <c:v>4.1130759298492414</c:v>
                </c:pt>
                <c:pt idx="97">
                  <c:v>7.5939760524868172</c:v>
                </c:pt>
                <c:pt idx="98">
                  <c:v>-2.3570764106944919</c:v>
                </c:pt>
                <c:pt idx="99">
                  <c:v>-3.1035810615843817</c:v>
                </c:pt>
                <c:pt idx="100">
                  <c:v>0.86863623568429471</c:v>
                </c:pt>
                <c:pt idx="101">
                  <c:v>-1.504050155521508</c:v>
                </c:pt>
                <c:pt idx="102">
                  <c:v>-4.1120520641805829</c:v>
                </c:pt>
                <c:pt idx="103">
                  <c:v>-6.8442358296407546</c:v>
                </c:pt>
                <c:pt idx="104">
                  <c:v>-10.934290798539525</c:v>
                </c:pt>
                <c:pt idx="105">
                  <c:v>-3.0231412552595649</c:v>
                </c:pt>
                <c:pt idx="106">
                  <c:v>-2.209780541905404</c:v>
                </c:pt>
                <c:pt idx="107">
                  <c:v>-1.5492262606359386</c:v>
                </c:pt>
                <c:pt idx="108">
                  <c:v>0.62679394512896724</c:v>
                </c:pt>
                <c:pt idx="109">
                  <c:v>3.8609424074581122</c:v>
                </c:pt>
                <c:pt idx="110">
                  <c:v>9.9742236402275744</c:v>
                </c:pt>
                <c:pt idx="111">
                  <c:v>13.78157105322224</c:v>
                </c:pt>
                <c:pt idx="112">
                  <c:v>3.54656872290533</c:v>
                </c:pt>
                <c:pt idx="113">
                  <c:v>8.6567535421954833</c:v>
                </c:pt>
                <c:pt idx="114">
                  <c:v>12.501164960516764</c:v>
                </c:pt>
                <c:pt idx="115">
                  <c:v>21.707574598733025</c:v>
                </c:pt>
                <c:pt idx="116">
                  <c:v>24.268925442838317</c:v>
                </c:pt>
                <c:pt idx="117">
                  <c:v>15.180805147695843</c:v>
                </c:pt>
                <c:pt idx="118">
                  <c:v>14.554425145153393</c:v>
                </c:pt>
                <c:pt idx="119">
                  <c:v>13.587902664455598</c:v>
                </c:pt>
                <c:pt idx="120">
                  <c:v>15.036228740369806</c:v>
                </c:pt>
                <c:pt idx="121">
                  <c:v>12.15452190565971</c:v>
                </c:pt>
                <c:pt idx="122">
                  <c:v>10.896724060808062</c:v>
                </c:pt>
                <c:pt idx="123">
                  <c:v>14.035548782523112</c:v>
                </c:pt>
                <c:pt idx="124">
                  <c:v>18.13149668388052</c:v>
                </c:pt>
                <c:pt idx="125">
                  <c:v>16.59689902942052</c:v>
                </c:pt>
                <c:pt idx="126">
                  <c:v>16.684650730746831</c:v>
                </c:pt>
                <c:pt idx="127">
                  <c:v>19.383308808097066</c:v>
                </c:pt>
                <c:pt idx="128">
                  <c:v>10.656469762401111</c:v>
                </c:pt>
                <c:pt idx="129">
                  <c:v>9.5818564794594163</c:v>
                </c:pt>
                <c:pt idx="130">
                  <c:v>9.2828856883771174</c:v>
                </c:pt>
                <c:pt idx="131">
                  <c:v>10.164010916632593</c:v>
                </c:pt>
                <c:pt idx="132">
                  <c:v>9.8904776580442046</c:v>
                </c:pt>
                <c:pt idx="133">
                  <c:v>11.625509792835587</c:v>
                </c:pt>
                <c:pt idx="134">
                  <c:v>14.930412390349336</c:v>
                </c:pt>
                <c:pt idx="135">
                  <c:v>11.805090434757769</c:v>
                </c:pt>
                <c:pt idx="136">
                  <c:v>2.6190641420051897</c:v>
                </c:pt>
                <c:pt idx="137">
                  <c:v>1.5420204395777848</c:v>
                </c:pt>
                <c:pt idx="138">
                  <c:v>-9.4291483128226652</c:v>
                </c:pt>
                <c:pt idx="139">
                  <c:v>-4.7771665196248536</c:v>
                </c:pt>
                <c:pt idx="140">
                  <c:v>3.1798246469341152</c:v>
                </c:pt>
                <c:pt idx="141">
                  <c:v>5.0799721015932109</c:v>
                </c:pt>
                <c:pt idx="142">
                  <c:v>8.420358780574011</c:v>
                </c:pt>
                <c:pt idx="143">
                  <c:v>-0.49755572298061379</c:v>
                </c:pt>
                <c:pt idx="144">
                  <c:v>5.9876496906739129</c:v>
                </c:pt>
                <c:pt idx="145">
                  <c:v>3.5702537351101515</c:v>
                </c:pt>
                <c:pt idx="146">
                  <c:v>-1.645790120472379</c:v>
                </c:pt>
                <c:pt idx="147">
                  <c:v>1.2585489240111158</c:v>
                </c:pt>
                <c:pt idx="148">
                  <c:v>10.496305397596494</c:v>
                </c:pt>
                <c:pt idx="149">
                  <c:v>11.174817970634066</c:v>
                </c:pt>
                <c:pt idx="150">
                  <c:v>26.56721765044945</c:v>
                </c:pt>
                <c:pt idx="151">
                  <c:v>13.113469105633357</c:v>
                </c:pt>
                <c:pt idx="152">
                  <c:v>-0.6946392299824633</c:v>
                </c:pt>
                <c:pt idx="153">
                  <c:v>-19.31188596378227</c:v>
                </c:pt>
                <c:pt idx="154">
                  <c:v>-10.875533698005702</c:v>
                </c:pt>
                <c:pt idx="155">
                  <c:v>0.21283979945623255</c:v>
                </c:pt>
                <c:pt idx="156">
                  <c:v>-5.3426437183899056</c:v>
                </c:pt>
                <c:pt idx="157">
                  <c:v>-1.6205965637284159</c:v>
                </c:pt>
                <c:pt idx="158">
                  <c:v>6.1071055955912446</c:v>
                </c:pt>
                <c:pt idx="159">
                  <c:v>0.31250920045389208</c:v>
                </c:pt>
                <c:pt idx="160">
                  <c:v>-1.5629070800115885</c:v>
                </c:pt>
                <c:pt idx="161">
                  <c:v>8.854637627826655</c:v>
                </c:pt>
                <c:pt idx="162">
                  <c:v>10.467233644246555</c:v>
                </c:pt>
                <c:pt idx="163">
                  <c:v>11.614542741040124</c:v>
                </c:pt>
                <c:pt idx="164">
                  <c:v>30.13469198037162</c:v>
                </c:pt>
                <c:pt idx="165">
                  <c:v>68.244456525845052</c:v>
                </c:pt>
                <c:pt idx="166">
                  <c:v>54.006735904220335</c:v>
                </c:pt>
                <c:pt idx="167">
                  <c:v>50.050978248674063</c:v>
                </c:pt>
                <c:pt idx="168">
                  <c:v>47.989582687281199</c:v>
                </c:pt>
                <c:pt idx="169">
                  <c:v>43.003667703276527</c:v>
                </c:pt>
                <c:pt idx="170">
                  <c:v>40.21025638117861</c:v>
                </c:pt>
                <c:pt idx="171">
                  <c:v>38.442292386375222</c:v>
                </c:pt>
                <c:pt idx="172">
                  <c:v>46.75143506971704</c:v>
                </c:pt>
                <c:pt idx="173">
                  <c:v>25.152511185038428</c:v>
                </c:pt>
                <c:pt idx="174">
                  <c:v>27.476269658779518</c:v>
                </c:pt>
                <c:pt idx="175">
                  <c:v>22.938967584112866</c:v>
                </c:pt>
                <c:pt idx="176">
                  <c:v>14.892180313780923</c:v>
                </c:pt>
                <c:pt idx="177">
                  <c:v>11.225103922127699</c:v>
                </c:pt>
                <c:pt idx="178">
                  <c:v>-0.60566938441445339</c:v>
                </c:pt>
                <c:pt idx="179">
                  <c:v>-1.5389974173096954</c:v>
                </c:pt>
                <c:pt idx="180">
                  <c:v>-10.961288612318942</c:v>
                </c:pt>
                <c:pt idx="181">
                  <c:v>-4.4461353105790575</c:v>
                </c:pt>
                <c:pt idx="182">
                  <c:v>-9.9662286673362299</c:v>
                </c:pt>
                <c:pt idx="183">
                  <c:v>-15.097433380734005</c:v>
                </c:pt>
                <c:pt idx="184">
                  <c:v>-11.49975860341954</c:v>
                </c:pt>
                <c:pt idx="185">
                  <c:v>-3.1435084167693361</c:v>
                </c:pt>
                <c:pt idx="186">
                  <c:v>-13.114778825244722</c:v>
                </c:pt>
                <c:pt idx="187">
                  <c:v>-2.4521538801384968</c:v>
                </c:pt>
                <c:pt idx="188">
                  <c:v>-4.8726738394964215</c:v>
                </c:pt>
                <c:pt idx="189">
                  <c:v>-8.1221385594063999</c:v>
                </c:pt>
                <c:pt idx="190">
                  <c:v>-1.5171601156385606</c:v>
                </c:pt>
                <c:pt idx="191">
                  <c:v>-6.1990553973417351</c:v>
                </c:pt>
                <c:pt idx="192">
                  <c:v>11.523410134240608</c:v>
                </c:pt>
                <c:pt idx="193">
                  <c:v>6.1336241141580539</c:v>
                </c:pt>
                <c:pt idx="194">
                  <c:v>6.4853843125066257</c:v>
                </c:pt>
                <c:pt idx="195">
                  <c:v>11.368305945751933</c:v>
                </c:pt>
                <c:pt idx="196">
                  <c:v>-2.7199289740879151</c:v>
                </c:pt>
                <c:pt idx="197">
                  <c:v>-0.52680380488880907</c:v>
                </c:pt>
                <c:pt idx="198">
                  <c:v>11.557782158829832</c:v>
                </c:pt>
                <c:pt idx="199">
                  <c:v>3.0142433926511947</c:v>
                </c:pt>
                <c:pt idx="200">
                  <c:v>10.961330365213984</c:v>
                </c:pt>
                <c:pt idx="201">
                  <c:v>16.974389882845319</c:v>
                </c:pt>
                <c:pt idx="202">
                  <c:v>10.911098338474435</c:v>
                </c:pt>
                <c:pt idx="203">
                  <c:v>18.55911141001809</c:v>
                </c:pt>
                <c:pt idx="204">
                  <c:v>9.5650852783270004</c:v>
                </c:pt>
                <c:pt idx="205">
                  <c:v>10.662132127436163</c:v>
                </c:pt>
                <c:pt idx="206">
                  <c:v>17.152777127813891</c:v>
                </c:pt>
                <c:pt idx="207">
                  <c:v>26.31960759998908</c:v>
                </c:pt>
                <c:pt idx="208">
                  <c:v>29.559158981874223</c:v>
                </c:pt>
                <c:pt idx="209">
                  <c:v>26.431002543499815</c:v>
                </c:pt>
                <c:pt idx="210">
                  <c:v>10.900348064797294</c:v>
                </c:pt>
                <c:pt idx="211">
                  <c:v>15.729942111893202</c:v>
                </c:pt>
                <c:pt idx="212">
                  <c:v>10.46376563415925</c:v>
                </c:pt>
                <c:pt idx="213">
                  <c:v>2.1571608552616528</c:v>
                </c:pt>
                <c:pt idx="214">
                  <c:v>4.9183679130255342</c:v>
                </c:pt>
                <c:pt idx="215">
                  <c:v>6.4749104055385143</c:v>
                </c:pt>
                <c:pt idx="216">
                  <c:v>10.637957517362207</c:v>
                </c:pt>
                <c:pt idx="217">
                  <c:v>6.9168119020385221</c:v>
                </c:pt>
              </c:numCache>
            </c:numRef>
          </c:val>
          <c:smooth val="0"/>
          <c:extLst>
            <c:ext xmlns:c16="http://schemas.microsoft.com/office/drawing/2014/chart" uri="{C3380CC4-5D6E-409C-BE32-E72D297353CC}">
              <c16:uniqueId val="{00000001-2520-4C9C-BA9E-CDB966A9C3C0}"/>
            </c:ext>
          </c:extLst>
        </c:ser>
        <c:dLbls>
          <c:showLegendKey val="0"/>
          <c:showVal val="0"/>
          <c:showCatName val="0"/>
          <c:showSerName val="0"/>
          <c:showPercent val="0"/>
          <c:showBubbleSize val="0"/>
        </c:dLbls>
        <c:marker val="1"/>
        <c:smooth val="0"/>
        <c:axId val="952159224"/>
        <c:axId val="952164624"/>
      </c:lineChart>
      <c:dateAx>
        <c:axId val="923339279"/>
        <c:scaling>
          <c:orientation val="minMax"/>
          <c:min val="41061"/>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0" spcFirstLastPara="1" vertOverflow="ellipsis" wrap="square" anchor="ctr" anchorCtr="1"/>
          <a:lstStyle/>
          <a:p>
            <a:pPr>
              <a:defRPr sz="1300" b="0" i="0" u="none" strike="noStrike" kern="1200" baseline="0">
                <a:solidFill>
                  <a:srgbClr val="010000"/>
                </a:solidFill>
                <a:latin typeface="Arial"/>
                <a:ea typeface="Arial"/>
                <a:cs typeface="Arial"/>
              </a:defRPr>
            </a:pPr>
            <a:endParaRPr lang="en-US"/>
          </a:p>
        </c:txPr>
        <c:crossAx val="923341247"/>
        <c:crossesAt val="50"/>
        <c:auto val="1"/>
        <c:lblOffset val="100"/>
        <c:baseTimeUnit val="months"/>
        <c:majorUnit val="24"/>
        <c:majorTimeUnit val="months"/>
      </c:dateAx>
      <c:valAx>
        <c:axId val="923341247"/>
        <c:scaling>
          <c:orientation val="minMax"/>
          <c:max val="70"/>
          <c:min val="35"/>
        </c:scaling>
        <c:delete val="0"/>
        <c:axPos val="l"/>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39279"/>
        <c:crosses val="autoZero"/>
        <c:crossBetween val="between"/>
        <c:majorUnit val="5"/>
      </c:valAx>
      <c:valAx>
        <c:axId val="952164624"/>
        <c:scaling>
          <c:orientation val="minMax"/>
          <c:max val="72"/>
          <c:min val="-60"/>
        </c:scaling>
        <c:delete val="0"/>
        <c:axPos val="r"/>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52159224"/>
        <c:crosses val="max"/>
        <c:crossBetween val="between"/>
      </c:valAx>
      <c:catAx>
        <c:axId val="952159224"/>
        <c:scaling>
          <c:orientation val="minMax"/>
        </c:scaling>
        <c:delete val="1"/>
        <c:axPos val="b"/>
        <c:majorTickMark val="out"/>
        <c:minorTickMark val="none"/>
        <c:tickLblPos val="nextTo"/>
        <c:crossAx val="952164624"/>
        <c:crosses val="autoZero"/>
        <c:auto val="1"/>
        <c:lblAlgn val="ctr"/>
        <c:lblOffset val="100"/>
        <c:noMultiLvlLbl val="0"/>
      </c:catAx>
      <c:spPr>
        <a:noFill/>
        <a:ln>
          <a:noFill/>
        </a:ln>
        <a:effectLst/>
        <a:extLst>
          <a:ext uri="{91240B29-F687-4F45-9708-019B960494DF}">
            <a14:hiddenLine xmlns:a14="http://schemas.microsoft.com/office/drawing/2010/main">
              <a:noFill/>
            </a14:hiddenLine>
          </a:ext>
        </a:extLst>
      </c:spPr>
    </c:plotArea>
    <c:legend>
      <c:legendPos val="t"/>
      <c:layout>
        <c:manualLayout>
          <c:xMode val="edge"/>
          <c:yMode val="edge"/>
          <c:x val="0"/>
          <c:y val="5.9519751307114718E-2"/>
          <c:w val="1"/>
          <c:h val="9.7205424782596986E-2"/>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rgbClr val="FFFFFF"/>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4340318436093E-2"/>
          <c:y val="0.17159688877245496"/>
          <c:w val="0.81554894808906497"/>
          <c:h val="0.64926427826559918"/>
        </c:manualLayout>
      </c:layout>
      <c:lineChart>
        <c:grouping val="standard"/>
        <c:varyColors val="0"/>
        <c:ser>
          <c:idx val="2"/>
          <c:order val="0"/>
          <c:tx>
            <c:strRef>
              <c:f>'S&amp;P 500 (Eq)'!$I$8</c:f>
              <c:strCache>
                <c:ptCount val="1"/>
                <c:pt idx="0">
                  <c:v>US GDP, annualized % q/q</c:v>
                </c:pt>
              </c:strCache>
            </c:strRef>
          </c:tx>
          <c:spPr>
            <a:ln w="28575" cap="rnd">
              <a:solidFill>
                <a:srgbClr val="006D89"/>
              </a:solidFill>
              <a:round/>
            </a:ln>
            <a:effectLst/>
          </c:spPr>
          <c:marker>
            <c:symbol val="none"/>
          </c:marker>
          <c:cat>
            <c:numRef>
              <c:f>'S&amp;P 500 (Eq)'!$G$26:$G$236</c:f>
              <c:numCache>
                <c:formatCode>[$-409]mmm\-yy;@</c:formatCode>
                <c:ptCount val="211"/>
                <c:pt idx="0">
                  <c:v>39234</c:v>
                </c:pt>
                <c:pt idx="1">
                  <c:v>39264</c:v>
                </c:pt>
                <c:pt idx="2">
                  <c:v>39295</c:v>
                </c:pt>
                <c:pt idx="3">
                  <c:v>39326</c:v>
                </c:pt>
                <c:pt idx="4">
                  <c:v>39356</c:v>
                </c:pt>
                <c:pt idx="5">
                  <c:v>39387</c:v>
                </c:pt>
                <c:pt idx="6">
                  <c:v>39417</c:v>
                </c:pt>
                <c:pt idx="7">
                  <c:v>39448</c:v>
                </c:pt>
                <c:pt idx="8">
                  <c:v>39479</c:v>
                </c:pt>
                <c:pt idx="9">
                  <c:v>39508</c:v>
                </c:pt>
                <c:pt idx="10">
                  <c:v>39539</c:v>
                </c:pt>
                <c:pt idx="11">
                  <c:v>39569</c:v>
                </c:pt>
                <c:pt idx="12">
                  <c:v>39600</c:v>
                </c:pt>
                <c:pt idx="13">
                  <c:v>39630</c:v>
                </c:pt>
                <c:pt idx="14">
                  <c:v>39661</c:v>
                </c:pt>
                <c:pt idx="15">
                  <c:v>39692</c:v>
                </c:pt>
                <c:pt idx="16">
                  <c:v>39722</c:v>
                </c:pt>
                <c:pt idx="17">
                  <c:v>39753</c:v>
                </c:pt>
                <c:pt idx="18">
                  <c:v>39783</c:v>
                </c:pt>
                <c:pt idx="19">
                  <c:v>39814</c:v>
                </c:pt>
                <c:pt idx="20">
                  <c:v>39845</c:v>
                </c:pt>
                <c:pt idx="21">
                  <c:v>39873</c:v>
                </c:pt>
                <c:pt idx="22">
                  <c:v>39904</c:v>
                </c:pt>
                <c:pt idx="23">
                  <c:v>39934</c:v>
                </c:pt>
                <c:pt idx="24">
                  <c:v>39965</c:v>
                </c:pt>
                <c:pt idx="25">
                  <c:v>39995</c:v>
                </c:pt>
                <c:pt idx="26">
                  <c:v>40026</c:v>
                </c:pt>
                <c:pt idx="27">
                  <c:v>40057</c:v>
                </c:pt>
                <c:pt idx="28">
                  <c:v>40087</c:v>
                </c:pt>
                <c:pt idx="29">
                  <c:v>40118</c:v>
                </c:pt>
                <c:pt idx="30">
                  <c:v>40148</c:v>
                </c:pt>
                <c:pt idx="31">
                  <c:v>40179</c:v>
                </c:pt>
                <c:pt idx="32">
                  <c:v>40210</c:v>
                </c:pt>
                <c:pt idx="33">
                  <c:v>40238</c:v>
                </c:pt>
                <c:pt idx="34">
                  <c:v>40269</c:v>
                </c:pt>
                <c:pt idx="35">
                  <c:v>40299</c:v>
                </c:pt>
                <c:pt idx="36">
                  <c:v>40330</c:v>
                </c:pt>
                <c:pt idx="37">
                  <c:v>40360</c:v>
                </c:pt>
                <c:pt idx="38">
                  <c:v>40391</c:v>
                </c:pt>
                <c:pt idx="39">
                  <c:v>40422</c:v>
                </c:pt>
                <c:pt idx="40">
                  <c:v>40452</c:v>
                </c:pt>
                <c:pt idx="41">
                  <c:v>40483</c:v>
                </c:pt>
                <c:pt idx="42">
                  <c:v>40513</c:v>
                </c:pt>
                <c:pt idx="43">
                  <c:v>40544</c:v>
                </c:pt>
                <c:pt idx="44">
                  <c:v>40575</c:v>
                </c:pt>
                <c:pt idx="45">
                  <c:v>40603</c:v>
                </c:pt>
                <c:pt idx="46">
                  <c:v>40634</c:v>
                </c:pt>
                <c:pt idx="47">
                  <c:v>40664</c:v>
                </c:pt>
                <c:pt idx="48">
                  <c:v>40695</c:v>
                </c:pt>
                <c:pt idx="49">
                  <c:v>40725</c:v>
                </c:pt>
                <c:pt idx="50">
                  <c:v>40756</c:v>
                </c:pt>
                <c:pt idx="51">
                  <c:v>40787</c:v>
                </c:pt>
                <c:pt idx="52">
                  <c:v>40817</c:v>
                </c:pt>
                <c:pt idx="53">
                  <c:v>40848</c:v>
                </c:pt>
                <c:pt idx="54">
                  <c:v>40878</c:v>
                </c:pt>
                <c:pt idx="55">
                  <c:v>40909</c:v>
                </c:pt>
                <c:pt idx="56">
                  <c:v>40940</c:v>
                </c:pt>
                <c:pt idx="57">
                  <c:v>40969</c:v>
                </c:pt>
                <c:pt idx="58">
                  <c:v>41000</c:v>
                </c:pt>
                <c:pt idx="59">
                  <c:v>41030</c:v>
                </c:pt>
                <c:pt idx="60">
                  <c:v>41061</c:v>
                </c:pt>
                <c:pt idx="61">
                  <c:v>41091</c:v>
                </c:pt>
                <c:pt idx="62">
                  <c:v>41122</c:v>
                </c:pt>
                <c:pt idx="63">
                  <c:v>41153</c:v>
                </c:pt>
                <c:pt idx="64">
                  <c:v>41183</c:v>
                </c:pt>
                <c:pt idx="65">
                  <c:v>41214</c:v>
                </c:pt>
                <c:pt idx="66">
                  <c:v>41244</c:v>
                </c:pt>
                <c:pt idx="67">
                  <c:v>41275</c:v>
                </c:pt>
                <c:pt idx="68">
                  <c:v>41306</c:v>
                </c:pt>
                <c:pt idx="69">
                  <c:v>41334</c:v>
                </c:pt>
                <c:pt idx="70">
                  <c:v>41365</c:v>
                </c:pt>
                <c:pt idx="71">
                  <c:v>41395</c:v>
                </c:pt>
                <c:pt idx="72">
                  <c:v>41426</c:v>
                </c:pt>
                <c:pt idx="73">
                  <c:v>41456</c:v>
                </c:pt>
                <c:pt idx="74">
                  <c:v>41487</c:v>
                </c:pt>
                <c:pt idx="75">
                  <c:v>41518</c:v>
                </c:pt>
                <c:pt idx="76">
                  <c:v>41548</c:v>
                </c:pt>
                <c:pt idx="77">
                  <c:v>41579</c:v>
                </c:pt>
                <c:pt idx="78">
                  <c:v>41609</c:v>
                </c:pt>
                <c:pt idx="79">
                  <c:v>41640</c:v>
                </c:pt>
                <c:pt idx="80">
                  <c:v>41671</c:v>
                </c:pt>
                <c:pt idx="81">
                  <c:v>41699</c:v>
                </c:pt>
                <c:pt idx="82">
                  <c:v>41730</c:v>
                </c:pt>
                <c:pt idx="83">
                  <c:v>41760</c:v>
                </c:pt>
                <c:pt idx="84">
                  <c:v>41791</c:v>
                </c:pt>
                <c:pt idx="85">
                  <c:v>41821</c:v>
                </c:pt>
                <c:pt idx="86">
                  <c:v>41852</c:v>
                </c:pt>
                <c:pt idx="87">
                  <c:v>41883</c:v>
                </c:pt>
                <c:pt idx="88">
                  <c:v>41913</c:v>
                </c:pt>
                <c:pt idx="89">
                  <c:v>41944</c:v>
                </c:pt>
                <c:pt idx="90">
                  <c:v>41974</c:v>
                </c:pt>
                <c:pt idx="91">
                  <c:v>42005</c:v>
                </c:pt>
                <c:pt idx="92">
                  <c:v>42036</c:v>
                </c:pt>
                <c:pt idx="93">
                  <c:v>42064</c:v>
                </c:pt>
                <c:pt idx="94">
                  <c:v>42095</c:v>
                </c:pt>
                <c:pt idx="95">
                  <c:v>42125</c:v>
                </c:pt>
                <c:pt idx="96">
                  <c:v>42156</c:v>
                </c:pt>
                <c:pt idx="97">
                  <c:v>42186</c:v>
                </c:pt>
                <c:pt idx="98">
                  <c:v>42217</c:v>
                </c:pt>
                <c:pt idx="99">
                  <c:v>42248</c:v>
                </c:pt>
                <c:pt idx="100">
                  <c:v>42278</c:v>
                </c:pt>
                <c:pt idx="101">
                  <c:v>42309</c:v>
                </c:pt>
                <c:pt idx="102">
                  <c:v>42339</c:v>
                </c:pt>
                <c:pt idx="103">
                  <c:v>42370</c:v>
                </c:pt>
                <c:pt idx="104">
                  <c:v>42401</c:v>
                </c:pt>
                <c:pt idx="105">
                  <c:v>42430</c:v>
                </c:pt>
                <c:pt idx="106">
                  <c:v>42461</c:v>
                </c:pt>
                <c:pt idx="107">
                  <c:v>42491</c:v>
                </c:pt>
                <c:pt idx="108">
                  <c:v>42522</c:v>
                </c:pt>
                <c:pt idx="109">
                  <c:v>42552</c:v>
                </c:pt>
                <c:pt idx="110">
                  <c:v>42583</c:v>
                </c:pt>
                <c:pt idx="111">
                  <c:v>42614</c:v>
                </c:pt>
                <c:pt idx="112">
                  <c:v>42644</c:v>
                </c:pt>
                <c:pt idx="113">
                  <c:v>42675</c:v>
                </c:pt>
                <c:pt idx="114">
                  <c:v>42705</c:v>
                </c:pt>
                <c:pt idx="115">
                  <c:v>42736</c:v>
                </c:pt>
                <c:pt idx="116">
                  <c:v>42767</c:v>
                </c:pt>
                <c:pt idx="117">
                  <c:v>42795</c:v>
                </c:pt>
                <c:pt idx="118">
                  <c:v>42826</c:v>
                </c:pt>
                <c:pt idx="119">
                  <c:v>42856</c:v>
                </c:pt>
                <c:pt idx="120">
                  <c:v>42887</c:v>
                </c:pt>
                <c:pt idx="121">
                  <c:v>42917</c:v>
                </c:pt>
                <c:pt idx="122">
                  <c:v>42948</c:v>
                </c:pt>
                <c:pt idx="123">
                  <c:v>42979</c:v>
                </c:pt>
                <c:pt idx="124">
                  <c:v>43009</c:v>
                </c:pt>
                <c:pt idx="125">
                  <c:v>43040</c:v>
                </c:pt>
                <c:pt idx="126">
                  <c:v>43070</c:v>
                </c:pt>
                <c:pt idx="127">
                  <c:v>43101</c:v>
                </c:pt>
                <c:pt idx="128">
                  <c:v>43132</c:v>
                </c:pt>
                <c:pt idx="129">
                  <c:v>43160</c:v>
                </c:pt>
                <c:pt idx="130">
                  <c:v>43191</c:v>
                </c:pt>
                <c:pt idx="131">
                  <c:v>43221</c:v>
                </c:pt>
                <c:pt idx="132">
                  <c:v>43252</c:v>
                </c:pt>
                <c:pt idx="133">
                  <c:v>43282</c:v>
                </c:pt>
                <c:pt idx="134">
                  <c:v>43313</c:v>
                </c:pt>
                <c:pt idx="135">
                  <c:v>43344</c:v>
                </c:pt>
                <c:pt idx="136">
                  <c:v>43374</c:v>
                </c:pt>
                <c:pt idx="137">
                  <c:v>43405</c:v>
                </c:pt>
                <c:pt idx="138">
                  <c:v>43435</c:v>
                </c:pt>
                <c:pt idx="139">
                  <c:v>43466</c:v>
                </c:pt>
                <c:pt idx="140">
                  <c:v>43497</c:v>
                </c:pt>
                <c:pt idx="141">
                  <c:v>43525</c:v>
                </c:pt>
                <c:pt idx="142">
                  <c:v>43556</c:v>
                </c:pt>
                <c:pt idx="143">
                  <c:v>43586</c:v>
                </c:pt>
                <c:pt idx="144">
                  <c:v>43617</c:v>
                </c:pt>
                <c:pt idx="145">
                  <c:v>43647</c:v>
                </c:pt>
                <c:pt idx="146">
                  <c:v>43678</c:v>
                </c:pt>
                <c:pt idx="147">
                  <c:v>43709</c:v>
                </c:pt>
                <c:pt idx="148">
                  <c:v>43739</c:v>
                </c:pt>
                <c:pt idx="149">
                  <c:v>43770</c:v>
                </c:pt>
                <c:pt idx="150">
                  <c:v>43800</c:v>
                </c:pt>
                <c:pt idx="151">
                  <c:v>43831</c:v>
                </c:pt>
                <c:pt idx="152">
                  <c:v>43862</c:v>
                </c:pt>
                <c:pt idx="153">
                  <c:v>43891</c:v>
                </c:pt>
                <c:pt idx="154">
                  <c:v>43922</c:v>
                </c:pt>
                <c:pt idx="155">
                  <c:v>43952</c:v>
                </c:pt>
                <c:pt idx="156">
                  <c:v>43983</c:v>
                </c:pt>
                <c:pt idx="157">
                  <c:v>44013</c:v>
                </c:pt>
                <c:pt idx="158">
                  <c:v>44044</c:v>
                </c:pt>
                <c:pt idx="159">
                  <c:v>44075</c:v>
                </c:pt>
                <c:pt idx="160">
                  <c:v>44105</c:v>
                </c:pt>
                <c:pt idx="161">
                  <c:v>44136</c:v>
                </c:pt>
                <c:pt idx="162">
                  <c:v>44166</c:v>
                </c:pt>
                <c:pt idx="163">
                  <c:v>44197</c:v>
                </c:pt>
                <c:pt idx="164">
                  <c:v>44228</c:v>
                </c:pt>
                <c:pt idx="165">
                  <c:v>44256</c:v>
                </c:pt>
                <c:pt idx="166">
                  <c:v>44287</c:v>
                </c:pt>
                <c:pt idx="167">
                  <c:v>44317</c:v>
                </c:pt>
                <c:pt idx="168">
                  <c:v>44348</c:v>
                </c:pt>
                <c:pt idx="169">
                  <c:v>44378</c:v>
                </c:pt>
                <c:pt idx="170">
                  <c:v>44409</c:v>
                </c:pt>
                <c:pt idx="171">
                  <c:v>44440</c:v>
                </c:pt>
                <c:pt idx="172">
                  <c:v>44470</c:v>
                </c:pt>
                <c:pt idx="173">
                  <c:v>44501</c:v>
                </c:pt>
                <c:pt idx="174">
                  <c:v>44531</c:v>
                </c:pt>
                <c:pt idx="175">
                  <c:v>44562</c:v>
                </c:pt>
                <c:pt idx="176">
                  <c:v>44593</c:v>
                </c:pt>
                <c:pt idx="177">
                  <c:v>44621</c:v>
                </c:pt>
                <c:pt idx="178">
                  <c:v>44652</c:v>
                </c:pt>
                <c:pt idx="179">
                  <c:v>44682</c:v>
                </c:pt>
                <c:pt idx="180">
                  <c:v>44713</c:v>
                </c:pt>
                <c:pt idx="181">
                  <c:v>44743</c:v>
                </c:pt>
                <c:pt idx="182">
                  <c:v>44774</c:v>
                </c:pt>
                <c:pt idx="183">
                  <c:v>44805</c:v>
                </c:pt>
                <c:pt idx="184">
                  <c:v>44835</c:v>
                </c:pt>
                <c:pt idx="185">
                  <c:v>44866</c:v>
                </c:pt>
                <c:pt idx="186">
                  <c:v>44896</c:v>
                </c:pt>
                <c:pt idx="187">
                  <c:v>44927</c:v>
                </c:pt>
                <c:pt idx="188">
                  <c:v>44958</c:v>
                </c:pt>
                <c:pt idx="189">
                  <c:v>44986</c:v>
                </c:pt>
                <c:pt idx="190">
                  <c:v>45017</c:v>
                </c:pt>
                <c:pt idx="191">
                  <c:v>45047</c:v>
                </c:pt>
                <c:pt idx="192">
                  <c:v>45078</c:v>
                </c:pt>
                <c:pt idx="193">
                  <c:v>45108</c:v>
                </c:pt>
                <c:pt idx="194">
                  <c:v>45139</c:v>
                </c:pt>
                <c:pt idx="195">
                  <c:v>45170</c:v>
                </c:pt>
                <c:pt idx="196">
                  <c:v>45200</c:v>
                </c:pt>
                <c:pt idx="197">
                  <c:v>45231</c:v>
                </c:pt>
                <c:pt idx="198">
                  <c:v>45261</c:v>
                </c:pt>
                <c:pt idx="199">
                  <c:v>45292</c:v>
                </c:pt>
                <c:pt idx="200">
                  <c:v>45323</c:v>
                </c:pt>
                <c:pt idx="201">
                  <c:v>45352</c:v>
                </c:pt>
                <c:pt idx="202">
                  <c:v>45383</c:v>
                </c:pt>
                <c:pt idx="203">
                  <c:v>45413</c:v>
                </c:pt>
                <c:pt idx="204">
                  <c:v>45444</c:v>
                </c:pt>
                <c:pt idx="205">
                  <c:v>45474</c:v>
                </c:pt>
                <c:pt idx="206">
                  <c:v>45505</c:v>
                </c:pt>
                <c:pt idx="207">
                  <c:v>45536</c:v>
                </c:pt>
                <c:pt idx="208">
                  <c:v>45566</c:v>
                </c:pt>
                <c:pt idx="209">
                  <c:v>45597</c:v>
                </c:pt>
                <c:pt idx="210">
                  <c:v>45627</c:v>
                </c:pt>
              </c:numCache>
            </c:numRef>
          </c:cat>
          <c:val>
            <c:numRef>
              <c:f>'S&amp;P 500 (Eq)'!$I$26:$I$243</c:f>
              <c:numCache>
                <c:formatCode>0.00</c:formatCode>
                <c:ptCount val="218"/>
                <c:pt idx="10">
                  <c:v>2.4</c:v>
                </c:pt>
                <c:pt idx="11">
                  <c:v>2.4</c:v>
                </c:pt>
                <c:pt idx="12">
                  <c:v>2.4</c:v>
                </c:pt>
                <c:pt idx="13">
                  <c:v>-2.1</c:v>
                </c:pt>
                <c:pt idx="14">
                  <c:v>-2.1</c:v>
                </c:pt>
                <c:pt idx="15">
                  <c:v>-2.1</c:v>
                </c:pt>
                <c:pt idx="16">
                  <c:v>-8.5</c:v>
                </c:pt>
                <c:pt idx="17">
                  <c:v>-8.5</c:v>
                </c:pt>
                <c:pt idx="18">
                  <c:v>-8.5</c:v>
                </c:pt>
                <c:pt idx="19">
                  <c:v>-4.5</c:v>
                </c:pt>
                <c:pt idx="20">
                  <c:v>-4.5</c:v>
                </c:pt>
                <c:pt idx="21">
                  <c:v>-4.5</c:v>
                </c:pt>
                <c:pt idx="22">
                  <c:v>-0.7</c:v>
                </c:pt>
                <c:pt idx="23">
                  <c:v>-0.7</c:v>
                </c:pt>
                <c:pt idx="24">
                  <c:v>-0.7</c:v>
                </c:pt>
                <c:pt idx="25">
                  <c:v>1.4</c:v>
                </c:pt>
                <c:pt idx="26">
                  <c:v>1.4</c:v>
                </c:pt>
                <c:pt idx="27">
                  <c:v>1.4</c:v>
                </c:pt>
                <c:pt idx="28">
                  <c:v>4.4000000000000004</c:v>
                </c:pt>
                <c:pt idx="29">
                  <c:v>4.4000000000000004</c:v>
                </c:pt>
                <c:pt idx="30">
                  <c:v>4.4000000000000004</c:v>
                </c:pt>
                <c:pt idx="31">
                  <c:v>1.9</c:v>
                </c:pt>
                <c:pt idx="32">
                  <c:v>1.9</c:v>
                </c:pt>
                <c:pt idx="33">
                  <c:v>1.9</c:v>
                </c:pt>
                <c:pt idx="34">
                  <c:v>3.9</c:v>
                </c:pt>
                <c:pt idx="35">
                  <c:v>3.9</c:v>
                </c:pt>
                <c:pt idx="36">
                  <c:v>3.9</c:v>
                </c:pt>
                <c:pt idx="37">
                  <c:v>3.1</c:v>
                </c:pt>
                <c:pt idx="38">
                  <c:v>3.1</c:v>
                </c:pt>
                <c:pt idx="39">
                  <c:v>3.1</c:v>
                </c:pt>
                <c:pt idx="40">
                  <c:v>2.1</c:v>
                </c:pt>
                <c:pt idx="41">
                  <c:v>2.1</c:v>
                </c:pt>
                <c:pt idx="42">
                  <c:v>2.1</c:v>
                </c:pt>
                <c:pt idx="43">
                  <c:v>-0.9</c:v>
                </c:pt>
                <c:pt idx="44">
                  <c:v>-0.9</c:v>
                </c:pt>
                <c:pt idx="45">
                  <c:v>-0.9</c:v>
                </c:pt>
                <c:pt idx="46">
                  <c:v>2.7</c:v>
                </c:pt>
                <c:pt idx="47">
                  <c:v>2.7</c:v>
                </c:pt>
                <c:pt idx="48">
                  <c:v>2.7</c:v>
                </c:pt>
                <c:pt idx="49">
                  <c:v>-0.1</c:v>
                </c:pt>
                <c:pt idx="50">
                  <c:v>-0.1</c:v>
                </c:pt>
                <c:pt idx="51">
                  <c:v>-0.1</c:v>
                </c:pt>
                <c:pt idx="52">
                  <c:v>4.5999999999999996</c:v>
                </c:pt>
                <c:pt idx="53">
                  <c:v>4.5999999999999996</c:v>
                </c:pt>
                <c:pt idx="54">
                  <c:v>4.5999999999999996</c:v>
                </c:pt>
                <c:pt idx="55">
                  <c:v>3.4</c:v>
                </c:pt>
                <c:pt idx="56">
                  <c:v>3.4</c:v>
                </c:pt>
                <c:pt idx="57">
                  <c:v>3.4</c:v>
                </c:pt>
                <c:pt idx="58">
                  <c:v>1.8</c:v>
                </c:pt>
                <c:pt idx="59">
                  <c:v>1.8</c:v>
                </c:pt>
                <c:pt idx="60">
                  <c:v>1.8</c:v>
                </c:pt>
                <c:pt idx="61">
                  <c:v>0.6</c:v>
                </c:pt>
                <c:pt idx="62">
                  <c:v>0.6</c:v>
                </c:pt>
                <c:pt idx="63">
                  <c:v>0.6</c:v>
                </c:pt>
                <c:pt idx="64">
                  <c:v>0.5</c:v>
                </c:pt>
                <c:pt idx="65">
                  <c:v>0.5</c:v>
                </c:pt>
                <c:pt idx="66">
                  <c:v>0.5</c:v>
                </c:pt>
                <c:pt idx="67">
                  <c:v>4</c:v>
                </c:pt>
                <c:pt idx="68">
                  <c:v>4</c:v>
                </c:pt>
                <c:pt idx="69">
                  <c:v>4</c:v>
                </c:pt>
                <c:pt idx="70">
                  <c:v>1.1000000000000001</c:v>
                </c:pt>
                <c:pt idx="71">
                  <c:v>1.1000000000000001</c:v>
                </c:pt>
                <c:pt idx="72">
                  <c:v>1.1000000000000001</c:v>
                </c:pt>
                <c:pt idx="73">
                  <c:v>3.5</c:v>
                </c:pt>
                <c:pt idx="74">
                  <c:v>3.5</c:v>
                </c:pt>
                <c:pt idx="75">
                  <c:v>3.5</c:v>
                </c:pt>
                <c:pt idx="76">
                  <c:v>3.5</c:v>
                </c:pt>
                <c:pt idx="77">
                  <c:v>3.5</c:v>
                </c:pt>
                <c:pt idx="78">
                  <c:v>3.5</c:v>
                </c:pt>
                <c:pt idx="79">
                  <c:v>-1.4</c:v>
                </c:pt>
                <c:pt idx="80">
                  <c:v>-1.4</c:v>
                </c:pt>
                <c:pt idx="81">
                  <c:v>-1.4</c:v>
                </c:pt>
                <c:pt idx="82">
                  <c:v>5.3</c:v>
                </c:pt>
                <c:pt idx="83">
                  <c:v>5.3</c:v>
                </c:pt>
                <c:pt idx="84">
                  <c:v>5.3</c:v>
                </c:pt>
                <c:pt idx="85">
                  <c:v>5</c:v>
                </c:pt>
                <c:pt idx="86">
                  <c:v>5</c:v>
                </c:pt>
                <c:pt idx="87">
                  <c:v>5</c:v>
                </c:pt>
                <c:pt idx="88">
                  <c:v>2</c:v>
                </c:pt>
                <c:pt idx="89">
                  <c:v>2</c:v>
                </c:pt>
                <c:pt idx="90">
                  <c:v>2</c:v>
                </c:pt>
                <c:pt idx="91">
                  <c:v>3.6</c:v>
                </c:pt>
                <c:pt idx="92">
                  <c:v>3.6</c:v>
                </c:pt>
                <c:pt idx="93">
                  <c:v>3.6</c:v>
                </c:pt>
                <c:pt idx="94">
                  <c:v>2.5</c:v>
                </c:pt>
                <c:pt idx="95">
                  <c:v>2.5</c:v>
                </c:pt>
                <c:pt idx="96">
                  <c:v>2.5</c:v>
                </c:pt>
                <c:pt idx="97">
                  <c:v>1.6</c:v>
                </c:pt>
                <c:pt idx="98">
                  <c:v>1.6</c:v>
                </c:pt>
                <c:pt idx="99">
                  <c:v>1.6</c:v>
                </c:pt>
                <c:pt idx="100">
                  <c:v>0.7</c:v>
                </c:pt>
                <c:pt idx="101">
                  <c:v>0.7</c:v>
                </c:pt>
                <c:pt idx="102">
                  <c:v>0.7</c:v>
                </c:pt>
                <c:pt idx="103">
                  <c:v>2.2999999999999998</c:v>
                </c:pt>
                <c:pt idx="104">
                  <c:v>2.2999999999999998</c:v>
                </c:pt>
                <c:pt idx="105">
                  <c:v>2.2999999999999998</c:v>
                </c:pt>
                <c:pt idx="106">
                  <c:v>1.3</c:v>
                </c:pt>
                <c:pt idx="107">
                  <c:v>1.3</c:v>
                </c:pt>
                <c:pt idx="108">
                  <c:v>1.3</c:v>
                </c:pt>
                <c:pt idx="109">
                  <c:v>2.9</c:v>
                </c:pt>
                <c:pt idx="110">
                  <c:v>2.9</c:v>
                </c:pt>
                <c:pt idx="111">
                  <c:v>2.9</c:v>
                </c:pt>
                <c:pt idx="112">
                  <c:v>2.2000000000000002</c:v>
                </c:pt>
                <c:pt idx="113">
                  <c:v>2.2000000000000002</c:v>
                </c:pt>
                <c:pt idx="114">
                  <c:v>2.2000000000000002</c:v>
                </c:pt>
                <c:pt idx="115">
                  <c:v>2</c:v>
                </c:pt>
                <c:pt idx="116">
                  <c:v>2</c:v>
                </c:pt>
                <c:pt idx="117">
                  <c:v>2</c:v>
                </c:pt>
                <c:pt idx="118">
                  <c:v>2.2999999999999998</c:v>
                </c:pt>
                <c:pt idx="119">
                  <c:v>2.2999999999999998</c:v>
                </c:pt>
                <c:pt idx="120">
                  <c:v>2.2999999999999998</c:v>
                </c:pt>
                <c:pt idx="121">
                  <c:v>3.2</c:v>
                </c:pt>
                <c:pt idx="122">
                  <c:v>3.2</c:v>
                </c:pt>
                <c:pt idx="123">
                  <c:v>3.2</c:v>
                </c:pt>
                <c:pt idx="124">
                  <c:v>4.5999999999999996</c:v>
                </c:pt>
                <c:pt idx="125">
                  <c:v>4.5999999999999996</c:v>
                </c:pt>
                <c:pt idx="126">
                  <c:v>4.5999999999999996</c:v>
                </c:pt>
                <c:pt idx="127">
                  <c:v>3.3</c:v>
                </c:pt>
                <c:pt idx="128">
                  <c:v>3.3</c:v>
                </c:pt>
                <c:pt idx="129">
                  <c:v>3.3</c:v>
                </c:pt>
                <c:pt idx="130">
                  <c:v>2.1</c:v>
                </c:pt>
                <c:pt idx="131">
                  <c:v>2.1</c:v>
                </c:pt>
                <c:pt idx="132">
                  <c:v>2.1</c:v>
                </c:pt>
                <c:pt idx="133">
                  <c:v>2.5</c:v>
                </c:pt>
                <c:pt idx="134">
                  <c:v>2.5</c:v>
                </c:pt>
                <c:pt idx="135">
                  <c:v>2.5</c:v>
                </c:pt>
                <c:pt idx="136">
                  <c:v>0.6</c:v>
                </c:pt>
                <c:pt idx="137">
                  <c:v>0.6</c:v>
                </c:pt>
                <c:pt idx="138">
                  <c:v>0.6</c:v>
                </c:pt>
                <c:pt idx="139">
                  <c:v>2.5</c:v>
                </c:pt>
                <c:pt idx="140">
                  <c:v>2.5</c:v>
                </c:pt>
                <c:pt idx="141">
                  <c:v>2.5</c:v>
                </c:pt>
                <c:pt idx="142">
                  <c:v>3.4</c:v>
                </c:pt>
                <c:pt idx="143">
                  <c:v>3.4</c:v>
                </c:pt>
                <c:pt idx="144">
                  <c:v>3.4</c:v>
                </c:pt>
                <c:pt idx="145">
                  <c:v>4.8</c:v>
                </c:pt>
                <c:pt idx="146">
                  <c:v>4.8</c:v>
                </c:pt>
                <c:pt idx="147">
                  <c:v>4.8</c:v>
                </c:pt>
                <c:pt idx="148">
                  <c:v>2.8</c:v>
                </c:pt>
                <c:pt idx="149">
                  <c:v>2.8</c:v>
                </c:pt>
                <c:pt idx="150">
                  <c:v>2.8</c:v>
                </c:pt>
                <c:pt idx="151">
                  <c:v>-5.5</c:v>
                </c:pt>
                <c:pt idx="152">
                  <c:v>-5.5</c:v>
                </c:pt>
                <c:pt idx="153">
                  <c:v>-5.5</c:v>
                </c:pt>
                <c:pt idx="154">
                  <c:v>-28.1</c:v>
                </c:pt>
                <c:pt idx="155">
                  <c:v>-28.1</c:v>
                </c:pt>
                <c:pt idx="156">
                  <c:v>-28.1</c:v>
                </c:pt>
                <c:pt idx="157">
                  <c:v>35.200000000000003</c:v>
                </c:pt>
                <c:pt idx="158">
                  <c:v>35.200000000000003</c:v>
                </c:pt>
                <c:pt idx="159">
                  <c:v>35.200000000000003</c:v>
                </c:pt>
                <c:pt idx="160">
                  <c:v>4.4000000000000004</c:v>
                </c:pt>
                <c:pt idx="161">
                  <c:v>4.4000000000000004</c:v>
                </c:pt>
                <c:pt idx="162">
                  <c:v>4.4000000000000004</c:v>
                </c:pt>
                <c:pt idx="163">
                  <c:v>5.6</c:v>
                </c:pt>
                <c:pt idx="164">
                  <c:v>5.6</c:v>
                </c:pt>
                <c:pt idx="165">
                  <c:v>5.6</c:v>
                </c:pt>
                <c:pt idx="166">
                  <c:v>6.4</c:v>
                </c:pt>
                <c:pt idx="167">
                  <c:v>6.4</c:v>
                </c:pt>
                <c:pt idx="168">
                  <c:v>6.4</c:v>
                </c:pt>
                <c:pt idx="169">
                  <c:v>3.5</c:v>
                </c:pt>
                <c:pt idx="170">
                  <c:v>3.5</c:v>
                </c:pt>
                <c:pt idx="171">
                  <c:v>3.5</c:v>
                </c:pt>
                <c:pt idx="172">
                  <c:v>7.4</c:v>
                </c:pt>
                <c:pt idx="173">
                  <c:v>7.4</c:v>
                </c:pt>
                <c:pt idx="174">
                  <c:v>7.4</c:v>
                </c:pt>
                <c:pt idx="175">
                  <c:v>-1</c:v>
                </c:pt>
                <c:pt idx="176">
                  <c:v>-1</c:v>
                </c:pt>
                <c:pt idx="177">
                  <c:v>-1</c:v>
                </c:pt>
                <c:pt idx="178">
                  <c:v>0.3</c:v>
                </c:pt>
                <c:pt idx="179">
                  <c:v>0.3</c:v>
                </c:pt>
                <c:pt idx="180">
                  <c:v>0.3</c:v>
                </c:pt>
                <c:pt idx="181">
                  <c:v>2.7</c:v>
                </c:pt>
                <c:pt idx="182">
                  <c:v>2.7</c:v>
                </c:pt>
                <c:pt idx="183">
                  <c:v>2.7</c:v>
                </c:pt>
                <c:pt idx="184">
                  <c:v>3.4</c:v>
                </c:pt>
                <c:pt idx="185">
                  <c:v>3.4</c:v>
                </c:pt>
                <c:pt idx="186">
                  <c:v>3.4</c:v>
                </c:pt>
                <c:pt idx="187">
                  <c:v>2.8</c:v>
                </c:pt>
                <c:pt idx="188">
                  <c:v>2.8</c:v>
                </c:pt>
                <c:pt idx="189">
                  <c:v>2.8</c:v>
                </c:pt>
                <c:pt idx="190">
                  <c:v>2.4</c:v>
                </c:pt>
                <c:pt idx="191">
                  <c:v>2.4</c:v>
                </c:pt>
                <c:pt idx="192">
                  <c:v>2.4</c:v>
                </c:pt>
                <c:pt idx="193">
                  <c:v>4.4000000000000004</c:v>
                </c:pt>
                <c:pt idx="194">
                  <c:v>4.4000000000000004</c:v>
                </c:pt>
                <c:pt idx="195">
                  <c:v>4.4000000000000004</c:v>
                </c:pt>
                <c:pt idx="196">
                  <c:v>3.2</c:v>
                </c:pt>
                <c:pt idx="197">
                  <c:v>3.2</c:v>
                </c:pt>
                <c:pt idx="198">
                  <c:v>3.2</c:v>
                </c:pt>
                <c:pt idx="199">
                  <c:v>1.6</c:v>
                </c:pt>
                <c:pt idx="200">
                  <c:v>1.6</c:v>
                </c:pt>
                <c:pt idx="201">
                  <c:v>1.6</c:v>
                </c:pt>
                <c:pt idx="202">
                  <c:v>3</c:v>
                </c:pt>
                <c:pt idx="203">
                  <c:v>3</c:v>
                </c:pt>
                <c:pt idx="204">
                  <c:v>3</c:v>
                </c:pt>
                <c:pt idx="205">
                  <c:v>3.1</c:v>
                </c:pt>
                <c:pt idx="206">
                  <c:v>3.1</c:v>
                </c:pt>
                <c:pt idx="207">
                  <c:v>3.1</c:v>
                </c:pt>
                <c:pt idx="208">
                  <c:v>2.4</c:v>
                </c:pt>
                <c:pt idx="209">
                  <c:v>2.4</c:v>
                </c:pt>
                <c:pt idx="210">
                  <c:v>2.4</c:v>
                </c:pt>
                <c:pt idx="211">
                  <c:v>-0.5</c:v>
                </c:pt>
                <c:pt idx="212">
                  <c:v>-0.5</c:v>
                </c:pt>
                <c:pt idx="213">
                  <c:v>-0.5</c:v>
                </c:pt>
                <c:pt idx="214">
                  <c:v>3.3</c:v>
                </c:pt>
                <c:pt idx="215">
                  <c:v>3.3</c:v>
                </c:pt>
                <c:pt idx="216">
                  <c:v>3.3</c:v>
                </c:pt>
              </c:numCache>
            </c:numRef>
          </c:val>
          <c:smooth val="0"/>
          <c:extLst>
            <c:ext xmlns:c16="http://schemas.microsoft.com/office/drawing/2014/chart" uri="{C3380CC4-5D6E-409C-BE32-E72D297353CC}">
              <c16:uniqueId val="{00000000-B3EC-4C5C-9540-A9BE3FC0FC07}"/>
            </c:ext>
          </c:extLst>
        </c:ser>
        <c:dLbls>
          <c:showLegendKey val="0"/>
          <c:showVal val="0"/>
          <c:showCatName val="0"/>
          <c:showSerName val="0"/>
          <c:showPercent val="0"/>
          <c:showBubbleSize val="0"/>
        </c:dLbls>
        <c:marker val="1"/>
        <c:smooth val="0"/>
        <c:axId val="923339279"/>
        <c:axId val="923341247"/>
      </c:lineChart>
      <c:lineChart>
        <c:grouping val="standard"/>
        <c:varyColors val="0"/>
        <c:ser>
          <c:idx val="1"/>
          <c:order val="1"/>
          <c:tx>
            <c:strRef>
              <c:f>'S&amp;P 500 (Eq)'!$K$7</c:f>
              <c:strCache>
                <c:ptCount val="1"/>
                <c:pt idx="0">
                  <c:v>S&amp;P 500 Equal Weight Index, % y/y (right scale)</c:v>
                </c:pt>
              </c:strCache>
            </c:strRef>
          </c:tx>
          <c:spPr>
            <a:ln w="28575" cap="rnd">
              <a:solidFill>
                <a:srgbClr val="F79646"/>
              </a:solidFill>
              <a:round/>
            </a:ln>
            <a:effectLst/>
          </c:spPr>
          <c:marker>
            <c:symbol val="none"/>
          </c:marker>
          <c:val>
            <c:numRef>
              <c:f>'S&amp;P 500 (Eq)'!$K$26:$K$243</c:f>
              <c:numCache>
                <c:formatCode>General</c:formatCode>
                <c:ptCount val="218"/>
                <c:pt idx="0">
                  <c:v>19.379021959479648</c:v>
                </c:pt>
                <c:pt idx="1">
                  <c:v>15.694444649484796</c:v>
                </c:pt>
                <c:pt idx="2">
                  <c:v>12.701118142765111</c:v>
                </c:pt>
                <c:pt idx="3">
                  <c:v>12.635256461062028</c:v>
                </c:pt>
                <c:pt idx="4">
                  <c:v>10.034479171829913</c:v>
                </c:pt>
                <c:pt idx="5">
                  <c:v>2.1732228600717107</c:v>
                </c:pt>
                <c:pt idx="6">
                  <c:v>-2.9625136072286562E-2</c:v>
                </c:pt>
                <c:pt idx="7">
                  <c:v>-6.6866373923737621</c:v>
                </c:pt>
                <c:pt idx="8">
                  <c:v>-9.5446184804108274</c:v>
                </c:pt>
                <c:pt idx="9">
                  <c:v>-11.237068160148622</c:v>
                </c:pt>
                <c:pt idx="10">
                  <c:v>-10.46392858546028</c:v>
                </c:pt>
                <c:pt idx="11">
                  <c:v>-11.028054985844749</c:v>
                </c:pt>
                <c:pt idx="12">
                  <c:v>-18.312225192318721</c:v>
                </c:pt>
                <c:pt idx="13">
                  <c:v>-14.88925588745923</c:v>
                </c:pt>
                <c:pt idx="14">
                  <c:v>-12.554816705810545</c:v>
                </c:pt>
                <c:pt idx="15">
                  <c:v>-23.380551675337855</c:v>
                </c:pt>
                <c:pt idx="16">
                  <c:v>-40.321105176289294</c:v>
                </c:pt>
                <c:pt idx="17">
                  <c:v>-43.353005955091241</c:v>
                </c:pt>
                <c:pt idx="18">
                  <c:v>-40.993210653503297</c:v>
                </c:pt>
                <c:pt idx="19">
                  <c:v>-43.139692365483604</c:v>
                </c:pt>
                <c:pt idx="20">
                  <c:v>-47.854583786801506</c:v>
                </c:pt>
                <c:pt idx="21">
                  <c:v>-41.789032072792295</c:v>
                </c:pt>
                <c:pt idx="22">
                  <c:v>-34.377589216727991</c:v>
                </c:pt>
                <c:pt idx="23">
                  <c:v>-32.033322938356534</c:v>
                </c:pt>
                <c:pt idx="24">
                  <c:v>-25.369102584075144</c:v>
                </c:pt>
                <c:pt idx="25">
                  <c:v>-18.023598354480807</c:v>
                </c:pt>
                <c:pt idx="26">
                  <c:v>-15.935235693232563</c:v>
                </c:pt>
                <c:pt idx="27">
                  <c:v>-1.4310593295317142</c:v>
                </c:pt>
                <c:pt idx="28">
                  <c:v>20.618472947000434</c:v>
                </c:pt>
                <c:pt idx="29">
                  <c:v>40.609489803489396</c:v>
                </c:pt>
                <c:pt idx="30">
                  <c:v>43.259433213205241</c:v>
                </c:pt>
                <c:pt idx="31">
                  <c:v>50.673911474985275</c:v>
                </c:pt>
                <c:pt idx="32">
                  <c:v>77.259340164491078</c:v>
                </c:pt>
                <c:pt idx="33">
                  <c:v>71.811515579982483</c:v>
                </c:pt>
                <c:pt idx="34">
                  <c:v>48.885400014852245</c:v>
                </c:pt>
                <c:pt idx="35">
                  <c:v>29.672310512653578</c:v>
                </c:pt>
                <c:pt idx="36">
                  <c:v>22.775291942916674</c:v>
                </c:pt>
                <c:pt idx="37">
                  <c:v>20.558247465017399</c:v>
                </c:pt>
                <c:pt idx="38">
                  <c:v>8.7226926267983895</c:v>
                </c:pt>
                <c:pt idx="39">
                  <c:v>13.818910325938184</c:v>
                </c:pt>
                <c:pt idx="40">
                  <c:v>22.104324133363562</c:v>
                </c:pt>
                <c:pt idx="41">
                  <c:v>16.938720673499287</c:v>
                </c:pt>
                <c:pt idx="42">
                  <c:v>19.812644056684682</c:v>
                </c:pt>
                <c:pt idx="43">
                  <c:v>26.449285816896651</c:v>
                </c:pt>
                <c:pt idx="44">
                  <c:v>26.244287958019342</c:v>
                </c:pt>
                <c:pt idx="45">
                  <c:v>18.908764229510354</c:v>
                </c:pt>
                <c:pt idx="46">
                  <c:v>19.313697294626731</c:v>
                </c:pt>
                <c:pt idx="47">
                  <c:v>28.150735154990649</c:v>
                </c:pt>
                <c:pt idx="48">
                  <c:v>34.13720625135268</c:v>
                </c:pt>
                <c:pt idx="49">
                  <c:v>20.56894371017226</c:v>
                </c:pt>
                <c:pt idx="50">
                  <c:v>18.553251417789429</c:v>
                </c:pt>
                <c:pt idx="51">
                  <c:v>-2.2164065790027609</c:v>
                </c:pt>
                <c:pt idx="52">
                  <c:v>6.6940393311236468</c:v>
                </c:pt>
                <c:pt idx="53">
                  <c:v>5.0266126580086556</c:v>
                </c:pt>
                <c:pt idx="54">
                  <c:v>-1.9193140171778977</c:v>
                </c:pt>
                <c:pt idx="55">
                  <c:v>1.3253177166281827</c:v>
                </c:pt>
                <c:pt idx="56">
                  <c:v>1.3860851257734508</c:v>
                </c:pt>
                <c:pt idx="57">
                  <c:v>2.9304538091412535</c:v>
                </c:pt>
                <c:pt idx="58">
                  <c:v>-1.0047320310295094</c:v>
                </c:pt>
                <c:pt idx="59">
                  <c:v>-7.431211809838234</c:v>
                </c:pt>
                <c:pt idx="60">
                  <c:v>-2.0622515981697842</c:v>
                </c:pt>
                <c:pt idx="61">
                  <c:v>1.7715326843878776</c:v>
                </c:pt>
                <c:pt idx="62">
                  <c:v>11.969714467832461</c:v>
                </c:pt>
                <c:pt idx="63">
                  <c:v>26.139557675029156</c:v>
                </c:pt>
                <c:pt idx="64">
                  <c:v>10.736859499223739</c:v>
                </c:pt>
                <c:pt idx="65">
                  <c:v>12.873501521891328</c:v>
                </c:pt>
                <c:pt idx="66">
                  <c:v>15.268258970179428</c:v>
                </c:pt>
                <c:pt idx="67">
                  <c:v>16.284191996386575</c:v>
                </c:pt>
                <c:pt idx="68">
                  <c:v>12.961375523787154</c:v>
                </c:pt>
                <c:pt idx="69">
                  <c:v>15.152449098919995</c:v>
                </c:pt>
                <c:pt idx="70">
                  <c:v>17.90376737322017</c:v>
                </c:pt>
                <c:pt idx="71">
                  <c:v>30.161826988579008</c:v>
                </c:pt>
                <c:pt idx="72">
                  <c:v>23.942759295733573</c:v>
                </c:pt>
                <c:pt idx="73">
                  <c:v>30.435248287060681</c:v>
                </c:pt>
                <c:pt idx="74">
                  <c:v>23.122953009018985</c:v>
                </c:pt>
                <c:pt idx="75">
                  <c:v>24.940438708256906</c:v>
                </c:pt>
                <c:pt idx="76">
                  <c:v>31.319475833826637</c:v>
                </c:pt>
                <c:pt idx="77">
                  <c:v>32.735977046771822</c:v>
                </c:pt>
                <c:pt idx="78">
                  <c:v>33.623631960444868</c:v>
                </c:pt>
                <c:pt idx="79">
                  <c:v>21.70563137593906</c:v>
                </c:pt>
                <c:pt idx="80">
                  <c:v>26.765014211630533</c:v>
                </c:pt>
                <c:pt idx="81">
                  <c:v>22.271576085606839</c:v>
                </c:pt>
                <c:pt idx="82">
                  <c:v>20.750466603855667</c:v>
                </c:pt>
                <c:pt idx="83">
                  <c:v>20.156834286126713</c:v>
                </c:pt>
                <c:pt idx="84">
                  <c:v>24.970900924902793</c:v>
                </c:pt>
                <c:pt idx="85">
                  <c:v>15.74483513645275</c:v>
                </c:pt>
                <c:pt idx="86">
                  <c:v>24.104721502245052</c:v>
                </c:pt>
                <c:pt idx="87">
                  <c:v>16.32200628856846</c:v>
                </c:pt>
                <c:pt idx="88">
                  <c:v>14.910324798085117</c:v>
                </c:pt>
                <c:pt idx="89">
                  <c:v>15.269274273566523</c:v>
                </c:pt>
                <c:pt idx="90">
                  <c:v>12.35157537218452</c:v>
                </c:pt>
                <c:pt idx="91">
                  <c:v>12.488987991943311</c:v>
                </c:pt>
                <c:pt idx="92">
                  <c:v>12.843618592862626</c:v>
                </c:pt>
                <c:pt idx="93">
                  <c:v>11.084100421557963</c:v>
                </c:pt>
                <c:pt idx="94">
                  <c:v>11.129564751278131</c:v>
                </c:pt>
                <c:pt idx="95">
                  <c:v>9.568772380343237</c:v>
                </c:pt>
                <c:pt idx="96">
                  <c:v>4.1130759298492414</c:v>
                </c:pt>
                <c:pt idx="97">
                  <c:v>7.5939760524868172</c:v>
                </c:pt>
                <c:pt idx="98">
                  <c:v>-2.3570764106944919</c:v>
                </c:pt>
                <c:pt idx="99">
                  <c:v>-3.1035810615843817</c:v>
                </c:pt>
                <c:pt idx="100">
                  <c:v>0.86863623568429471</c:v>
                </c:pt>
                <c:pt idx="101">
                  <c:v>-1.504050155521508</c:v>
                </c:pt>
                <c:pt idx="102">
                  <c:v>-4.1120520641805829</c:v>
                </c:pt>
                <c:pt idx="103">
                  <c:v>-6.8442358296407546</c:v>
                </c:pt>
                <c:pt idx="104">
                  <c:v>-10.934290798539525</c:v>
                </c:pt>
                <c:pt idx="105">
                  <c:v>-3.0231412552595649</c:v>
                </c:pt>
                <c:pt idx="106">
                  <c:v>-2.209780541905404</c:v>
                </c:pt>
                <c:pt idx="107">
                  <c:v>-1.5492262606359386</c:v>
                </c:pt>
                <c:pt idx="108">
                  <c:v>0.62679394512896724</c:v>
                </c:pt>
                <c:pt idx="109">
                  <c:v>3.8609424074581122</c:v>
                </c:pt>
                <c:pt idx="110">
                  <c:v>9.9742236402275744</c:v>
                </c:pt>
                <c:pt idx="111">
                  <c:v>13.78157105322224</c:v>
                </c:pt>
                <c:pt idx="112">
                  <c:v>3.54656872290533</c:v>
                </c:pt>
                <c:pt idx="113">
                  <c:v>8.6567535421954833</c:v>
                </c:pt>
                <c:pt idx="114">
                  <c:v>12.501164960516764</c:v>
                </c:pt>
                <c:pt idx="115">
                  <c:v>21.707574598733025</c:v>
                </c:pt>
                <c:pt idx="116">
                  <c:v>24.268925442838317</c:v>
                </c:pt>
                <c:pt idx="117">
                  <c:v>15.180805147695843</c:v>
                </c:pt>
                <c:pt idx="118">
                  <c:v>14.554425145153393</c:v>
                </c:pt>
                <c:pt idx="119">
                  <c:v>13.587902664455598</c:v>
                </c:pt>
                <c:pt idx="120">
                  <c:v>15.036228740369806</c:v>
                </c:pt>
                <c:pt idx="121">
                  <c:v>12.15452190565971</c:v>
                </c:pt>
                <c:pt idx="122">
                  <c:v>10.896724060808062</c:v>
                </c:pt>
                <c:pt idx="123">
                  <c:v>14.035548782523112</c:v>
                </c:pt>
                <c:pt idx="124">
                  <c:v>18.13149668388052</c:v>
                </c:pt>
                <c:pt idx="125">
                  <c:v>16.59689902942052</c:v>
                </c:pt>
                <c:pt idx="126">
                  <c:v>16.684650730746831</c:v>
                </c:pt>
                <c:pt idx="127">
                  <c:v>19.383308808097066</c:v>
                </c:pt>
                <c:pt idx="128">
                  <c:v>10.656469762401111</c:v>
                </c:pt>
                <c:pt idx="129">
                  <c:v>9.5818564794594163</c:v>
                </c:pt>
                <c:pt idx="130">
                  <c:v>9.2828856883771174</c:v>
                </c:pt>
                <c:pt idx="131">
                  <c:v>10.164010916632593</c:v>
                </c:pt>
                <c:pt idx="132">
                  <c:v>9.8904776580442046</c:v>
                </c:pt>
                <c:pt idx="133">
                  <c:v>11.625509792835587</c:v>
                </c:pt>
                <c:pt idx="134">
                  <c:v>14.930412390349336</c:v>
                </c:pt>
                <c:pt idx="135">
                  <c:v>11.805090434757769</c:v>
                </c:pt>
                <c:pt idx="136">
                  <c:v>2.6190641420051897</c:v>
                </c:pt>
                <c:pt idx="137">
                  <c:v>1.5420204395777848</c:v>
                </c:pt>
                <c:pt idx="138">
                  <c:v>-9.4291483128226652</c:v>
                </c:pt>
                <c:pt idx="139">
                  <c:v>-4.7771665196248536</c:v>
                </c:pt>
                <c:pt idx="140">
                  <c:v>3.1798246469341152</c:v>
                </c:pt>
                <c:pt idx="141">
                  <c:v>5.0799721015932109</c:v>
                </c:pt>
                <c:pt idx="142">
                  <c:v>8.420358780574011</c:v>
                </c:pt>
                <c:pt idx="143">
                  <c:v>-0.49755572298061379</c:v>
                </c:pt>
                <c:pt idx="144">
                  <c:v>5.9876496906739129</c:v>
                </c:pt>
                <c:pt idx="145">
                  <c:v>3.5702537351101515</c:v>
                </c:pt>
                <c:pt idx="146">
                  <c:v>-1.645790120472379</c:v>
                </c:pt>
                <c:pt idx="147">
                  <c:v>1.2585489240111158</c:v>
                </c:pt>
                <c:pt idx="148">
                  <c:v>10.496305397596494</c:v>
                </c:pt>
                <c:pt idx="149">
                  <c:v>11.174817970634066</c:v>
                </c:pt>
                <c:pt idx="150">
                  <c:v>26.56721765044945</c:v>
                </c:pt>
                <c:pt idx="151">
                  <c:v>13.113469105633357</c:v>
                </c:pt>
                <c:pt idx="152">
                  <c:v>-0.6946392299824633</c:v>
                </c:pt>
                <c:pt idx="153">
                  <c:v>-19.31188596378227</c:v>
                </c:pt>
                <c:pt idx="154">
                  <c:v>-10.875533698005702</c:v>
                </c:pt>
                <c:pt idx="155">
                  <c:v>0.21283979945623255</c:v>
                </c:pt>
                <c:pt idx="156">
                  <c:v>-5.3426437183899056</c:v>
                </c:pt>
                <c:pt idx="157">
                  <c:v>-1.6205965637284159</c:v>
                </c:pt>
                <c:pt idx="158">
                  <c:v>6.1071055955912446</c:v>
                </c:pt>
                <c:pt idx="159">
                  <c:v>0.31250920045389208</c:v>
                </c:pt>
                <c:pt idx="160">
                  <c:v>-1.5629070800115885</c:v>
                </c:pt>
                <c:pt idx="161">
                  <c:v>8.854637627826655</c:v>
                </c:pt>
                <c:pt idx="162">
                  <c:v>10.467233644246555</c:v>
                </c:pt>
                <c:pt idx="163">
                  <c:v>11.614542741040124</c:v>
                </c:pt>
                <c:pt idx="164">
                  <c:v>30.13469198037162</c:v>
                </c:pt>
                <c:pt idx="165">
                  <c:v>68.244456525845052</c:v>
                </c:pt>
                <c:pt idx="166">
                  <c:v>54.006735904220335</c:v>
                </c:pt>
                <c:pt idx="167">
                  <c:v>50.050978248674063</c:v>
                </c:pt>
                <c:pt idx="168">
                  <c:v>47.989582687281199</c:v>
                </c:pt>
                <c:pt idx="169">
                  <c:v>43.003667703276527</c:v>
                </c:pt>
                <c:pt idx="170">
                  <c:v>40.21025638117861</c:v>
                </c:pt>
                <c:pt idx="171">
                  <c:v>38.442292386375222</c:v>
                </c:pt>
                <c:pt idx="172">
                  <c:v>46.75143506971704</c:v>
                </c:pt>
                <c:pt idx="173">
                  <c:v>25.152511185038428</c:v>
                </c:pt>
                <c:pt idx="174">
                  <c:v>27.476269658779518</c:v>
                </c:pt>
                <c:pt idx="175">
                  <c:v>22.938967584112866</c:v>
                </c:pt>
                <c:pt idx="176">
                  <c:v>14.892180313780923</c:v>
                </c:pt>
                <c:pt idx="177">
                  <c:v>11.225103922127699</c:v>
                </c:pt>
                <c:pt idx="178">
                  <c:v>-0.60566938441445339</c:v>
                </c:pt>
                <c:pt idx="179">
                  <c:v>-1.5389974173096954</c:v>
                </c:pt>
                <c:pt idx="180">
                  <c:v>-10.961288612318942</c:v>
                </c:pt>
                <c:pt idx="181">
                  <c:v>-4.4461353105790575</c:v>
                </c:pt>
                <c:pt idx="182">
                  <c:v>-9.9662286673362299</c:v>
                </c:pt>
                <c:pt idx="183">
                  <c:v>-15.097433380734005</c:v>
                </c:pt>
                <c:pt idx="184">
                  <c:v>-11.49975860341954</c:v>
                </c:pt>
                <c:pt idx="185">
                  <c:v>-3.1435084167693361</c:v>
                </c:pt>
                <c:pt idx="186">
                  <c:v>-13.114778825244722</c:v>
                </c:pt>
                <c:pt idx="187">
                  <c:v>-2.4521538801384968</c:v>
                </c:pt>
                <c:pt idx="188">
                  <c:v>-4.8726738394964215</c:v>
                </c:pt>
                <c:pt idx="189">
                  <c:v>-8.1221385594063999</c:v>
                </c:pt>
                <c:pt idx="190">
                  <c:v>-1.5171601156385606</c:v>
                </c:pt>
                <c:pt idx="191">
                  <c:v>-6.1990553973417351</c:v>
                </c:pt>
                <c:pt idx="192">
                  <c:v>11.523410134240608</c:v>
                </c:pt>
                <c:pt idx="193">
                  <c:v>6.1336241141580539</c:v>
                </c:pt>
                <c:pt idx="194">
                  <c:v>6.4853843125066257</c:v>
                </c:pt>
                <c:pt idx="195">
                  <c:v>11.368305945751933</c:v>
                </c:pt>
                <c:pt idx="196">
                  <c:v>-2.7199289740879151</c:v>
                </c:pt>
                <c:pt idx="197">
                  <c:v>-0.52680380488880907</c:v>
                </c:pt>
                <c:pt idx="198">
                  <c:v>11.557782158829832</c:v>
                </c:pt>
                <c:pt idx="199">
                  <c:v>3.0142433926511947</c:v>
                </c:pt>
                <c:pt idx="200">
                  <c:v>10.961330365213984</c:v>
                </c:pt>
                <c:pt idx="201">
                  <c:v>16.974389882845319</c:v>
                </c:pt>
                <c:pt idx="202">
                  <c:v>10.911098338474435</c:v>
                </c:pt>
                <c:pt idx="203">
                  <c:v>18.55911141001809</c:v>
                </c:pt>
                <c:pt idx="204">
                  <c:v>9.5650852783270004</c:v>
                </c:pt>
                <c:pt idx="205">
                  <c:v>10.662132127436163</c:v>
                </c:pt>
                <c:pt idx="206">
                  <c:v>17.152777127813891</c:v>
                </c:pt>
                <c:pt idx="207">
                  <c:v>26.31960759998908</c:v>
                </c:pt>
                <c:pt idx="208">
                  <c:v>29.559158981874223</c:v>
                </c:pt>
                <c:pt idx="209">
                  <c:v>26.431002543499815</c:v>
                </c:pt>
                <c:pt idx="210">
                  <c:v>10.900348064797294</c:v>
                </c:pt>
                <c:pt idx="211">
                  <c:v>15.729942111893202</c:v>
                </c:pt>
                <c:pt idx="212">
                  <c:v>10.46376563415925</c:v>
                </c:pt>
                <c:pt idx="213">
                  <c:v>2.1571608552616528</c:v>
                </c:pt>
                <c:pt idx="214">
                  <c:v>4.9183679130255342</c:v>
                </c:pt>
                <c:pt idx="215">
                  <c:v>6.4749104055385143</c:v>
                </c:pt>
                <c:pt idx="216">
                  <c:v>10.637957517362207</c:v>
                </c:pt>
                <c:pt idx="217">
                  <c:v>6.9168119020385221</c:v>
                </c:pt>
              </c:numCache>
            </c:numRef>
          </c:val>
          <c:smooth val="0"/>
          <c:extLst>
            <c:ext xmlns:c16="http://schemas.microsoft.com/office/drawing/2014/chart" uri="{C3380CC4-5D6E-409C-BE32-E72D297353CC}">
              <c16:uniqueId val="{00000001-B3EC-4C5C-9540-A9BE3FC0FC07}"/>
            </c:ext>
          </c:extLst>
        </c:ser>
        <c:dLbls>
          <c:showLegendKey val="0"/>
          <c:showVal val="0"/>
          <c:showCatName val="0"/>
          <c:showSerName val="0"/>
          <c:showPercent val="0"/>
          <c:showBubbleSize val="0"/>
        </c:dLbls>
        <c:marker val="1"/>
        <c:smooth val="0"/>
        <c:axId val="20683968"/>
        <c:axId val="20689728"/>
      </c:lineChart>
      <c:dateAx>
        <c:axId val="923339279"/>
        <c:scaling>
          <c:orientation val="minMax"/>
          <c:min val="41061"/>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41247"/>
        <c:crosses val="autoZero"/>
        <c:auto val="0"/>
        <c:lblOffset val="100"/>
        <c:baseTimeUnit val="months"/>
        <c:majorUnit val="2"/>
        <c:majorTimeUnit val="years"/>
      </c:dateAx>
      <c:valAx>
        <c:axId val="923341247"/>
        <c:scaling>
          <c:orientation val="minMax"/>
          <c:max val="12"/>
          <c:min val="-8"/>
        </c:scaling>
        <c:delete val="0"/>
        <c:axPos val="l"/>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23339279"/>
        <c:crosses val="autoZero"/>
        <c:crossBetween val="between"/>
        <c:majorUnit val="5"/>
      </c:valAx>
      <c:valAx>
        <c:axId val="20689728"/>
        <c:scaling>
          <c:orientation val="minMax"/>
          <c:max val="65"/>
          <c:min val="-60"/>
        </c:scaling>
        <c:delete val="0"/>
        <c:axPos val="r"/>
        <c:numFmt formatCode="General"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0683968"/>
        <c:crosses val="max"/>
        <c:crossBetween val="between"/>
      </c:valAx>
      <c:catAx>
        <c:axId val="20683968"/>
        <c:scaling>
          <c:orientation val="minMax"/>
        </c:scaling>
        <c:delete val="1"/>
        <c:axPos val="b"/>
        <c:majorTickMark val="out"/>
        <c:minorTickMark val="none"/>
        <c:tickLblPos val="nextTo"/>
        <c:crossAx val="20689728"/>
        <c:crosses val="autoZero"/>
        <c:auto val="1"/>
        <c:lblAlgn val="ctr"/>
        <c:lblOffset val="100"/>
        <c:noMultiLvlLbl val="0"/>
      </c:catAx>
      <c:spPr>
        <a:noFill/>
        <a:ln>
          <a:noFill/>
        </a:ln>
        <a:effectLst/>
        <a:extLst>
          <a:ext uri="{91240B29-F687-4F45-9708-019B960494DF}">
            <a14:hiddenLine xmlns:a14="http://schemas.microsoft.com/office/drawing/2010/main">
              <a:noFill/>
            </a14:hiddenLine>
          </a:ext>
        </a:extLst>
      </c:spPr>
    </c:plotArea>
    <c:legend>
      <c:legendPos val="t"/>
      <c:layout>
        <c:manualLayout>
          <c:xMode val="edge"/>
          <c:yMode val="edge"/>
          <c:x val="0"/>
          <c:y val="6.4513128226485902E-2"/>
          <c:w val="1"/>
          <c:h val="9.8649631492843268E-2"/>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rgbClr val="FFFFFF"/>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96150787229427E-2"/>
          <c:y val="0.15489801643238738"/>
          <c:w val="0.86559099876398271"/>
          <c:h val="0.66221822794114482"/>
        </c:manualLayout>
      </c:layout>
      <c:lineChart>
        <c:grouping val="standard"/>
        <c:varyColors val="0"/>
        <c:ser>
          <c:idx val="0"/>
          <c:order val="0"/>
          <c:tx>
            <c:strRef>
              <c:f>Sheet2!$M$1</c:f>
              <c:strCache>
                <c:ptCount val="1"/>
                <c:pt idx="0">
                  <c:v>S&amp;P500 EPS as reported, momentum</c:v>
                </c:pt>
              </c:strCache>
            </c:strRef>
          </c:tx>
          <c:spPr>
            <a:ln w="22225" cap="rnd">
              <a:solidFill>
                <a:srgbClr val="006D89"/>
              </a:solidFill>
              <a:round/>
            </a:ln>
            <a:effectLst/>
          </c:spPr>
          <c:marker>
            <c:symbol val="none"/>
          </c:marker>
          <c:cat>
            <c:numRef>
              <c:f>Sheet2!$A$27:$A$247</c:f>
              <c:numCache>
                <c:formatCode>m/d/yyyy</c:formatCode>
                <c:ptCount val="221"/>
                <c:pt idx="0">
                  <c:v>39478</c:v>
                </c:pt>
                <c:pt idx="1">
                  <c:v>39507</c:v>
                </c:pt>
                <c:pt idx="2">
                  <c:v>39538</c:v>
                </c:pt>
                <c:pt idx="3">
                  <c:v>39568</c:v>
                </c:pt>
                <c:pt idx="4">
                  <c:v>39598</c:v>
                </c:pt>
                <c:pt idx="5">
                  <c:v>39629</c:v>
                </c:pt>
                <c:pt idx="6">
                  <c:v>39660</c:v>
                </c:pt>
                <c:pt idx="7">
                  <c:v>39689</c:v>
                </c:pt>
                <c:pt idx="8">
                  <c:v>39721</c:v>
                </c:pt>
                <c:pt idx="9">
                  <c:v>39752</c:v>
                </c:pt>
                <c:pt idx="10">
                  <c:v>39780</c:v>
                </c:pt>
                <c:pt idx="11">
                  <c:v>39813</c:v>
                </c:pt>
                <c:pt idx="12">
                  <c:v>39843</c:v>
                </c:pt>
                <c:pt idx="13">
                  <c:v>39871</c:v>
                </c:pt>
                <c:pt idx="14">
                  <c:v>39903</c:v>
                </c:pt>
                <c:pt idx="15">
                  <c:v>39933</c:v>
                </c:pt>
                <c:pt idx="16">
                  <c:v>39962</c:v>
                </c:pt>
                <c:pt idx="17">
                  <c:v>39994</c:v>
                </c:pt>
                <c:pt idx="18">
                  <c:v>40025</c:v>
                </c:pt>
                <c:pt idx="19">
                  <c:v>40056</c:v>
                </c:pt>
                <c:pt idx="20">
                  <c:v>40086</c:v>
                </c:pt>
                <c:pt idx="21">
                  <c:v>40116</c:v>
                </c:pt>
                <c:pt idx="22">
                  <c:v>40147</c:v>
                </c:pt>
                <c:pt idx="23">
                  <c:v>40178</c:v>
                </c:pt>
                <c:pt idx="24">
                  <c:v>40207</c:v>
                </c:pt>
                <c:pt idx="25">
                  <c:v>40235</c:v>
                </c:pt>
                <c:pt idx="26">
                  <c:v>40268</c:v>
                </c:pt>
                <c:pt idx="27">
                  <c:v>40298</c:v>
                </c:pt>
                <c:pt idx="28">
                  <c:v>40329</c:v>
                </c:pt>
                <c:pt idx="29">
                  <c:v>40359</c:v>
                </c:pt>
                <c:pt idx="30">
                  <c:v>40389</c:v>
                </c:pt>
                <c:pt idx="31">
                  <c:v>40421</c:v>
                </c:pt>
                <c:pt idx="32">
                  <c:v>40451</c:v>
                </c:pt>
                <c:pt idx="33">
                  <c:v>40480</c:v>
                </c:pt>
                <c:pt idx="34">
                  <c:v>40512</c:v>
                </c:pt>
                <c:pt idx="35">
                  <c:v>40543</c:v>
                </c:pt>
                <c:pt idx="36">
                  <c:v>40574</c:v>
                </c:pt>
                <c:pt idx="37">
                  <c:v>40602</c:v>
                </c:pt>
                <c:pt idx="38">
                  <c:v>40633</c:v>
                </c:pt>
                <c:pt idx="39">
                  <c:v>40662</c:v>
                </c:pt>
                <c:pt idx="40">
                  <c:v>40694</c:v>
                </c:pt>
                <c:pt idx="41">
                  <c:v>40724</c:v>
                </c:pt>
                <c:pt idx="42">
                  <c:v>40753</c:v>
                </c:pt>
                <c:pt idx="43">
                  <c:v>40786</c:v>
                </c:pt>
                <c:pt idx="44">
                  <c:v>40816</c:v>
                </c:pt>
                <c:pt idx="45">
                  <c:v>40847</c:v>
                </c:pt>
                <c:pt idx="46">
                  <c:v>40877</c:v>
                </c:pt>
                <c:pt idx="47">
                  <c:v>40907</c:v>
                </c:pt>
                <c:pt idx="48">
                  <c:v>40939</c:v>
                </c:pt>
                <c:pt idx="49">
                  <c:v>40968</c:v>
                </c:pt>
                <c:pt idx="50">
                  <c:v>40998</c:v>
                </c:pt>
                <c:pt idx="51">
                  <c:v>41029</c:v>
                </c:pt>
                <c:pt idx="52">
                  <c:v>41060</c:v>
                </c:pt>
                <c:pt idx="53">
                  <c:v>41089</c:v>
                </c:pt>
                <c:pt idx="54">
                  <c:v>41121</c:v>
                </c:pt>
                <c:pt idx="55">
                  <c:v>41152</c:v>
                </c:pt>
                <c:pt idx="56">
                  <c:v>41180</c:v>
                </c:pt>
                <c:pt idx="57">
                  <c:v>41213</c:v>
                </c:pt>
                <c:pt idx="58">
                  <c:v>41243</c:v>
                </c:pt>
                <c:pt idx="59">
                  <c:v>41274</c:v>
                </c:pt>
                <c:pt idx="60">
                  <c:v>41305</c:v>
                </c:pt>
                <c:pt idx="61">
                  <c:v>41333</c:v>
                </c:pt>
                <c:pt idx="62">
                  <c:v>41362</c:v>
                </c:pt>
                <c:pt idx="63">
                  <c:v>41394</c:v>
                </c:pt>
                <c:pt idx="64">
                  <c:v>41425</c:v>
                </c:pt>
                <c:pt idx="65">
                  <c:v>41453</c:v>
                </c:pt>
                <c:pt idx="66">
                  <c:v>41486</c:v>
                </c:pt>
                <c:pt idx="67">
                  <c:v>41516</c:v>
                </c:pt>
                <c:pt idx="68">
                  <c:v>41547</c:v>
                </c:pt>
                <c:pt idx="69">
                  <c:v>41578</c:v>
                </c:pt>
                <c:pt idx="70">
                  <c:v>41607</c:v>
                </c:pt>
                <c:pt idx="71">
                  <c:v>41639</c:v>
                </c:pt>
                <c:pt idx="72">
                  <c:v>41670</c:v>
                </c:pt>
                <c:pt idx="73">
                  <c:v>41698</c:v>
                </c:pt>
                <c:pt idx="74">
                  <c:v>41729</c:v>
                </c:pt>
                <c:pt idx="75">
                  <c:v>41759</c:v>
                </c:pt>
                <c:pt idx="76">
                  <c:v>41789</c:v>
                </c:pt>
                <c:pt idx="77">
                  <c:v>41820</c:v>
                </c:pt>
                <c:pt idx="78">
                  <c:v>41851</c:v>
                </c:pt>
                <c:pt idx="79">
                  <c:v>41880</c:v>
                </c:pt>
                <c:pt idx="80">
                  <c:v>41912</c:v>
                </c:pt>
                <c:pt idx="81">
                  <c:v>41943</c:v>
                </c:pt>
                <c:pt idx="82">
                  <c:v>41971</c:v>
                </c:pt>
                <c:pt idx="83">
                  <c:v>42004</c:v>
                </c:pt>
                <c:pt idx="84">
                  <c:v>42034</c:v>
                </c:pt>
                <c:pt idx="85">
                  <c:v>42062</c:v>
                </c:pt>
                <c:pt idx="86">
                  <c:v>42094</c:v>
                </c:pt>
                <c:pt idx="87">
                  <c:v>42124</c:v>
                </c:pt>
                <c:pt idx="88">
                  <c:v>42153</c:v>
                </c:pt>
                <c:pt idx="89">
                  <c:v>42185</c:v>
                </c:pt>
                <c:pt idx="90">
                  <c:v>42216</c:v>
                </c:pt>
                <c:pt idx="91">
                  <c:v>42247</c:v>
                </c:pt>
                <c:pt idx="92">
                  <c:v>42277</c:v>
                </c:pt>
                <c:pt idx="93">
                  <c:v>42307</c:v>
                </c:pt>
                <c:pt idx="94">
                  <c:v>42338</c:v>
                </c:pt>
                <c:pt idx="95">
                  <c:v>42369</c:v>
                </c:pt>
                <c:pt idx="96">
                  <c:v>42398</c:v>
                </c:pt>
                <c:pt idx="97">
                  <c:v>42429</c:v>
                </c:pt>
                <c:pt idx="98">
                  <c:v>42460</c:v>
                </c:pt>
                <c:pt idx="99">
                  <c:v>42489</c:v>
                </c:pt>
                <c:pt idx="100">
                  <c:v>42521</c:v>
                </c:pt>
                <c:pt idx="101">
                  <c:v>42551</c:v>
                </c:pt>
                <c:pt idx="102">
                  <c:v>42580</c:v>
                </c:pt>
                <c:pt idx="103">
                  <c:v>42613</c:v>
                </c:pt>
                <c:pt idx="104">
                  <c:v>42643</c:v>
                </c:pt>
                <c:pt idx="105">
                  <c:v>42674</c:v>
                </c:pt>
                <c:pt idx="106">
                  <c:v>42704</c:v>
                </c:pt>
                <c:pt idx="107">
                  <c:v>42734</c:v>
                </c:pt>
                <c:pt idx="108">
                  <c:v>42766</c:v>
                </c:pt>
                <c:pt idx="109">
                  <c:v>42794</c:v>
                </c:pt>
                <c:pt idx="110">
                  <c:v>42825</c:v>
                </c:pt>
                <c:pt idx="111">
                  <c:v>42853</c:v>
                </c:pt>
                <c:pt idx="112">
                  <c:v>42886</c:v>
                </c:pt>
                <c:pt idx="113">
                  <c:v>42916</c:v>
                </c:pt>
                <c:pt idx="114">
                  <c:v>42947</c:v>
                </c:pt>
                <c:pt idx="115">
                  <c:v>42978</c:v>
                </c:pt>
                <c:pt idx="116">
                  <c:v>43007</c:v>
                </c:pt>
                <c:pt idx="117">
                  <c:v>43039</c:v>
                </c:pt>
                <c:pt idx="118">
                  <c:v>43069</c:v>
                </c:pt>
                <c:pt idx="119">
                  <c:v>43098</c:v>
                </c:pt>
                <c:pt idx="120">
                  <c:v>43131</c:v>
                </c:pt>
                <c:pt idx="121">
                  <c:v>43159</c:v>
                </c:pt>
                <c:pt idx="122">
                  <c:v>43189</c:v>
                </c:pt>
                <c:pt idx="123">
                  <c:v>43220</c:v>
                </c:pt>
                <c:pt idx="124">
                  <c:v>43251</c:v>
                </c:pt>
                <c:pt idx="125">
                  <c:v>43280</c:v>
                </c:pt>
                <c:pt idx="126">
                  <c:v>43312</c:v>
                </c:pt>
                <c:pt idx="127">
                  <c:v>43343</c:v>
                </c:pt>
                <c:pt idx="128">
                  <c:v>43371</c:v>
                </c:pt>
                <c:pt idx="129">
                  <c:v>43404</c:v>
                </c:pt>
                <c:pt idx="130">
                  <c:v>43434</c:v>
                </c:pt>
                <c:pt idx="131">
                  <c:v>43465</c:v>
                </c:pt>
                <c:pt idx="132">
                  <c:v>43496</c:v>
                </c:pt>
                <c:pt idx="133">
                  <c:v>43524</c:v>
                </c:pt>
                <c:pt idx="134">
                  <c:v>43553</c:v>
                </c:pt>
                <c:pt idx="135">
                  <c:v>43585</c:v>
                </c:pt>
                <c:pt idx="136">
                  <c:v>43616</c:v>
                </c:pt>
                <c:pt idx="137">
                  <c:v>43644</c:v>
                </c:pt>
                <c:pt idx="138">
                  <c:v>43677</c:v>
                </c:pt>
                <c:pt idx="139">
                  <c:v>43707</c:v>
                </c:pt>
                <c:pt idx="140">
                  <c:v>43738</c:v>
                </c:pt>
                <c:pt idx="141">
                  <c:v>43769</c:v>
                </c:pt>
                <c:pt idx="142">
                  <c:v>43798</c:v>
                </c:pt>
                <c:pt idx="143">
                  <c:v>43830</c:v>
                </c:pt>
                <c:pt idx="144">
                  <c:v>43861</c:v>
                </c:pt>
                <c:pt idx="145">
                  <c:v>43889</c:v>
                </c:pt>
                <c:pt idx="146">
                  <c:v>43921</c:v>
                </c:pt>
                <c:pt idx="147">
                  <c:v>43951</c:v>
                </c:pt>
                <c:pt idx="148">
                  <c:v>43980</c:v>
                </c:pt>
                <c:pt idx="149">
                  <c:v>44012</c:v>
                </c:pt>
                <c:pt idx="150">
                  <c:v>44043</c:v>
                </c:pt>
                <c:pt idx="151">
                  <c:v>44074</c:v>
                </c:pt>
                <c:pt idx="152">
                  <c:v>44104</c:v>
                </c:pt>
                <c:pt idx="153">
                  <c:v>44134</c:v>
                </c:pt>
                <c:pt idx="154">
                  <c:v>44165</c:v>
                </c:pt>
                <c:pt idx="155">
                  <c:v>44196</c:v>
                </c:pt>
                <c:pt idx="156">
                  <c:v>44225</c:v>
                </c:pt>
                <c:pt idx="157">
                  <c:v>44253</c:v>
                </c:pt>
                <c:pt idx="158">
                  <c:v>44286</c:v>
                </c:pt>
                <c:pt idx="159">
                  <c:v>44316</c:v>
                </c:pt>
                <c:pt idx="160">
                  <c:v>44347</c:v>
                </c:pt>
                <c:pt idx="161">
                  <c:v>44377</c:v>
                </c:pt>
                <c:pt idx="162">
                  <c:v>44407</c:v>
                </c:pt>
                <c:pt idx="163">
                  <c:v>44439</c:v>
                </c:pt>
                <c:pt idx="164">
                  <c:v>44469</c:v>
                </c:pt>
                <c:pt idx="165">
                  <c:v>44498</c:v>
                </c:pt>
                <c:pt idx="166">
                  <c:v>44530</c:v>
                </c:pt>
                <c:pt idx="167">
                  <c:v>44561</c:v>
                </c:pt>
                <c:pt idx="168">
                  <c:v>44592</c:v>
                </c:pt>
                <c:pt idx="169">
                  <c:v>44620</c:v>
                </c:pt>
                <c:pt idx="170">
                  <c:v>44651</c:v>
                </c:pt>
                <c:pt idx="171">
                  <c:v>44680</c:v>
                </c:pt>
                <c:pt idx="172">
                  <c:v>44712</c:v>
                </c:pt>
                <c:pt idx="173">
                  <c:v>44742</c:v>
                </c:pt>
                <c:pt idx="174">
                  <c:v>44771</c:v>
                </c:pt>
                <c:pt idx="175">
                  <c:v>44804</c:v>
                </c:pt>
                <c:pt idx="176">
                  <c:v>44834</c:v>
                </c:pt>
                <c:pt idx="177">
                  <c:v>44865</c:v>
                </c:pt>
                <c:pt idx="178">
                  <c:v>44895</c:v>
                </c:pt>
                <c:pt idx="179">
                  <c:v>44925</c:v>
                </c:pt>
                <c:pt idx="180">
                  <c:v>44957</c:v>
                </c:pt>
                <c:pt idx="181">
                  <c:v>44985</c:v>
                </c:pt>
                <c:pt idx="182">
                  <c:v>45016</c:v>
                </c:pt>
                <c:pt idx="183">
                  <c:v>45044</c:v>
                </c:pt>
                <c:pt idx="184">
                  <c:v>45077</c:v>
                </c:pt>
                <c:pt idx="185">
                  <c:v>45107</c:v>
                </c:pt>
                <c:pt idx="186">
                  <c:v>45138</c:v>
                </c:pt>
                <c:pt idx="187">
                  <c:v>45169</c:v>
                </c:pt>
                <c:pt idx="188">
                  <c:v>45198</c:v>
                </c:pt>
                <c:pt idx="189">
                  <c:v>45230</c:v>
                </c:pt>
                <c:pt idx="190">
                  <c:v>45260</c:v>
                </c:pt>
                <c:pt idx="191">
                  <c:v>45289</c:v>
                </c:pt>
                <c:pt idx="192">
                  <c:v>45311</c:v>
                </c:pt>
                <c:pt idx="193">
                  <c:v>45342</c:v>
                </c:pt>
                <c:pt idx="194">
                  <c:v>45371</c:v>
                </c:pt>
                <c:pt idx="195">
                  <c:v>45402</c:v>
                </c:pt>
                <c:pt idx="196">
                  <c:v>45432</c:v>
                </c:pt>
                <c:pt idx="197">
                  <c:v>45463</c:v>
                </c:pt>
                <c:pt idx="198">
                  <c:v>45493</c:v>
                </c:pt>
                <c:pt idx="199">
                  <c:v>45524</c:v>
                </c:pt>
                <c:pt idx="200">
                  <c:v>45555</c:v>
                </c:pt>
                <c:pt idx="201">
                  <c:v>45585</c:v>
                </c:pt>
                <c:pt idx="202">
                  <c:v>45616</c:v>
                </c:pt>
                <c:pt idx="203">
                  <c:v>45646</c:v>
                </c:pt>
                <c:pt idx="204">
                  <c:v>45677</c:v>
                </c:pt>
                <c:pt idx="205">
                  <c:v>45708</c:v>
                </c:pt>
                <c:pt idx="206">
                  <c:v>45736</c:v>
                </c:pt>
                <c:pt idx="207">
                  <c:v>45767</c:v>
                </c:pt>
                <c:pt idx="208">
                  <c:v>45797</c:v>
                </c:pt>
                <c:pt idx="209">
                  <c:v>45828</c:v>
                </c:pt>
                <c:pt idx="210">
                  <c:v>45858</c:v>
                </c:pt>
                <c:pt idx="211">
                  <c:v>45889</c:v>
                </c:pt>
                <c:pt idx="212">
                  <c:v>45920</c:v>
                </c:pt>
              </c:numCache>
            </c:numRef>
          </c:cat>
          <c:val>
            <c:numRef>
              <c:f>Sheet2!$M$27:$M$247</c:f>
              <c:numCache>
                <c:formatCode>0.0</c:formatCode>
                <c:ptCount val="221"/>
                <c:pt idx="0">
                  <c:v>-5.7783333333333342</c:v>
                </c:pt>
                <c:pt idx="1">
                  <c:v>-0.86166666666666636</c:v>
                </c:pt>
                <c:pt idx="2">
                  <c:v>4.0549999999999997</c:v>
                </c:pt>
                <c:pt idx="3">
                  <c:v>3.096666666666664</c:v>
                </c:pt>
                <c:pt idx="4">
                  <c:v>2.1383333333333319</c:v>
                </c:pt>
                <c:pt idx="5">
                  <c:v>1.1799999999999997</c:v>
                </c:pt>
                <c:pt idx="6">
                  <c:v>-0.70333333333333314</c:v>
                </c:pt>
                <c:pt idx="7">
                  <c:v>-2.586666666666666</c:v>
                </c:pt>
                <c:pt idx="8">
                  <c:v>-4.4700000000000006</c:v>
                </c:pt>
                <c:pt idx="9">
                  <c:v>-14.495000000000001</c:v>
                </c:pt>
                <c:pt idx="10">
                  <c:v>-24.52</c:v>
                </c:pt>
                <c:pt idx="11">
                  <c:v>-34.545000000000002</c:v>
                </c:pt>
                <c:pt idx="12">
                  <c:v>-18.270000000000003</c:v>
                </c:pt>
                <c:pt idx="13">
                  <c:v>-1.9949999999999997</c:v>
                </c:pt>
                <c:pt idx="14">
                  <c:v>14.280000000000001</c:v>
                </c:pt>
                <c:pt idx="15">
                  <c:v>16.645</c:v>
                </c:pt>
                <c:pt idx="16">
                  <c:v>19.010000000000002</c:v>
                </c:pt>
                <c:pt idx="17">
                  <c:v>21.375</c:v>
                </c:pt>
                <c:pt idx="18">
                  <c:v>15.665000000000003</c:v>
                </c:pt>
                <c:pt idx="19">
                  <c:v>9.9550000000000018</c:v>
                </c:pt>
                <c:pt idx="20">
                  <c:v>4.245000000000001</c:v>
                </c:pt>
                <c:pt idx="21">
                  <c:v>3.1783333333333346</c:v>
                </c:pt>
                <c:pt idx="22">
                  <c:v>2.1116666666666664</c:v>
                </c:pt>
                <c:pt idx="23">
                  <c:v>1.0449999999999999</c:v>
                </c:pt>
                <c:pt idx="24">
                  <c:v>1.533333333333335</c:v>
                </c:pt>
                <c:pt idx="25">
                  <c:v>2.0216666666666665</c:v>
                </c:pt>
                <c:pt idx="26">
                  <c:v>2.5100000000000016</c:v>
                </c:pt>
                <c:pt idx="27">
                  <c:v>2.7900000000000009</c:v>
                </c:pt>
                <c:pt idx="28">
                  <c:v>3.0699999999999985</c:v>
                </c:pt>
                <c:pt idx="29">
                  <c:v>3.3499999999999979</c:v>
                </c:pt>
                <c:pt idx="30">
                  <c:v>2.5466666666666633</c:v>
                </c:pt>
                <c:pt idx="31">
                  <c:v>1.7433333333333323</c:v>
                </c:pt>
                <c:pt idx="32">
                  <c:v>0.93999999999999773</c:v>
                </c:pt>
                <c:pt idx="33">
                  <c:v>0.98333333333333428</c:v>
                </c:pt>
                <c:pt idx="34">
                  <c:v>1.0266666666666673</c:v>
                </c:pt>
                <c:pt idx="35">
                  <c:v>1.0700000000000038</c:v>
                </c:pt>
                <c:pt idx="36">
                  <c:v>1.1616666666666688</c:v>
                </c:pt>
                <c:pt idx="37">
                  <c:v>1.2533333333333339</c:v>
                </c:pt>
                <c:pt idx="38">
                  <c:v>1.3449999999999989</c:v>
                </c:pt>
                <c:pt idx="39">
                  <c:v>1.2916666666666679</c:v>
                </c:pt>
                <c:pt idx="40">
                  <c:v>1.2383333333333333</c:v>
                </c:pt>
                <c:pt idx="41">
                  <c:v>1.1849999999999987</c:v>
                </c:pt>
                <c:pt idx="42">
                  <c:v>1.0533333333333346</c:v>
                </c:pt>
                <c:pt idx="43">
                  <c:v>0.92166666666666686</c:v>
                </c:pt>
                <c:pt idx="44">
                  <c:v>0.78999999999999915</c:v>
                </c:pt>
                <c:pt idx="45">
                  <c:v>-7.1666666666661882E-2</c:v>
                </c:pt>
                <c:pt idx="46">
                  <c:v>-0.93333333333333357</c:v>
                </c:pt>
                <c:pt idx="47">
                  <c:v>-1.7949999999999982</c:v>
                </c:pt>
                <c:pt idx="48">
                  <c:v>-0.73166666666666558</c:v>
                </c:pt>
                <c:pt idx="49">
                  <c:v>0.331666666666667</c:v>
                </c:pt>
                <c:pt idx="50">
                  <c:v>1.3949999999999996</c:v>
                </c:pt>
                <c:pt idx="51">
                  <c:v>0.85833333333333428</c:v>
                </c:pt>
                <c:pt idx="52">
                  <c:v>0.32166666666666899</c:v>
                </c:pt>
                <c:pt idx="53">
                  <c:v>-0.21499999999999631</c:v>
                </c:pt>
                <c:pt idx="54">
                  <c:v>-0.51500000000000057</c:v>
                </c:pt>
                <c:pt idx="55">
                  <c:v>-0.81500000000000128</c:v>
                </c:pt>
                <c:pt idx="56">
                  <c:v>-1.115000000000002</c:v>
                </c:pt>
                <c:pt idx="57">
                  <c:v>-0.9983333333333384</c:v>
                </c:pt>
                <c:pt idx="58">
                  <c:v>-0.88166666666667126</c:v>
                </c:pt>
                <c:pt idx="59">
                  <c:v>-0.76500000000000412</c:v>
                </c:pt>
                <c:pt idx="60">
                  <c:v>0.586666666666666</c:v>
                </c:pt>
                <c:pt idx="61">
                  <c:v>1.9383333333333326</c:v>
                </c:pt>
                <c:pt idx="62">
                  <c:v>3.2899999999999956</c:v>
                </c:pt>
                <c:pt idx="63">
                  <c:v>3.004999999999999</c:v>
                </c:pt>
                <c:pt idx="64">
                  <c:v>2.7200000000000024</c:v>
                </c:pt>
                <c:pt idx="65">
                  <c:v>2.4350000000000023</c:v>
                </c:pt>
                <c:pt idx="66">
                  <c:v>1.6516666666666708</c:v>
                </c:pt>
                <c:pt idx="67">
                  <c:v>0.86833333333332874</c:v>
                </c:pt>
                <c:pt idx="68">
                  <c:v>8.49999999999973E-2</c:v>
                </c:pt>
                <c:pt idx="69">
                  <c:v>0.63333333333333286</c:v>
                </c:pt>
                <c:pt idx="70">
                  <c:v>1.1816666666666649</c:v>
                </c:pt>
                <c:pt idx="71">
                  <c:v>1.7300000000000004</c:v>
                </c:pt>
                <c:pt idx="72">
                  <c:v>0.92500000000000071</c:v>
                </c:pt>
                <c:pt idx="73">
                  <c:v>0.12000000000000099</c:v>
                </c:pt>
                <c:pt idx="74">
                  <c:v>-0.68500000000000227</c:v>
                </c:pt>
                <c:pt idx="75">
                  <c:v>3.1666666666666288E-2</c:v>
                </c:pt>
                <c:pt idx="76">
                  <c:v>0.74833333333333485</c:v>
                </c:pt>
                <c:pt idx="77">
                  <c:v>1.4649999999999999</c:v>
                </c:pt>
                <c:pt idx="78">
                  <c:v>1.4649999999999999</c:v>
                </c:pt>
                <c:pt idx="79">
                  <c:v>1.4649999999999999</c:v>
                </c:pt>
                <c:pt idx="80">
                  <c:v>1.4650000000000034</c:v>
                </c:pt>
                <c:pt idx="81">
                  <c:v>-0.51500000000000057</c:v>
                </c:pt>
                <c:pt idx="82">
                  <c:v>-2.495000000000001</c:v>
                </c:pt>
                <c:pt idx="83">
                  <c:v>-4.475000000000005</c:v>
                </c:pt>
                <c:pt idx="84">
                  <c:v>-4.096666666666664</c:v>
                </c:pt>
                <c:pt idx="85">
                  <c:v>-3.7183333333333266</c:v>
                </c:pt>
                <c:pt idx="86">
                  <c:v>-3.3399999999999963</c:v>
                </c:pt>
                <c:pt idx="87">
                  <c:v>-2.0666666666666629</c:v>
                </c:pt>
                <c:pt idx="88">
                  <c:v>-0.793333333333333</c:v>
                </c:pt>
                <c:pt idx="89">
                  <c:v>0.48000000000000398</c:v>
                </c:pt>
                <c:pt idx="90">
                  <c:v>0.62499999999999645</c:v>
                </c:pt>
                <c:pt idx="91">
                  <c:v>0.76999999999999602</c:v>
                </c:pt>
                <c:pt idx="92">
                  <c:v>0.9150000000000027</c:v>
                </c:pt>
                <c:pt idx="93">
                  <c:v>-0.82666666666666799</c:v>
                </c:pt>
                <c:pt idx="94">
                  <c:v>-2.568333333333328</c:v>
                </c:pt>
                <c:pt idx="95">
                  <c:v>-4.3100000000000023</c:v>
                </c:pt>
                <c:pt idx="96">
                  <c:v>-2.6199999999999974</c:v>
                </c:pt>
                <c:pt idx="97">
                  <c:v>-0.92999999999999616</c:v>
                </c:pt>
                <c:pt idx="98">
                  <c:v>0.75999999999999801</c:v>
                </c:pt>
                <c:pt idx="99">
                  <c:v>1.5299999999999976</c:v>
                </c:pt>
                <c:pt idx="100">
                  <c:v>2.3000000000000007</c:v>
                </c:pt>
                <c:pt idx="101">
                  <c:v>3.0700000000000038</c:v>
                </c:pt>
                <c:pt idx="102">
                  <c:v>3.0100000000000016</c:v>
                </c:pt>
                <c:pt idx="103">
                  <c:v>2.9499999999999993</c:v>
                </c:pt>
                <c:pt idx="104">
                  <c:v>2.8900000000000006</c:v>
                </c:pt>
                <c:pt idx="105">
                  <c:v>1.8683333333333323</c:v>
                </c:pt>
                <c:pt idx="106">
                  <c:v>0.84666666666666401</c:v>
                </c:pt>
                <c:pt idx="107">
                  <c:v>-0.17499999999999716</c:v>
                </c:pt>
                <c:pt idx="108">
                  <c:v>0.77833333333333243</c:v>
                </c:pt>
                <c:pt idx="109">
                  <c:v>1.7316666666666691</c:v>
                </c:pt>
                <c:pt idx="110">
                  <c:v>2.6849999999999952</c:v>
                </c:pt>
                <c:pt idx="111">
                  <c:v>2.1900000000000013</c:v>
                </c:pt>
                <c:pt idx="112">
                  <c:v>1.6950000000000003</c:v>
                </c:pt>
                <c:pt idx="113">
                  <c:v>1.1999999999999993</c:v>
                </c:pt>
                <c:pt idx="114">
                  <c:v>1.2049999999999983</c:v>
                </c:pt>
                <c:pt idx="115">
                  <c:v>1.2099999999999973</c:v>
                </c:pt>
                <c:pt idx="116">
                  <c:v>1.2149999999999999</c:v>
                </c:pt>
                <c:pt idx="117">
                  <c:v>0.55333333333333101</c:v>
                </c:pt>
                <c:pt idx="118">
                  <c:v>-0.10833333333333073</c:v>
                </c:pt>
                <c:pt idx="119">
                  <c:v>-0.77000000000000313</c:v>
                </c:pt>
                <c:pt idx="120">
                  <c:v>1.2583333333333329</c:v>
                </c:pt>
                <c:pt idx="121">
                  <c:v>3.2866666666666653</c:v>
                </c:pt>
                <c:pt idx="122">
                  <c:v>5.3150000000000013</c:v>
                </c:pt>
                <c:pt idx="123">
                  <c:v>4.8966666666666683</c:v>
                </c:pt>
                <c:pt idx="124">
                  <c:v>4.4783333333333246</c:v>
                </c:pt>
                <c:pt idx="125">
                  <c:v>4.0599999999999916</c:v>
                </c:pt>
                <c:pt idx="126">
                  <c:v>3.6483333333333299</c:v>
                </c:pt>
                <c:pt idx="127">
                  <c:v>3.2366666666666646</c:v>
                </c:pt>
                <c:pt idx="128">
                  <c:v>2.8249999999999957</c:v>
                </c:pt>
                <c:pt idx="129">
                  <c:v>-0.19833333333333059</c:v>
                </c:pt>
                <c:pt idx="130">
                  <c:v>-3.2216666666666676</c:v>
                </c:pt>
                <c:pt idx="131">
                  <c:v>-6.2450000000000081</c:v>
                </c:pt>
                <c:pt idx="132">
                  <c:v>-3.3766666666666687</c:v>
                </c:pt>
                <c:pt idx="133">
                  <c:v>-0.50833333333333286</c:v>
                </c:pt>
                <c:pt idx="134">
                  <c:v>2.3599999999999994</c:v>
                </c:pt>
                <c:pt idx="135">
                  <c:v>2.5533333333333275</c:v>
                </c:pt>
                <c:pt idx="136">
                  <c:v>2.7466666666666626</c:v>
                </c:pt>
                <c:pt idx="137">
                  <c:v>2.9399999999999942</c:v>
                </c:pt>
                <c:pt idx="138">
                  <c:v>1.6316666666666606</c:v>
                </c:pt>
                <c:pt idx="139">
                  <c:v>0.32333333333333059</c:v>
                </c:pt>
                <c:pt idx="140">
                  <c:v>-0.98499999999999943</c:v>
                </c:pt>
                <c:pt idx="141">
                  <c:v>-0.29999999999999716</c:v>
                </c:pt>
                <c:pt idx="142">
                  <c:v>0.38500000000000512</c:v>
                </c:pt>
                <c:pt idx="143">
                  <c:v>1.0700000000000003</c:v>
                </c:pt>
                <c:pt idx="144">
                  <c:v>-6.9133333333333375</c:v>
                </c:pt>
                <c:pt idx="145">
                  <c:v>-14.896666666666668</c:v>
                </c:pt>
                <c:pt idx="146">
                  <c:v>-22.879999999999995</c:v>
                </c:pt>
                <c:pt idx="147">
                  <c:v>-17.211666666666666</c:v>
                </c:pt>
                <c:pt idx="148">
                  <c:v>-11.543333333333335</c:v>
                </c:pt>
                <c:pt idx="149">
                  <c:v>-5.875</c:v>
                </c:pt>
                <c:pt idx="150">
                  <c:v>2.1249999999999964</c:v>
                </c:pt>
                <c:pt idx="151">
                  <c:v>10.124999999999996</c:v>
                </c:pt>
                <c:pt idx="152">
                  <c:v>18.125</c:v>
                </c:pt>
                <c:pt idx="153">
                  <c:v>14.094999999999995</c:v>
                </c:pt>
                <c:pt idx="154">
                  <c:v>10.065000000000001</c:v>
                </c:pt>
                <c:pt idx="155">
                  <c:v>6.0350000000000037</c:v>
                </c:pt>
                <c:pt idx="156">
                  <c:v>8.6033333333333424</c:v>
                </c:pt>
                <c:pt idx="157">
                  <c:v>11.171666666666674</c:v>
                </c:pt>
                <c:pt idx="158">
                  <c:v>13.740000000000009</c:v>
                </c:pt>
                <c:pt idx="159">
                  <c:v>12.391666666666673</c:v>
                </c:pt>
                <c:pt idx="160">
                  <c:v>11.043333333333344</c:v>
                </c:pt>
                <c:pt idx="161">
                  <c:v>9.6950000000000074</c:v>
                </c:pt>
                <c:pt idx="162">
                  <c:v>7.269999999999996</c:v>
                </c:pt>
                <c:pt idx="163">
                  <c:v>4.8449999999999989</c:v>
                </c:pt>
                <c:pt idx="164">
                  <c:v>2.4200000000000088</c:v>
                </c:pt>
                <c:pt idx="165">
                  <c:v>3.2633333333333354</c:v>
                </c:pt>
                <c:pt idx="166">
                  <c:v>4.1066666666666691</c:v>
                </c:pt>
                <c:pt idx="167">
                  <c:v>4.9499999999999886</c:v>
                </c:pt>
                <c:pt idx="168">
                  <c:v>1.375</c:v>
                </c:pt>
                <c:pt idx="169">
                  <c:v>-2.1999999999999886</c:v>
                </c:pt>
                <c:pt idx="170">
                  <c:v>-5.7749999999999915</c:v>
                </c:pt>
                <c:pt idx="171">
                  <c:v>-6.2583333333333329</c:v>
                </c:pt>
                <c:pt idx="172">
                  <c:v>-6.7416666666666671</c:v>
                </c:pt>
                <c:pt idx="173">
                  <c:v>-7.2250000000000014</c:v>
                </c:pt>
                <c:pt idx="174">
                  <c:v>-4.8016666666666765</c:v>
                </c:pt>
                <c:pt idx="175">
                  <c:v>-2.3783333333333445</c:v>
                </c:pt>
                <c:pt idx="176">
                  <c:v>4.49999999999946E-2</c:v>
                </c:pt>
                <c:pt idx="177">
                  <c:v>-1.2916666666666643</c:v>
                </c:pt>
                <c:pt idx="178">
                  <c:v>-2.6283333333333303</c:v>
                </c:pt>
                <c:pt idx="179">
                  <c:v>-3.9649999999999963</c:v>
                </c:pt>
                <c:pt idx="180">
                  <c:v>-0.51000000000000512</c:v>
                </c:pt>
                <c:pt idx="181">
                  <c:v>2.9450000000000003</c:v>
                </c:pt>
                <c:pt idx="182">
                  <c:v>6.3999999999999986</c:v>
                </c:pt>
                <c:pt idx="183">
                  <c:v>5.7899999999999849</c:v>
                </c:pt>
                <c:pt idx="184">
                  <c:v>5.18</c:v>
                </c:pt>
                <c:pt idx="185">
                  <c:v>4.5700000000000074</c:v>
                </c:pt>
                <c:pt idx="186">
                  <c:v>2.7650000000000077</c:v>
                </c:pt>
                <c:pt idx="187">
                  <c:v>0.96000000000000085</c:v>
                </c:pt>
                <c:pt idx="188">
                  <c:v>-0.84499999999999886</c:v>
                </c:pt>
                <c:pt idx="189">
                  <c:v>-0.67166666666665265</c:v>
                </c:pt>
                <c:pt idx="190">
                  <c:v>-0.49833333333333485</c:v>
                </c:pt>
                <c:pt idx="191">
                  <c:v>-0.32500000000000284</c:v>
                </c:pt>
                <c:pt idx="192">
                  <c:v>-0.33333333333334281</c:v>
                </c:pt>
                <c:pt idx="193">
                  <c:v>-0.34166666666666856</c:v>
                </c:pt>
                <c:pt idx="194">
                  <c:v>-0.35000000000000142</c:v>
                </c:pt>
                <c:pt idx="195">
                  <c:v>1.6133333333333368</c:v>
                </c:pt>
                <c:pt idx="196">
                  <c:v>3.5766666666666609</c:v>
                </c:pt>
                <c:pt idx="197">
                  <c:v>5.539999999999992</c:v>
                </c:pt>
                <c:pt idx="198">
                  <c:v>4.2749999999999986</c:v>
                </c:pt>
                <c:pt idx="199">
                  <c:v>3.0100000000000051</c:v>
                </c:pt>
                <c:pt idx="200">
                  <c:v>1.7450000000000045</c:v>
                </c:pt>
                <c:pt idx="201">
                  <c:v>2.8750000000000142</c:v>
                </c:pt>
                <c:pt idx="202">
                  <c:v>4.0050000000000026</c:v>
                </c:pt>
                <c:pt idx="203">
                  <c:v>5.134999999999998</c:v>
                </c:pt>
                <c:pt idx="204">
                  <c:v>3.106666666666662</c:v>
                </c:pt>
                <c:pt idx="205">
                  <c:v>1.0783333333333402</c:v>
                </c:pt>
                <c:pt idx="206">
                  <c:v>-0.94999999999999574</c:v>
                </c:pt>
              </c:numCache>
            </c:numRef>
          </c:val>
          <c:smooth val="0"/>
          <c:extLst>
            <c:ext xmlns:c16="http://schemas.microsoft.com/office/drawing/2014/chart" uri="{C3380CC4-5D6E-409C-BE32-E72D297353CC}">
              <c16:uniqueId val="{00000000-767E-41EC-9197-6BDE98DAD02A}"/>
            </c:ext>
          </c:extLst>
        </c:ser>
        <c:dLbls>
          <c:showLegendKey val="0"/>
          <c:showVal val="0"/>
          <c:showCatName val="0"/>
          <c:showSerName val="0"/>
          <c:showPercent val="0"/>
          <c:showBubbleSize val="0"/>
        </c:dLbls>
        <c:marker val="1"/>
        <c:smooth val="0"/>
        <c:axId val="1069939400"/>
        <c:axId val="1069940384"/>
      </c:lineChart>
      <c:lineChart>
        <c:grouping val="standard"/>
        <c:varyColors val="0"/>
        <c:ser>
          <c:idx val="1"/>
          <c:order val="1"/>
          <c:tx>
            <c:strRef>
              <c:f>Sheet2!$BC$2</c:f>
              <c:strCache>
                <c:ptCount val="1"/>
                <c:pt idx="0">
                  <c:v>US PMI earnings indicator (right scale)</c:v>
                </c:pt>
              </c:strCache>
            </c:strRef>
          </c:tx>
          <c:spPr>
            <a:ln w="22225" cap="rnd">
              <a:solidFill>
                <a:srgbClr val="DC7900"/>
              </a:solidFill>
              <a:round/>
            </a:ln>
            <a:effectLst/>
          </c:spPr>
          <c:marker>
            <c:symbol val="none"/>
          </c:marker>
          <c:val>
            <c:numRef>
              <c:f>Sheet2!$BC$27:$BC$240</c:f>
              <c:numCache>
                <c:formatCode>0.0</c:formatCode>
                <c:ptCount val="214"/>
                <c:pt idx="0">
                  <c:v>4.1804833333333509</c:v>
                </c:pt>
                <c:pt idx="1">
                  <c:v>5.776429166666655</c:v>
                </c:pt>
                <c:pt idx="2">
                  <c:v>-3.901820833333332</c:v>
                </c:pt>
                <c:pt idx="3">
                  <c:v>-1.2365833333333307</c:v>
                </c:pt>
                <c:pt idx="4">
                  <c:v>-6.5966625000000141</c:v>
                </c:pt>
                <c:pt idx="5">
                  <c:v>-6.2024416666666689</c:v>
                </c:pt>
                <c:pt idx="6">
                  <c:v>-2.1292041666666885</c:v>
                </c:pt>
                <c:pt idx="7">
                  <c:v>-13.779937499999999</c:v>
                </c:pt>
                <c:pt idx="8">
                  <c:v>-18.999229166666662</c:v>
                </c:pt>
                <c:pt idx="9">
                  <c:v>-22.10424166666667</c:v>
                </c:pt>
                <c:pt idx="10">
                  <c:v>-36.876887500000009</c:v>
                </c:pt>
                <c:pt idx="11">
                  <c:v>-31.274062499999996</c:v>
                </c:pt>
                <c:pt idx="12">
                  <c:v>-25.500408333333336</c:v>
                </c:pt>
                <c:pt idx="13">
                  <c:v>-13.770762499999998</c:v>
                </c:pt>
                <c:pt idx="14">
                  <c:v>-3.732541666666668</c:v>
                </c:pt>
                <c:pt idx="15">
                  <c:v>3.4797916666666593</c:v>
                </c:pt>
                <c:pt idx="16">
                  <c:v>15.038237500000003</c:v>
                </c:pt>
                <c:pt idx="17">
                  <c:v>19.841895833333329</c:v>
                </c:pt>
                <c:pt idx="18">
                  <c:v>22.912441666666666</c:v>
                </c:pt>
                <c:pt idx="19">
                  <c:v>13.800579166666672</c:v>
                </c:pt>
                <c:pt idx="20">
                  <c:v>20.372841666666663</c:v>
                </c:pt>
                <c:pt idx="21">
                  <c:v>25.646948714999994</c:v>
                </c:pt>
                <c:pt idx="22">
                  <c:v>19.019447170499998</c:v>
                </c:pt>
                <c:pt idx="23">
                  <c:v>14.330924854333315</c:v>
                </c:pt>
                <c:pt idx="24">
                  <c:v>10.023383764166661</c:v>
                </c:pt>
                <c:pt idx="25">
                  <c:v>6.6357050168333265</c:v>
                </c:pt>
                <c:pt idx="26">
                  <c:v>6.3416857674999934</c:v>
                </c:pt>
                <c:pt idx="27">
                  <c:v>3.2560320528333304</c:v>
                </c:pt>
                <c:pt idx="28">
                  <c:v>1.0893087989999972</c:v>
                </c:pt>
                <c:pt idx="29">
                  <c:v>-0.79160931883334162</c:v>
                </c:pt>
                <c:pt idx="30">
                  <c:v>0.72775434616667867</c:v>
                </c:pt>
                <c:pt idx="31">
                  <c:v>-2.4109776856666634</c:v>
                </c:pt>
                <c:pt idx="32">
                  <c:v>-4.884460633999999</c:v>
                </c:pt>
                <c:pt idx="33">
                  <c:v>-6.1402642143333281</c:v>
                </c:pt>
                <c:pt idx="34">
                  <c:v>-5.8035331401666577</c:v>
                </c:pt>
                <c:pt idx="35">
                  <c:v>-0.26462977849999803</c:v>
                </c:pt>
                <c:pt idx="36">
                  <c:v>1.3366881045000074</c:v>
                </c:pt>
                <c:pt idx="37">
                  <c:v>7.4530393541666715</c:v>
                </c:pt>
                <c:pt idx="38">
                  <c:v>3.7161881559999901</c:v>
                </c:pt>
                <c:pt idx="39">
                  <c:v>3.2498934883333268</c:v>
                </c:pt>
                <c:pt idx="40">
                  <c:v>3.3930195945000015</c:v>
                </c:pt>
                <c:pt idx="41">
                  <c:v>0.78492699249999065</c:v>
                </c:pt>
                <c:pt idx="42">
                  <c:v>-3.1152149778333302</c:v>
                </c:pt>
                <c:pt idx="43">
                  <c:v>-1.7647074774999993</c:v>
                </c:pt>
                <c:pt idx="44">
                  <c:v>-3.6828758456666679</c:v>
                </c:pt>
                <c:pt idx="45">
                  <c:v>-2.0775571079999984</c:v>
                </c:pt>
                <c:pt idx="46">
                  <c:v>-1.2628625585000033</c:v>
                </c:pt>
                <c:pt idx="47">
                  <c:v>-1.187347751833336</c:v>
                </c:pt>
                <c:pt idx="48">
                  <c:v>-0.25372940050000625</c:v>
                </c:pt>
                <c:pt idx="49">
                  <c:v>-1.1577489401666636</c:v>
                </c:pt>
                <c:pt idx="50">
                  <c:v>3.7101583363333339</c:v>
                </c:pt>
                <c:pt idx="51">
                  <c:v>2.4203472826666657</c:v>
                </c:pt>
                <c:pt idx="52">
                  <c:v>-0.45999982766666214</c:v>
                </c:pt>
                <c:pt idx="53">
                  <c:v>-4.4122870501666585</c:v>
                </c:pt>
                <c:pt idx="54">
                  <c:v>-6.5300530156666641</c:v>
                </c:pt>
                <c:pt idx="55">
                  <c:v>-4.6378002698333267</c:v>
                </c:pt>
                <c:pt idx="56">
                  <c:v>-4.8661101339999906</c:v>
                </c:pt>
                <c:pt idx="57">
                  <c:v>-1.7631924860000057</c:v>
                </c:pt>
                <c:pt idx="58">
                  <c:v>0.79432872950000533</c:v>
                </c:pt>
                <c:pt idx="59">
                  <c:v>3.2343473305000057</c:v>
                </c:pt>
                <c:pt idx="60">
                  <c:v>5.3592915266666656</c:v>
                </c:pt>
                <c:pt idx="61">
                  <c:v>2.4252785550000007</c:v>
                </c:pt>
                <c:pt idx="62">
                  <c:v>0.64649488816665113</c:v>
                </c:pt>
                <c:pt idx="63">
                  <c:v>-2.3186721769999949</c:v>
                </c:pt>
                <c:pt idx="64">
                  <c:v>-1.6530422623333307</c:v>
                </c:pt>
                <c:pt idx="65">
                  <c:v>-2.5763384848333386</c:v>
                </c:pt>
                <c:pt idx="66">
                  <c:v>1.5729147821666645</c:v>
                </c:pt>
                <c:pt idx="67">
                  <c:v>2.2702087606666645</c:v>
                </c:pt>
                <c:pt idx="68">
                  <c:v>3.8492372523333271</c:v>
                </c:pt>
                <c:pt idx="69">
                  <c:v>-0.82965592516666842</c:v>
                </c:pt>
                <c:pt idx="70">
                  <c:v>7.0235457265000072</c:v>
                </c:pt>
                <c:pt idx="71">
                  <c:v>4.0541026506666622</c:v>
                </c:pt>
                <c:pt idx="72">
                  <c:v>1.1291237964999894</c:v>
                </c:pt>
                <c:pt idx="73">
                  <c:v>1.9118235908333299</c:v>
                </c:pt>
                <c:pt idx="74">
                  <c:v>-5.141830618166666</c:v>
                </c:pt>
                <c:pt idx="75">
                  <c:v>-2.0129024688333303</c:v>
                </c:pt>
                <c:pt idx="76">
                  <c:v>3.7822825950000025</c:v>
                </c:pt>
                <c:pt idx="77">
                  <c:v>4.2621980303333444</c:v>
                </c:pt>
                <c:pt idx="78">
                  <c:v>-1.3792070893333208</c:v>
                </c:pt>
                <c:pt idx="79">
                  <c:v>3.4439338280000125</c:v>
                </c:pt>
                <c:pt idx="80">
                  <c:v>6.2539953606666625</c:v>
                </c:pt>
                <c:pt idx="81">
                  <c:v>-0.82589625116666476</c:v>
                </c:pt>
                <c:pt idx="82">
                  <c:v>-3.6221190581666667</c:v>
                </c:pt>
                <c:pt idx="83">
                  <c:v>-8.3195647661666676</c:v>
                </c:pt>
                <c:pt idx="84">
                  <c:v>-7.9086238641666693</c:v>
                </c:pt>
                <c:pt idx="85">
                  <c:v>0.74483774250001178</c:v>
                </c:pt>
                <c:pt idx="86">
                  <c:v>2.8272771739999976</c:v>
                </c:pt>
                <c:pt idx="87">
                  <c:v>1.5955947315000005</c:v>
                </c:pt>
                <c:pt idx="88">
                  <c:v>-2.3163210826666694</c:v>
                </c:pt>
                <c:pt idx="89">
                  <c:v>-0.99726172016667536</c:v>
                </c:pt>
                <c:pt idx="90">
                  <c:v>-0.65718223800001141</c:v>
                </c:pt>
                <c:pt idx="91">
                  <c:v>-4.725107036499999</c:v>
                </c:pt>
                <c:pt idx="92">
                  <c:v>-3.8539470360000019</c:v>
                </c:pt>
                <c:pt idx="93">
                  <c:v>-1.6313155233333263</c:v>
                </c:pt>
                <c:pt idx="94">
                  <c:v>-9.3280019666665603E-2</c:v>
                </c:pt>
                <c:pt idx="95">
                  <c:v>-4.2090132018333266</c:v>
                </c:pt>
                <c:pt idx="96">
                  <c:v>-3.3529082828333405</c:v>
                </c:pt>
                <c:pt idx="97">
                  <c:v>-5.5093774546666721</c:v>
                </c:pt>
                <c:pt idx="98">
                  <c:v>-3.8688205221666765</c:v>
                </c:pt>
                <c:pt idx="99">
                  <c:v>-0.69828999766667055</c:v>
                </c:pt>
                <c:pt idx="100">
                  <c:v>-0.93548621733333437</c:v>
                </c:pt>
                <c:pt idx="101">
                  <c:v>1.4770280611666704</c:v>
                </c:pt>
                <c:pt idx="102">
                  <c:v>3.1034408548333627</c:v>
                </c:pt>
                <c:pt idx="103">
                  <c:v>2.7815578274999924</c:v>
                </c:pt>
                <c:pt idx="104">
                  <c:v>0.29087546616666443</c:v>
                </c:pt>
                <c:pt idx="105">
                  <c:v>4.6473182250000047</c:v>
                </c:pt>
                <c:pt idx="106">
                  <c:v>2.3152644556666826</c:v>
                </c:pt>
                <c:pt idx="107">
                  <c:v>2.279286721333341</c:v>
                </c:pt>
                <c:pt idx="108">
                  <c:v>3.7381508670000039</c:v>
                </c:pt>
                <c:pt idx="109">
                  <c:v>-0.82097796583334171</c:v>
                </c:pt>
                <c:pt idx="110">
                  <c:v>-2.3844364494999999</c:v>
                </c:pt>
                <c:pt idx="111">
                  <c:v>-1.9054861375000143</c:v>
                </c:pt>
                <c:pt idx="112">
                  <c:v>1.5373941821666621</c:v>
                </c:pt>
                <c:pt idx="113">
                  <c:v>1.7246133594999928</c:v>
                </c:pt>
                <c:pt idx="114">
                  <c:v>2.8064195490000028</c:v>
                </c:pt>
                <c:pt idx="115">
                  <c:v>4.9362882484999977</c:v>
                </c:pt>
                <c:pt idx="116">
                  <c:v>3.5161433788333363</c:v>
                </c:pt>
                <c:pt idx="117">
                  <c:v>-0.77725354750000841</c:v>
                </c:pt>
                <c:pt idx="118">
                  <c:v>4.473351450000651E-2</c:v>
                </c:pt>
                <c:pt idx="119">
                  <c:v>-0.49576022350001148</c:v>
                </c:pt>
                <c:pt idx="120">
                  <c:v>1.6590704721666487</c:v>
                </c:pt>
                <c:pt idx="121">
                  <c:v>4.3442465183333354</c:v>
                </c:pt>
                <c:pt idx="122">
                  <c:v>2.4112998031666728</c:v>
                </c:pt>
                <c:pt idx="123">
                  <c:v>4.9485110824999916</c:v>
                </c:pt>
                <c:pt idx="124">
                  <c:v>4.3933060801666564</c:v>
                </c:pt>
                <c:pt idx="125">
                  <c:v>2.0459694525000005</c:v>
                </c:pt>
                <c:pt idx="126">
                  <c:v>-0.32526402233331531</c:v>
                </c:pt>
                <c:pt idx="127">
                  <c:v>-3.3469958173333385</c:v>
                </c:pt>
                <c:pt idx="128">
                  <c:v>0.71984465983332535</c:v>
                </c:pt>
                <c:pt idx="129">
                  <c:v>0.13197499149999475</c:v>
                </c:pt>
                <c:pt idx="130">
                  <c:v>-2.5913672804999983</c:v>
                </c:pt>
                <c:pt idx="131">
                  <c:v>-5.6633293681666732</c:v>
                </c:pt>
                <c:pt idx="132">
                  <c:v>-2.8037179646666632</c:v>
                </c:pt>
                <c:pt idx="133">
                  <c:v>-0.29462449666667179</c:v>
                </c:pt>
                <c:pt idx="134">
                  <c:v>-2.555511822500006</c:v>
                </c:pt>
                <c:pt idx="135">
                  <c:v>-4.9565425408333352</c:v>
                </c:pt>
                <c:pt idx="136">
                  <c:v>-8.3551397468333359</c:v>
                </c:pt>
                <c:pt idx="137">
                  <c:v>-2.8401189486666643</c:v>
                </c:pt>
                <c:pt idx="138">
                  <c:v>-1.3909347833333205</c:v>
                </c:pt>
                <c:pt idx="139">
                  <c:v>-7.3671857001666661</c:v>
                </c:pt>
                <c:pt idx="140">
                  <c:v>-5.0529355129999942</c:v>
                </c:pt>
                <c:pt idx="141">
                  <c:v>-2.399693178833326</c:v>
                </c:pt>
                <c:pt idx="142">
                  <c:v>0.90070655883333217</c:v>
                </c:pt>
                <c:pt idx="143">
                  <c:v>3.7593566501666738</c:v>
                </c:pt>
                <c:pt idx="144">
                  <c:v>2.724343009333325</c:v>
                </c:pt>
                <c:pt idx="145">
                  <c:v>-1.177500308333332</c:v>
                </c:pt>
                <c:pt idx="146">
                  <c:v>-17.145264684333341</c:v>
                </c:pt>
                <c:pt idx="147">
                  <c:v>-40.898273279833333</c:v>
                </c:pt>
                <c:pt idx="148">
                  <c:v>-16.532572445166675</c:v>
                </c:pt>
                <c:pt idx="149">
                  <c:v>13.939617616000017</c:v>
                </c:pt>
                <c:pt idx="150">
                  <c:v>16.255885194000012</c:v>
                </c:pt>
                <c:pt idx="151">
                  <c:v>22.785923914666672</c:v>
                </c:pt>
                <c:pt idx="152">
                  <c:v>23.270881761166653</c:v>
                </c:pt>
                <c:pt idx="153">
                  <c:v>16.387205215499996</c:v>
                </c:pt>
                <c:pt idx="154">
                  <c:v>16.782056964333336</c:v>
                </c:pt>
                <c:pt idx="155">
                  <c:v>6.1271577359999974</c:v>
                </c:pt>
                <c:pt idx="156">
                  <c:v>6.8767232944999837</c:v>
                </c:pt>
                <c:pt idx="157">
                  <c:v>9.1483225235000027</c:v>
                </c:pt>
                <c:pt idx="158">
                  <c:v>9.4835494868333292</c:v>
                </c:pt>
                <c:pt idx="159">
                  <c:v>15.728996429333336</c:v>
                </c:pt>
                <c:pt idx="160">
                  <c:v>18.999918097500007</c:v>
                </c:pt>
                <c:pt idx="161">
                  <c:v>11.076270827499997</c:v>
                </c:pt>
                <c:pt idx="162">
                  <c:v>3.0178506839999977</c:v>
                </c:pt>
                <c:pt idx="163">
                  <c:v>-2.9540065316666766</c:v>
                </c:pt>
                <c:pt idx="164">
                  <c:v>-4.1989665016666722</c:v>
                </c:pt>
                <c:pt idx="165">
                  <c:v>-1.3612177353333186</c:v>
                </c:pt>
                <c:pt idx="166">
                  <c:v>-2.8082983046666699</c:v>
                </c:pt>
                <c:pt idx="167">
                  <c:v>-2.4108448906666866</c:v>
                </c:pt>
                <c:pt idx="168">
                  <c:v>-4.0063450994999936</c:v>
                </c:pt>
                <c:pt idx="169">
                  <c:v>-1.2509730108333423</c:v>
                </c:pt>
                <c:pt idx="170">
                  <c:v>3.5554168720000052</c:v>
                </c:pt>
                <c:pt idx="171">
                  <c:v>4.186045704166661</c:v>
                </c:pt>
                <c:pt idx="172">
                  <c:v>-5.1168428883333394</c:v>
                </c:pt>
                <c:pt idx="173">
                  <c:v>-18.532551959333336</c:v>
                </c:pt>
                <c:pt idx="174">
                  <c:v>-16.858681906666678</c:v>
                </c:pt>
                <c:pt idx="175">
                  <c:v>-21.673540995166675</c:v>
                </c:pt>
                <c:pt idx="176">
                  <c:v>-11.784370769666655</c:v>
                </c:pt>
                <c:pt idx="177">
                  <c:v>-13.206066269999997</c:v>
                </c:pt>
                <c:pt idx="178">
                  <c:v>-15.208555003333334</c:v>
                </c:pt>
                <c:pt idx="179">
                  <c:v>-10.588288420166668</c:v>
                </c:pt>
                <c:pt idx="180">
                  <c:v>-4.8693888316666651</c:v>
                </c:pt>
                <c:pt idx="181">
                  <c:v>0.10717254599999881</c:v>
                </c:pt>
                <c:pt idx="182">
                  <c:v>4.3133555886666661</c:v>
                </c:pt>
                <c:pt idx="183">
                  <c:v>6.6057964210000044</c:v>
                </c:pt>
                <c:pt idx="184">
                  <c:v>4.4118673303333384</c:v>
                </c:pt>
                <c:pt idx="185">
                  <c:v>4.3845587791666691</c:v>
                </c:pt>
                <c:pt idx="186">
                  <c:v>-0.33053239833332165</c:v>
                </c:pt>
                <c:pt idx="187">
                  <c:v>-5.0263553653333259</c:v>
                </c:pt>
                <c:pt idx="188">
                  <c:v>-5.8862712151666656</c:v>
                </c:pt>
                <c:pt idx="189">
                  <c:v>-2.8412276451666676</c:v>
                </c:pt>
                <c:pt idx="190">
                  <c:v>0.84010028583332852</c:v>
                </c:pt>
                <c:pt idx="191">
                  <c:v>7.6999880333337573E-2</c:v>
                </c:pt>
                <c:pt idx="192">
                  <c:v>4.4494881776666695</c:v>
                </c:pt>
                <c:pt idx="193">
                  <c:v>2.1644668510000025</c:v>
                </c:pt>
                <c:pt idx="194">
                  <c:v>3.0189540346666668</c:v>
                </c:pt>
                <c:pt idx="195">
                  <c:v>-1.9135883776666853</c:v>
                </c:pt>
                <c:pt idx="196">
                  <c:v>2.0934936774999913</c:v>
                </c:pt>
                <c:pt idx="197">
                  <c:v>3.2067493688333326</c:v>
                </c:pt>
                <c:pt idx="198">
                  <c:v>0.69401944016667627</c:v>
                </c:pt>
                <c:pt idx="199">
                  <c:v>0.9254681518333282</c:v>
                </c:pt>
                <c:pt idx="200">
                  <c:v>1.7173287748333377</c:v>
                </c:pt>
                <c:pt idx="201">
                  <c:v>1.1917426499993389E-2</c:v>
                </c:pt>
                <c:pt idx="202">
                  <c:v>2.7003549549999968</c:v>
                </c:pt>
                <c:pt idx="203">
                  <c:v>1.4624615086666579</c:v>
                </c:pt>
                <c:pt idx="204">
                  <c:v>0.77604193366666796</c:v>
                </c:pt>
                <c:pt idx="205">
                  <c:v>-3.9132229648333219</c:v>
                </c:pt>
                <c:pt idx="206">
                  <c:v>0.6371190326666698</c:v>
                </c:pt>
                <c:pt idx="207">
                  <c:v>-0.90848551816666534</c:v>
                </c:pt>
                <c:pt idx="208">
                  <c:v>5.6204328536666761</c:v>
                </c:pt>
                <c:pt idx="209">
                  <c:v>2.4459769824999951</c:v>
                </c:pt>
                <c:pt idx="210">
                  <c:v>4.3959381230000032</c:v>
                </c:pt>
                <c:pt idx="211">
                  <c:v>4.1838180168333308</c:v>
                </c:pt>
                <c:pt idx="212">
                  <c:v>0.63502033449999828</c:v>
                </c:pt>
              </c:numCache>
            </c:numRef>
          </c:val>
          <c:smooth val="0"/>
          <c:extLst>
            <c:ext xmlns:c16="http://schemas.microsoft.com/office/drawing/2014/chart" uri="{C3380CC4-5D6E-409C-BE32-E72D297353CC}">
              <c16:uniqueId val="{00000001-767E-41EC-9197-6BDE98DAD02A}"/>
            </c:ext>
          </c:extLst>
        </c:ser>
        <c:dLbls>
          <c:showLegendKey val="0"/>
          <c:showVal val="0"/>
          <c:showCatName val="0"/>
          <c:showSerName val="0"/>
          <c:showPercent val="0"/>
          <c:showBubbleSize val="0"/>
        </c:dLbls>
        <c:marker val="1"/>
        <c:smooth val="0"/>
        <c:axId val="933779840"/>
        <c:axId val="933782464"/>
      </c:lineChart>
      <c:dateAx>
        <c:axId val="1069939400"/>
        <c:scaling>
          <c:orientation val="minMax"/>
        </c:scaling>
        <c:delete val="0"/>
        <c:axPos val="b"/>
        <c:numFmt formatCode="yyyy" sourceLinked="0"/>
        <c:majorTickMark val="none"/>
        <c:minorTickMark val="none"/>
        <c:tickLblPos val="low"/>
        <c:spPr>
          <a:noFill/>
          <a:ln w="9525" cap="flat" cmpd="sng" algn="ctr">
            <a:solidFill>
              <a:srgbClr val="A6A6A6"/>
            </a:solidFill>
            <a:prstDash val="solid"/>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069940384"/>
        <c:crosses val="autoZero"/>
        <c:auto val="1"/>
        <c:lblOffset val="100"/>
        <c:baseTimeUnit val="months"/>
        <c:majorUnit val="24"/>
        <c:minorUnit val="12"/>
      </c:dateAx>
      <c:valAx>
        <c:axId val="1069940384"/>
        <c:scaling>
          <c:orientation val="minMax"/>
          <c:max val="15"/>
          <c:min val="-25"/>
        </c:scaling>
        <c:delete val="0"/>
        <c:axPos val="l"/>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1069939400"/>
        <c:crosses val="autoZero"/>
        <c:crossBetween val="between"/>
        <c:majorUnit val="10"/>
      </c:valAx>
      <c:valAx>
        <c:axId val="933782464"/>
        <c:scaling>
          <c:orientation val="minMax"/>
          <c:max val="19"/>
          <c:min val="-35"/>
        </c:scaling>
        <c:delete val="0"/>
        <c:axPos val="r"/>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933779840"/>
        <c:crosses val="max"/>
        <c:crossBetween val="between"/>
        <c:majorUnit val="10"/>
      </c:valAx>
      <c:catAx>
        <c:axId val="933779840"/>
        <c:scaling>
          <c:orientation val="minMax"/>
        </c:scaling>
        <c:delete val="1"/>
        <c:axPos val="b"/>
        <c:majorTickMark val="out"/>
        <c:minorTickMark val="none"/>
        <c:tickLblPos val="nextTo"/>
        <c:crossAx val="933782464"/>
        <c:crosses val="autoZero"/>
        <c:auto val="1"/>
        <c:lblAlgn val="ctr"/>
        <c:lblOffset val="100"/>
        <c:noMultiLvlLbl val="0"/>
      </c:cat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7.4853802284999202E-2"/>
          <c:w val="1"/>
          <c:h val="6.4529054363275232E-2"/>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6175059015039E-2"/>
          <c:y val="0.12630487510720412"/>
          <c:w val="0.86790764291295153"/>
          <c:h val="0.69844612658126071"/>
        </c:manualLayout>
      </c:layout>
      <c:lineChart>
        <c:grouping val="standard"/>
        <c:varyColors val="0"/>
        <c:ser>
          <c:idx val="0"/>
          <c:order val="0"/>
          <c:tx>
            <c:strRef>
              <c:f>Sheet1!$H$2</c:f>
              <c:strCache>
                <c:ptCount val="1"/>
                <c:pt idx="0">
                  <c:v>Global PMI output index (left scale)</c:v>
                </c:pt>
              </c:strCache>
            </c:strRef>
          </c:tx>
          <c:spPr>
            <a:ln w="28575" cap="rnd">
              <a:solidFill>
                <a:srgbClr val="006D89"/>
              </a:solidFill>
              <a:round/>
            </a:ln>
            <a:effectLst/>
          </c:spPr>
          <c:marker>
            <c:symbol val="none"/>
          </c:marker>
          <c:cat>
            <c:numRef>
              <c:f>Sheet1!$G$99:$G$335</c:f>
              <c:numCache>
                <c:formatCode>mmm\-yy</c:formatCode>
                <c:ptCount val="237"/>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pt idx="228">
                  <c:v>45658</c:v>
                </c:pt>
                <c:pt idx="229">
                  <c:v>45689</c:v>
                </c:pt>
                <c:pt idx="230">
                  <c:v>45717</c:v>
                </c:pt>
                <c:pt idx="231">
                  <c:v>45748</c:v>
                </c:pt>
                <c:pt idx="232">
                  <c:v>45778</c:v>
                </c:pt>
                <c:pt idx="233">
                  <c:v>45809</c:v>
                </c:pt>
                <c:pt idx="234">
                  <c:v>45839</c:v>
                </c:pt>
                <c:pt idx="235">
                  <c:v>45870</c:v>
                </c:pt>
                <c:pt idx="236">
                  <c:v>45901</c:v>
                </c:pt>
              </c:numCache>
            </c:numRef>
          </c:cat>
          <c:val>
            <c:numRef>
              <c:f>Sheet1!$H$99:$H$335</c:f>
              <c:numCache>
                <c:formatCode>_-* #,##0.0_-;\-* #,##0.0_-;_-* "-"??_-;_-@_-</c:formatCode>
                <c:ptCount val="237"/>
                <c:pt idx="0">
                  <c:v>57.560401284266149</c:v>
                </c:pt>
                <c:pt idx="1">
                  <c:v>59.289748175438916</c:v>
                </c:pt>
                <c:pt idx="2">
                  <c:v>58.325022111836105</c:v>
                </c:pt>
                <c:pt idx="3">
                  <c:v>59.291556069944868</c:v>
                </c:pt>
                <c:pt idx="4">
                  <c:v>57.978900899749405</c:v>
                </c:pt>
                <c:pt idx="5">
                  <c:v>57.157054371981275</c:v>
                </c:pt>
                <c:pt idx="6">
                  <c:v>56.703796882425351</c:v>
                </c:pt>
                <c:pt idx="7">
                  <c:v>56.420840590817626</c:v>
                </c:pt>
                <c:pt idx="8">
                  <c:v>55.802785200284262</c:v>
                </c:pt>
                <c:pt idx="9">
                  <c:v>56.616595054268011</c:v>
                </c:pt>
                <c:pt idx="10">
                  <c:v>57.354125936049456</c:v>
                </c:pt>
                <c:pt idx="11">
                  <c:v>56.181147340354201</c:v>
                </c:pt>
                <c:pt idx="12">
                  <c:v>56.783739727141558</c:v>
                </c:pt>
                <c:pt idx="13">
                  <c:v>56.092455060705859</c:v>
                </c:pt>
                <c:pt idx="14">
                  <c:v>54.540877110294502</c:v>
                </c:pt>
                <c:pt idx="15">
                  <c:v>56.270806287911832</c:v>
                </c:pt>
                <c:pt idx="16">
                  <c:v>56.948439023246728</c:v>
                </c:pt>
                <c:pt idx="17">
                  <c:v>58.289416472406565</c:v>
                </c:pt>
                <c:pt idx="18">
                  <c:v>56.5281350959267</c:v>
                </c:pt>
                <c:pt idx="19">
                  <c:v>55.937987268125269</c:v>
                </c:pt>
                <c:pt idx="20">
                  <c:v>54.192179075448607</c:v>
                </c:pt>
                <c:pt idx="21">
                  <c:v>54.056073314379347</c:v>
                </c:pt>
                <c:pt idx="22">
                  <c:v>54.345027738990566</c:v>
                </c:pt>
                <c:pt idx="23">
                  <c:v>53.193639926717381</c:v>
                </c:pt>
                <c:pt idx="24">
                  <c:v>48.705057307490847</c:v>
                </c:pt>
                <c:pt idx="25">
                  <c:v>51.78993728257646</c:v>
                </c:pt>
                <c:pt idx="26">
                  <c:v>51.354157899119528</c:v>
                </c:pt>
                <c:pt idx="27">
                  <c:v>51.105994188406626</c:v>
                </c:pt>
                <c:pt idx="28">
                  <c:v>51.504891773068344</c:v>
                </c:pt>
                <c:pt idx="29">
                  <c:v>49.569582924874688</c:v>
                </c:pt>
                <c:pt idx="30">
                  <c:v>49.24225401844668</c:v>
                </c:pt>
                <c:pt idx="31">
                  <c:v>48.753401034612182</c:v>
                </c:pt>
                <c:pt idx="32">
                  <c:v>47.353011779037779</c:v>
                </c:pt>
                <c:pt idx="33">
                  <c:v>42.538951349749048</c:v>
                </c:pt>
                <c:pt idx="34">
                  <c:v>36.789013018769957</c:v>
                </c:pt>
                <c:pt idx="35">
                  <c:v>37.252208961763628</c:v>
                </c:pt>
                <c:pt idx="36">
                  <c:v>39.4066389167049</c:v>
                </c:pt>
                <c:pt idx="37">
                  <c:v>38.756333573587796</c:v>
                </c:pt>
                <c:pt idx="38">
                  <c:v>40.72440945548616</c:v>
                </c:pt>
                <c:pt idx="39">
                  <c:v>44.07260989388886</c:v>
                </c:pt>
                <c:pt idx="40">
                  <c:v>45.092667790875701</c:v>
                </c:pt>
                <c:pt idx="41">
                  <c:v>48.937650257514768</c:v>
                </c:pt>
                <c:pt idx="42">
                  <c:v>49.524006870656507</c:v>
                </c:pt>
                <c:pt idx="43">
                  <c:v>53.089537905582759</c:v>
                </c:pt>
                <c:pt idx="44">
                  <c:v>53.278172588563322</c:v>
                </c:pt>
                <c:pt idx="45">
                  <c:v>54.127199385131057</c:v>
                </c:pt>
                <c:pt idx="46">
                  <c:v>53.988596449181131</c:v>
                </c:pt>
                <c:pt idx="47">
                  <c:v>54.955272763022393</c:v>
                </c:pt>
                <c:pt idx="48">
                  <c:v>55.272457322146742</c:v>
                </c:pt>
                <c:pt idx="49">
                  <c:v>55.569991954370252</c:v>
                </c:pt>
                <c:pt idx="50">
                  <c:v>56.461326822342265</c:v>
                </c:pt>
                <c:pt idx="51">
                  <c:v>56.882294470797873</c:v>
                </c:pt>
                <c:pt idx="52">
                  <c:v>55.983814380692522</c:v>
                </c:pt>
                <c:pt idx="53">
                  <c:v>55.085442075681208</c:v>
                </c:pt>
                <c:pt idx="54">
                  <c:v>55.141942310057118</c:v>
                </c:pt>
                <c:pt idx="55">
                  <c:v>54.902928322892052</c:v>
                </c:pt>
                <c:pt idx="56">
                  <c:v>54.05405075620471</c:v>
                </c:pt>
                <c:pt idx="57">
                  <c:v>53.413084472640477</c:v>
                </c:pt>
                <c:pt idx="58">
                  <c:v>53.878794002290476</c:v>
                </c:pt>
                <c:pt idx="59">
                  <c:v>54.246817940314791</c:v>
                </c:pt>
                <c:pt idx="60">
                  <c:v>54.94670279230543</c:v>
                </c:pt>
                <c:pt idx="61">
                  <c:v>55.657452087946098</c:v>
                </c:pt>
                <c:pt idx="62">
                  <c:v>53.411146865867373</c:v>
                </c:pt>
                <c:pt idx="63">
                  <c:v>53.110663235051433</c:v>
                </c:pt>
                <c:pt idx="64">
                  <c:v>54.201711212894779</c:v>
                </c:pt>
                <c:pt idx="65">
                  <c:v>53.17268733089518</c:v>
                </c:pt>
                <c:pt idx="66">
                  <c:v>52.04337273549357</c:v>
                </c:pt>
                <c:pt idx="67">
                  <c:v>51.587260041848765</c:v>
                </c:pt>
                <c:pt idx="68">
                  <c:v>51.586525731883206</c:v>
                </c:pt>
                <c:pt idx="69">
                  <c:v>52.27122460820263</c:v>
                </c:pt>
                <c:pt idx="70">
                  <c:v>51.394482009676786</c:v>
                </c:pt>
                <c:pt idx="71">
                  <c:v>52.640751786490149</c:v>
                </c:pt>
                <c:pt idx="72">
                  <c:v>53.985376600784917</c:v>
                </c:pt>
                <c:pt idx="73">
                  <c:v>53.681386440126943</c:v>
                </c:pt>
                <c:pt idx="74">
                  <c:v>54.132804054073745</c:v>
                </c:pt>
                <c:pt idx="75">
                  <c:v>52.768350393333776</c:v>
                </c:pt>
                <c:pt idx="76">
                  <c:v>52.444141113214648</c:v>
                </c:pt>
                <c:pt idx="77">
                  <c:v>50.999806471050896</c:v>
                </c:pt>
                <c:pt idx="78">
                  <c:v>50.103546540747665</c:v>
                </c:pt>
                <c:pt idx="79">
                  <c:v>50.227166386554025</c:v>
                </c:pt>
                <c:pt idx="80">
                  <c:v>50.045727175696591</c:v>
                </c:pt>
                <c:pt idx="81">
                  <c:v>50.607096192506503</c:v>
                </c:pt>
                <c:pt idx="82">
                  <c:v>51.427379823311838</c:v>
                </c:pt>
                <c:pt idx="83">
                  <c:v>51.293483828563907</c:v>
                </c:pt>
                <c:pt idx="84">
                  <c:v>52.231477494377913</c:v>
                </c:pt>
                <c:pt idx="85">
                  <c:v>51.839471820744926</c:v>
                </c:pt>
                <c:pt idx="86">
                  <c:v>51.896255725735998</c:v>
                </c:pt>
                <c:pt idx="87">
                  <c:v>51.453699394681308</c:v>
                </c:pt>
                <c:pt idx="88">
                  <c:v>52.204729533829095</c:v>
                </c:pt>
                <c:pt idx="89">
                  <c:v>52.385730517070677</c:v>
                </c:pt>
                <c:pt idx="90">
                  <c:v>52.744367327495496</c:v>
                </c:pt>
                <c:pt idx="91">
                  <c:v>53.246240492836208</c:v>
                </c:pt>
                <c:pt idx="92">
                  <c:v>53.935333370663727</c:v>
                </c:pt>
                <c:pt idx="93">
                  <c:v>52.174734011313355</c:v>
                </c:pt>
                <c:pt idx="94">
                  <c:v>53.899568721746611</c:v>
                </c:pt>
                <c:pt idx="95">
                  <c:v>53.731635049178507</c:v>
                </c:pt>
                <c:pt idx="96">
                  <c:v>53.854359535531387</c:v>
                </c:pt>
                <c:pt idx="97">
                  <c:v>52.920919660734462</c:v>
                </c:pt>
                <c:pt idx="98">
                  <c:v>53.235506669009467</c:v>
                </c:pt>
                <c:pt idx="99">
                  <c:v>52.768250064074742</c:v>
                </c:pt>
                <c:pt idx="100">
                  <c:v>53.932499307402686</c:v>
                </c:pt>
                <c:pt idx="101">
                  <c:v>55.189606894833418</c:v>
                </c:pt>
                <c:pt idx="102">
                  <c:v>55.053433320523851</c:v>
                </c:pt>
                <c:pt idx="103">
                  <c:v>54.962296418717969</c:v>
                </c:pt>
                <c:pt idx="104">
                  <c:v>54.747955243466286</c:v>
                </c:pt>
                <c:pt idx="105">
                  <c:v>53.567040951140257</c:v>
                </c:pt>
                <c:pt idx="106">
                  <c:v>53.19430844873996</c:v>
                </c:pt>
                <c:pt idx="107">
                  <c:v>52.495413108889075</c:v>
                </c:pt>
                <c:pt idx="108">
                  <c:v>52.777456034163059</c:v>
                </c:pt>
                <c:pt idx="109">
                  <c:v>53.796910353479547</c:v>
                </c:pt>
                <c:pt idx="110">
                  <c:v>54.397451891700754</c:v>
                </c:pt>
                <c:pt idx="111">
                  <c:v>53.809767282449997</c:v>
                </c:pt>
                <c:pt idx="112">
                  <c:v>53.28435614856221</c:v>
                </c:pt>
                <c:pt idx="113">
                  <c:v>52.752811972183054</c:v>
                </c:pt>
                <c:pt idx="114">
                  <c:v>53.061230502963156</c:v>
                </c:pt>
                <c:pt idx="115">
                  <c:v>53.083318348048884</c:v>
                </c:pt>
                <c:pt idx="116">
                  <c:v>52.248621427797772</c:v>
                </c:pt>
                <c:pt idx="117">
                  <c:v>52.710896034843401</c:v>
                </c:pt>
                <c:pt idx="118">
                  <c:v>53.241987817312562</c:v>
                </c:pt>
                <c:pt idx="119">
                  <c:v>52.42395853156718</c:v>
                </c:pt>
                <c:pt idx="120">
                  <c:v>52.269142841217203</c:v>
                </c:pt>
                <c:pt idx="121">
                  <c:v>50.529622446746878</c:v>
                </c:pt>
                <c:pt idx="122">
                  <c:v>51.356812477311365</c:v>
                </c:pt>
                <c:pt idx="123">
                  <c:v>51.385552900795233</c:v>
                </c:pt>
                <c:pt idx="124">
                  <c:v>50.985164558866792</c:v>
                </c:pt>
                <c:pt idx="125">
                  <c:v>51.107977022177593</c:v>
                </c:pt>
                <c:pt idx="126">
                  <c:v>51.615158476888539</c:v>
                </c:pt>
                <c:pt idx="127">
                  <c:v>51.640123151344369</c:v>
                </c:pt>
                <c:pt idx="128">
                  <c:v>51.787205284148982</c:v>
                </c:pt>
                <c:pt idx="129">
                  <c:v>53.147600501337863</c:v>
                </c:pt>
                <c:pt idx="130">
                  <c:v>53.273917872582729</c:v>
                </c:pt>
                <c:pt idx="131">
                  <c:v>53.493581844005043</c:v>
                </c:pt>
                <c:pt idx="132">
                  <c:v>53.755483848486833</c:v>
                </c:pt>
                <c:pt idx="133">
                  <c:v>53.504771903837934</c:v>
                </c:pt>
                <c:pt idx="134">
                  <c:v>53.763892488241709</c:v>
                </c:pt>
                <c:pt idx="135">
                  <c:v>53.68160673674943</c:v>
                </c:pt>
                <c:pt idx="136">
                  <c:v>53.698357154123229</c:v>
                </c:pt>
                <c:pt idx="137">
                  <c:v>53.585442535388715</c:v>
                </c:pt>
                <c:pt idx="138">
                  <c:v>53.459716896285663</c:v>
                </c:pt>
                <c:pt idx="139">
                  <c:v>53.889880922960735</c:v>
                </c:pt>
                <c:pt idx="140">
                  <c:v>53.778749272346211</c:v>
                </c:pt>
                <c:pt idx="141">
                  <c:v>53.885372352875393</c:v>
                </c:pt>
                <c:pt idx="142">
                  <c:v>53.961400347977339</c:v>
                </c:pt>
                <c:pt idx="143">
                  <c:v>54.248968736175016</c:v>
                </c:pt>
                <c:pt idx="144">
                  <c:v>54.529298407366738</c:v>
                </c:pt>
                <c:pt idx="145">
                  <c:v>54.741091317667752</c:v>
                </c:pt>
                <c:pt idx="146">
                  <c:v>53.25626262589671</c:v>
                </c:pt>
                <c:pt idx="147">
                  <c:v>53.853853731405849</c:v>
                </c:pt>
                <c:pt idx="148">
                  <c:v>54.006670438519322</c:v>
                </c:pt>
                <c:pt idx="149">
                  <c:v>54.19965424978934</c:v>
                </c:pt>
                <c:pt idx="150">
                  <c:v>53.659898920908518</c:v>
                </c:pt>
                <c:pt idx="151">
                  <c:v>53.407534399760763</c:v>
                </c:pt>
                <c:pt idx="152">
                  <c:v>52.723712725281629</c:v>
                </c:pt>
                <c:pt idx="153">
                  <c:v>52.863023665157392</c:v>
                </c:pt>
                <c:pt idx="154">
                  <c:v>53.117893680422014</c:v>
                </c:pt>
                <c:pt idx="155">
                  <c:v>52.651869893394384</c:v>
                </c:pt>
                <c:pt idx="156">
                  <c:v>52.11341997064001</c:v>
                </c:pt>
                <c:pt idx="157">
                  <c:v>52.561690431423827</c:v>
                </c:pt>
                <c:pt idx="158">
                  <c:v>52.810816882168261</c:v>
                </c:pt>
                <c:pt idx="159">
                  <c:v>52.244411313332186</c:v>
                </c:pt>
                <c:pt idx="160">
                  <c:v>51.196013630064279</c:v>
                </c:pt>
                <c:pt idx="161">
                  <c:v>51.236831480573741</c:v>
                </c:pt>
                <c:pt idx="162">
                  <c:v>51.612385262002412</c:v>
                </c:pt>
                <c:pt idx="163">
                  <c:v>51.28790073625769</c:v>
                </c:pt>
                <c:pt idx="164">
                  <c:v>51.01976113655774</c:v>
                </c:pt>
                <c:pt idx="165">
                  <c:v>50.765196236614408</c:v>
                </c:pt>
                <c:pt idx="166">
                  <c:v>51.439102398790858</c:v>
                </c:pt>
                <c:pt idx="167">
                  <c:v>51.504867256744497</c:v>
                </c:pt>
                <c:pt idx="168">
                  <c:v>52.184961671111949</c:v>
                </c:pt>
                <c:pt idx="169">
                  <c:v>46.096879958343735</c:v>
                </c:pt>
                <c:pt idx="170">
                  <c:v>39.147848696344788</c:v>
                </c:pt>
                <c:pt idx="171">
                  <c:v>26.197386973299288</c:v>
                </c:pt>
                <c:pt idx="172">
                  <c:v>36.288463751657062</c:v>
                </c:pt>
                <c:pt idx="173">
                  <c:v>47.859463287931185</c:v>
                </c:pt>
                <c:pt idx="174">
                  <c:v>51.074573962315114</c:v>
                </c:pt>
                <c:pt idx="175">
                  <c:v>52.492687474015518</c:v>
                </c:pt>
                <c:pt idx="176">
                  <c:v>52.495008995127712</c:v>
                </c:pt>
                <c:pt idx="177">
                  <c:v>53.326365612782595</c:v>
                </c:pt>
                <c:pt idx="178">
                  <c:v>53.07232021088732</c:v>
                </c:pt>
                <c:pt idx="179">
                  <c:v>52.703089426331381</c:v>
                </c:pt>
                <c:pt idx="180">
                  <c:v>52.314930993930773</c:v>
                </c:pt>
                <c:pt idx="181">
                  <c:v>53.246517492755409</c:v>
                </c:pt>
                <c:pt idx="182">
                  <c:v>54.805445900889637</c:v>
                </c:pt>
                <c:pt idx="183">
                  <c:v>56.680847077226659</c:v>
                </c:pt>
                <c:pt idx="184">
                  <c:v>58.466446376528204</c:v>
                </c:pt>
                <c:pt idx="185">
                  <c:v>56.623753581614778</c:v>
                </c:pt>
                <c:pt idx="186">
                  <c:v>55.753330968838398</c:v>
                </c:pt>
                <c:pt idx="187">
                  <c:v>52.517973278083865</c:v>
                </c:pt>
                <c:pt idx="188">
                  <c:v>53.30606149957687</c:v>
                </c:pt>
                <c:pt idx="189">
                  <c:v>54.464224235274855</c:v>
                </c:pt>
                <c:pt idx="190">
                  <c:v>54.760340202704278</c:v>
                </c:pt>
                <c:pt idx="191">
                  <c:v>54.29627682131833</c:v>
                </c:pt>
                <c:pt idx="192">
                  <c:v>51.111914411967334</c:v>
                </c:pt>
                <c:pt idx="193">
                  <c:v>53.50499247615366</c:v>
                </c:pt>
                <c:pt idx="194">
                  <c:v>52.734401783821234</c:v>
                </c:pt>
                <c:pt idx="195">
                  <c:v>51.268684564512625</c:v>
                </c:pt>
                <c:pt idx="196">
                  <c:v>51.43507289243513</c:v>
                </c:pt>
                <c:pt idx="197">
                  <c:v>53.467467783246484</c:v>
                </c:pt>
                <c:pt idx="198">
                  <c:v>50.857421050071771</c:v>
                </c:pt>
                <c:pt idx="199">
                  <c:v>49.355055934711274</c:v>
                </c:pt>
                <c:pt idx="200">
                  <c:v>49.643610321013938</c:v>
                </c:pt>
                <c:pt idx="201">
                  <c:v>49.110923228243792</c:v>
                </c:pt>
                <c:pt idx="202">
                  <c:v>48.08050093638542</c:v>
                </c:pt>
                <c:pt idx="203">
                  <c:v>48.215464828838002</c:v>
                </c:pt>
                <c:pt idx="204">
                  <c:v>49.772699167275007</c:v>
                </c:pt>
                <c:pt idx="205">
                  <c:v>52.083307820681085</c:v>
                </c:pt>
                <c:pt idx="206">
                  <c:v>53.297470651063584</c:v>
                </c:pt>
                <c:pt idx="207">
                  <c:v>53.986635038090206</c:v>
                </c:pt>
                <c:pt idx="208">
                  <c:v>54.249401135606</c:v>
                </c:pt>
                <c:pt idx="209">
                  <c:v>52.557760402156525</c:v>
                </c:pt>
                <c:pt idx="210">
                  <c:v>51.557417433841664</c:v>
                </c:pt>
                <c:pt idx="211">
                  <c:v>50.572527354835188</c:v>
                </c:pt>
                <c:pt idx="212">
                  <c:v>50.528625096838894</c:v>
                </c:pt>
                <c:pt idx="213">
                  <c:v>50.06383696110889</c:v>
                </c:pt>
                <c:pt idx="214">
                  <c:v>50.496194602632755</c:v>
                </c:pt>
                <c:pt idx="215">
                  <c:v>51.04117281162236</c:v>
                </c:pt>
                <c:pt idx="216">
                  <c:v>51.791959634991137</c:v>
                </c:pt>
                <c:pt idx="217">
                  <c:v>52.08482917583941</c:v>
                </c:pt>
                <c:pt idx="218">
                  <c:v>52.232046128673801</c:v>
                </c:pt>
                <c:pt idx="219">
                  <c:v>52.333212625541833</c:v>
                </c:pt>
                <c:pt idx="220">
                  <c:v>53.695620265253694</c:v>
                </c:pt>
                <c:pt idx="221">
                  <c:v>52.910472169244812</c:v>
                </c:pt>
                <c:pt idx="222">
                  <c:v>52.51836827942077</c:v>
                </c:pt>
                <c:pt idx="223">
                  <c:v>52.848814601281219</c:v>
                </c:pt>
                <c:pt idx="224">
                  <c:v>51.905161857344808</c:v>
                </c:pt>
                <c:pt idx="225">
                  <c:v>52.313613214410047</c:v>
                </c:pt>
                <c:pt idx="226">
                  <c:v>52.413854244822964</c:v>
                </c:pt>
                <c:pt idx="227">
                  <c:v>52.576764710018978</c:v>
                </c:pt>
                <c:pt idx="228">
                  <c:v>51.787041440966128</c:v>
                </c:pt>
                <c:pt idx="229">
                  <c:v>51.520261408761101</c:v>
                </c:pt>
                <c:pt idx="230">
                  <c:v>52.011850975783965</c:v>
                </c:pt>
                <c:pt idx="231">
                  <c:v>50.812848550518908</c:v>
                </c:pt>
                <c:pt idx="232">
                  <c:v>51.247916006243059</c:v>
                </c:pt>
                <c:pt idx="233">
                  <c:v>51.655843094865801</c:v>
                </c:pt>
                <c:pt idx="234">
                  <c:v>52.465928228713267</c:v>
                </c:pt>
                <c:pt idx="235">
                  <c:v>52.926435788315317</c:v>
                </c:pt>
                <c:pt idx="236">
                  <c:v>52.437273504256311</c:v>
                </c:pt>
              </c:numCache>
            </c:numRef>
          </c:val>
          <c:smooth val="0"/>
          <c:extLst>
            <c:ext xmlns:c16="http://schemas.microsoft.com/office/drawing/2014/chart" uri="{C3380CC4-5D6E-409C-BE32-E72D297353CC}">
              <c16:uniqueId val="{00000000-638B-4064-B986-6C24DD5C86EE}"/>
            </c:ext>
          </c:extLst>
        </c:ser>
        <c:dLbls>
          <c:showLegendKey val="0"/>
          <c:showVal val="0"/>
          <c:showCatName val="0"/>
          <c:showSerName val="0"/>
          <c:showPercent val="0"/>
          <c:showBubbleSize val="0"/>
        </c:dLbls>
        <c:marker val="1"/>
        <c:smooth val="0"/>
        <c:axId val="2127214000"/>
        <c:axId val="2127217240"/>
      </c:lineChart>
      <c:lineChart>
        <c:grouping val="standard"/>
        <c:varyColors val="0"/>
        <c:ser>
          <c:idx val="1"/>
          <c:order val="1"/>
          <c:tx>
            <c:strRef>
              <c:f>Sheet1!$I$2</c:f>
              <c:strCache>
                <c:ptCount val="1"/>
                <c:pt idx="0">
                  <c:v>Global GDP QOQ annualized % chg (right)</c:v>
                </c:pt>
              </c:strCache>
            </c:strRef>
          </c:tx>
          <c:spPr>
            <a:ln w="28575" cap="rnd">
              <a:solidFill>
                <a:srgbClr val="DC7900">
                  <a:alpha val="80000"/>
                </a:srgbClr>
              </a:solidFill>
              <a:round/>
            </a:ln>
            <a:effectLst/>
          </c:spPr>
          <c:marker>
            <c:symbol val="none"/>
          </c:marker>
          <c:cat>
            <c:numRef>
              <c:f>Sheet1!$G$99:$G$335</c:f>
              <c:numCache>
                <c:formatCode>mmm\-yy</c:formatCode>
                <c:ptCount val="237"/>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pt idx="225">
                  <c:v>45566</c:v>
                </c:pt>
                <c:pt idx="226">
                  <c:v>45597</c:v>
                </c:pt>
                <c:pt idx="227">
                  <c:v>45627</c:v>
                </c:pt>
                <c:pt idx="228">
                  <c:v>45658</c:v>
                </c:pt>
                <c:pt idx="229">
                  <c:v>45689</c:v>
                </c:pt>
                <c:pt idx="230">
                  <c:v>45717</c:v>
                </c:pt>
                <c:pt idx="231">
                  <c:v>45748</c:v>
                </c:pt>
                <c:pt idx="232">
                  <c:v>45778</c:v>
                </c:pt>
                <c:pt idx="233">
                  <c:v>45809</c:v>
                </c:pt>
                <c:pt idx="234">
                  <c:v>45839</c:v>
                </c:pt>
                <c:pt idx="235">
                  <c:v>45870</c:v>
                </c:pt>
                <c:pt idx="236">
                  <c:v>45901</c:v>
                </c:pt>
              </c:numCache>
            </c:numRef>
          </c:cat>
          <c:val>
            <c:numRef>
              <c:f>Sheet1!$I$99:$I$335</c:f>
              <c:numCache>
                <c:formatCode>0.0</c:formatCode>
                <c:ptCount val="237"/>
                <c:pt idx="0">
                  <c:v>5.1022613999999997</c:v>
                </c:pt>
                <c:pt idx="1">
                  <c:v>5.1022613999999997</c:v>
                </c:pt>
                <c:pt idx="2">
                  <c:v>5.1022613999999997</c:v>
                </c:pt>
                <c:pt idx="3">
                  <c:v>3.4343080000000001</c:v>
                </c:pt>
                <c:pt idx="4">
                  <c:v>3.4343080000000001</c:v>
                </c:pt>
                <c:pt idx="5">
                  <c:v>3.4343080000000001</c:v>
                </c:pt>
                <c:pt idx="6">
                  <c:v>2.7770646000000001</c:v>
                </c:pt>
                <c:pt idx="7">
                  <c:v>2.7770646000000001</c:v>
                </c:pt>
                <c:pt idx="8">
                  <c:v>2.7770646000000001</c:v>
                </c:pt>
                <c:pt idx="9">
                  <c:v>5.0249012999999998</c:v>
                </c:pt>
                <c:pt idx="10">
                  <c:v>5.0249012999999998</c:v>
                </c:pt>
                <c:pt idx="11">
                  <c:v>5.0249012999999998</c:v>
                </c:pt>
                <c:pt idx="12">
                  <c:v>4.5404179999999998</c:v>
                </c:pt>
                <c:pt idx="13">
                  <c:v>4.5404179999999998</c:v>
                </c:pt>
                <c:pt idx="14">
                  <c:v>4.5404179999999998</c:v>
                </c:pt>
                <c:pt idx="15">
                  <c:v>3.6533470000000001</c:v>
                </c:pt>
                <c:pt idx="16">
                  <c:v>3.6533470000000001</c:v>
                </c:pt>
                <c:pt idx="17">
                  <c:v>3.6533470000000001</c:v>
                </c:pt>
                <c:pt idx="18">
                  <c:v>3.2610332999999998</c:v>
                </c:pt>
                <c:pt idx="19">
                  <c:v>3.2610332999999998</c:v>
                </c:pt>
                <c:pt idx="20">
                  <c:v>3.2610332999999998</c:v>
                </c:pt>
                <c:pt idx="21">
                  <c:v>4.4816668999999996</c:v>
                </c:pt>
                <c:pt idx="22">
                  <c:v>4.4816668999999996</c:v>
                </c:pt>
                <c:pt idx="23">
                  <c:v>4.4816668999999996</c:v>
                </c:pt>
                <c:pt idx="24">
                  <c:v>2.2453235999999999</c:v>
                </c:pt>
                <c:pt idx="25">
                  <c:v>2.2453235999999999</c:v>
                </c:pt>
                <c:pt idx="26">
                  <c:v>2.2453235999999999</c:v>
                </c:pt>
                <c:pt idx="27">
                  <c:v>1.3427498</c:v>
                </c:pt>
                <c:pt idx="28">
                  <c:v>1.3427498</c:v>
                </c:pt>
                <c:pt idx="29">
                  <c:v>1.3427498</c:v>
                </c:pt>
                <c:pt idx="30">
                  <c:v>-0.89004110000000003</c:v>
                </c:pt>
                <c:pt idx="31">
                  <c:v>-0.89004110000000003</c:v>
                </c:pt>
                <c:pt idx="32">
                  <c:v>-0.89004110000000003</c:v>
                </c:pt>
                <c:pt idx="33">
                  <c:v>-6.8549932</c:v>
                </c:pt>
                <c:pt idx="34">
                  <c:v>-6.8549932</c:v>
                </c:pt>
                <c:pt idx="35">
                  <c:v>-6.8549932</c:v>
                </c:pt>
                <c:pt idx="36">
                  <c:v>-7.0059408000000003</c:v>
                </c:pt>
                <c:pt idx="37">
                  <c:v>-7.0059408000000003</c:v>
                </c:pt>
                <c:pt idx="38">
                  <c:v>-7.0059408000000003</c:v>
                </c:pt>
                <c:pt idx="39">
                  <c:v>2.8238159</c:v>
                </c:pt>
                <c:pt idx="40">
                  <c:v>2.8238159</c:v>
                </c:pt>
                <c:pt idx="41">
                  <c:v>2.8238159</c:v>
                </c:pt>
                <c:pt idx="42">
                  <c:v>4.0234633000000004</c:v>
                </c:pt>
                <c:pt idx="43">
                  <c:v>4.0234633000000004</c:v>
                </c:pt>
                <c:pt idx="44">
                  <c:v>4.0234633000000004</c:v>
                </c:pt>
                <c:pt idx="45">
                  <c:v>4.7926330000000004</c:v>
                </c:pt>
                <c:pt idx="46">
                  <c:v>4.7926330000000004</c:v>
                </c:pt>
                <c:pt idx="47">
                  <c:v>4.7926330000000004</c:v>
                </c:pt>
                <c:pt idx="48">
                  <c:v>3.7207433999999999</c:v>
                </c:pt>
                <c:pt idx="49">
                  <c:v>3.7207433999999999</c:v>
                </c:pt>
                <c:pt idx="50">
                  <c:v>3.7207433999999999</c:v>
                </c:pt>
                <c:pt idx="51">
                  <c:v>7.1169627000000002</c:v>
                </c:pt>
                <c:pt idx="52">
                  <c:v>7.1169627000000002</c:v>
                </c:pt>
                <c:pt idx="53">
                  <c:v>7.1169627000000002</c:v>
                </c:pt>
                <c:pt idx="54">
                  <c:v>3.5615497</c:v>
                </c:pt>
                <c:pt idx="55">
                  <c:v>3.5615497</c:v>
                </c:pt>
                <c:pt idx="56">
                  <c:v>3.5615497</c:v>
                </c:pt>
                <c:pt idx="57">
                  <c:v>3.2341437000000002</c:v>
                </c:pt>
                <c:pt idx="58">
                  <c:v>3.2341437000000002</c:v>
                </c:pt>
                <c:pt idx="59">
                  <c:v>3.2341437000000002</c:v>
                </c:pt>
                <c:pt idx="60">
                  <c:v>2.7825015</c:v>
                </c:pt>
                <c:pt idx="61">
                  <c:v>2.7825015</c:v>
                </c:pt>
                <c:pt idx="62">
                  <c:v>2.7825015</c:v>
                </c:pt>
                <c:pt idx="63">
                  <c:v>3.0668408999999999</c:v>
                </c:pt>
                <c:pt idx="64">
                  <c:v>3.0668408999999999</c:v>
                </c:pt>
                <c:pt idx="65">
                  <c:v>3.0668408999999999</c:v>
                </c:pt>
                <c:pt idx="66">
                  <c:v>2.9720415</c:v>
                </c:pt>
                <c:pt idx="67">
                  <c:v>2.9720415</c:v>
                </c:pt>
                <c:pt idx="68">
                  <c:v>2.9720415</c:v>
                </c:pt>
                <c:pt idx="69">
                  <c:v>2.9854411000000001</c:v>
                </c:pt>
                <c:pt idx="70">
                  <c:v>2.9854411000000001</c:v>
                </c:pt>
                <c:pt idx="71">
                  <c:v>2.9854411000000001</c:v>
                </c:pt>
                <c:pt idx="72">
                  <c:v>3.7613916000000001</c:v>
                </c:pt>
                <c:pt idx="73">
                  <c:v>3.7613916000000001</c:v>
                </c:pt>
                <c:pt idx="74">
                  <c:v>3.7613916000000001</c:v>
                </c:pt>
                <c:pt idx="75">
                  <c:v>1.2484019</c:v>
                </c:pt>
                <c:pt idx="76">
                  <c:v>1.2484019</c:v>
                </c:pt>
                <c:pt idx="77">
                  <c:v>1.2484019</c:v>
                </c:pt>
                <c:pt idx="78">
                  <c:v>1.8528435000000001</c:v>
                </c:pt>
                <c:pt idx="79">
                  <c:v>1.8528435000000001</c:v>
                </c:pt>
                <c:pt idx="80">
                  <c:v>1.8528435000000001</c:v>
                </c:pt>
                <c:pt idx="81">
                  <c:v>1.8802182000000001</c:v>
                </c:pt>
                <c:pt idx="82">
                  <c:v>1.8802182000000001</c:v>
                </c:pt>
                <c:pt idx="83">
                  <c:v>1.8802182000000001</c:v>
                </c:pt>
                <c:pt idx="84">
                  <c:v>3.4023837000000001</c:v>
                </c:pt>
                <c:pt idx="85">
                  <c:v>3.4023837000000001</c:v>
                </c:pt>
                <c:pt idx="86">
                  <c:v>3.4023837000000001</c:v>
                </c:pt>
                <c:pt idx="87">
                  <c:v>3.4956022</c:v>
                </c:pt>
                <c:pt idx="88">
                  <c:v>3.4956022</c:v>
                </c:pt>
                <c:pt idx="89">
                  <c:v>3.4956022</c:v>
                </c:pt>
                <c:pt idx="90">
                  <c:v>3.8001510999999999</c:v>
                </c:pt>
                <c:pt idx="91">
                  <c:v>3.8001510999999999</c:v>
                </c:pt>
                <c:pt idx="92">
                  <c:v>3.8001510999999999</c:v>
                </c:pt>
                <c:pt idx="93">
                  <c:v>3.0579295000000002</c:v>
                </c:pt>
                <c:pt idx="94">
                  <c:v>3.0579295000000002</c:v>
                </c:pt>
                <c:pt idx="95">
                  <c:v>3.0579295000000002</c:v>
                </c:pt>
                <c:pt idx="96">
                  <c:v>2.4485717</c:v>
                </c:pt>
                <c:pt idx="97">
                  <c:v>2.4485717</c:v>
                </c:pt>
                <c:pt idx="98">
                  <c:v>2.4485717</c:v>
                </c:pt>
                <c:pt idx="99">
                  <c:v>2.9727467000000001</c:v>
                </c:pt>
                <c:pt idx="100">
                  <c:v>2.9727467000000001</c:v>
                </c:pt>
                <c:pt idx="101">
                  <c:v>2.9727467000000001</c:v>
                </c:pt>
                <c:pt idx="102">
                  <c:v>3.5809635000000002</c:v>
                </c:pt>
                <c:pt idx="103">
                  <c:v>3.5809635000000002</c:v>
                </c:pt>
                <c:pt idx="104">
                  <c:v>3.5809635000000002</c:v>
                </c:pt>
                <c:pt idx="105">
                  <c:v>2.9526498000000001</c:v>
                </c:pt>
                <c:pt idx="106">
                  <c:v>2.9526498000000001</c:v>
                </c:pt>
                <c:pt idx="107">
                  <c:v>2.9526498000000001</c:v>
                </c:pt>
                <c:pt idx="108">
                  <c:v>3.4798600999999998</c:v>
                </c:pt>
                <c:pt idx="109">
                  <c:v>3.4798600999999998</c:v>
                </c:pt>
                <c:pt idx="110">
                  <c:v>3.4798600999999998</c:v>
                </c:pt>
                <c:pt idx="111">
                  <c:v>3.0604504000000001</c:v>
                </c:pt>
                <c:pt idx="112">
                  <c:v>3.0604504000000001</c:v>
                </c:pt>
                <c:pt idx="113">
                  <c:v>3.0604504000000001</c:v>
                </c:pt>
                <c:pt idx="114">
                  <c:v>2.7367732999999999</c:v>
                </c:pt>
                <c:pt idx="115">
                  <c:v>2.7367732999999999</c:v>
                </c:pt>
                <c:pt idx="116">
                  <c:v>2.7367732999999999</c:v>
                </c:pt>
                <c:pt idx="117">
                  <c:v>2.1501670000000002</c:v>
                </c:pt>
                <c:pt idx="118">
                  <c:v>2.1501670000000002</c:v>
                </c:pt>
                <c:pt idx="119">
                  <c:v>2.1501670000000002</c:v>
                </c:pt>
                <c:pt idx="120">
                  <c:v>2.9740647</c:v>
                </c:pt>
                <c:pt idx="121">
                  <c:v>2.9740647</c:v>
                </c:pt>
                <c:pt idx="122">
                  <c:v>2.9740647</c:v>
                </c:pt>
                <c:pt idx="123">
                  <c:v>2.9115788</c:v>
                </c:pt>
                <c:pt idx="124">
                  <c:v>2.9115788</c:v>
                </c:pt>
                <c:pt idx="125">
                  <c:v>2.9115788</c:v>
                </c:pt>
                <c:pt idx="126">
                  <c:v>3.0528401000000001</c:v>
                </c:pt>
                <c:pt idx="127">
                  <c:v>3.0528401000000001</c:v>
                </c:pt>
                <c:pt idx="128">
                  <c:v>3.0528401000000001</c:v>
                </c:pt>
                <c:pt idx="129">
                  <c:v>3.5112830000000002</c:v>
                </c:pt>
                <c:pt idx="130">
                  <c:v>3.5112830000000002</c:v>
                </c:pt>
                <c:pt idx="131">
                  <c:v>3.5112830000000002</c:v>
                </c:pt>
                <c:pt idx="132">
                  <c:v>3.6584892999999998</c:v>
                </c:pt>
                <c:pt idx="133">
                  <c:v>3.6584892999999998</c:v>
                </c:pt>
                <c:pt idx="134">
                  <c:v>3.6584892999999998</c:v>
                </c:pt>
                <c:pt idx="135">
                  <c:v>3.7423337000000001</c:v>
                </c:pt>
                <c:pt idx="136">
                  <c:v>3.7423337000000001</c:v>
                </c:pt>
                <c:pt idx="137">
                  <c:v>3.7423337000000001</c:v>
                </c:pt>
                <c:pt idx="138">
                  <c:v>3.6438202999999998</c:v>
                </c:pt>
                <c:pt idx="139">
                  <c:v>3.6438202999999998</c:v>
                </c:pt>
                <c:pt idx="140">
                  <c:v>3.6438202999999998</c:v>
                </c:pt>
                <c:pt idx="141">
                  <c:v>3.6946409999999998</c:v>
                </c:pt>
                <c:pt idx="142">
                  <c:v>3.6946409999999998</c:v>
                </c:pt>
                <c:pt idx="143">
                  <c:v>3.6946409999999998</c:v>
                </c:pt>
                <c:pt idx="144">
                  <c:v>4.0185506000000002</c:v>
                </c:pt>
                <c:pt idx="145">
                  <c:v>4.0185506000000002</c:v>
                </c:pt>
                <c:pt idx="146">
                  <c:v>4.0185506000000002</c:v>
                </c:pt>
                <c:pt idx="147">
                  <c:v>3.1562828000000001</c:v>
                </c:pt>
                <c:pt idx="148">
                  <c:v>3.1562828000000001</c:v>
                </c:pt>
                <c:pt idx="149">
                  <c:v>3.1562828000000001</c:v>
                </c:pt>
                <c:pt idx="150">
                  <c:v>1.7882477000000001</c:v>
                </c:pt>
                <c:pt idx="151">
                  <c:v>1.7882477000000001</c:v>
                </c:pt>
                <c:pt idx="152">
                  <c:v>1.7882477000000001</c:v>
                </c:pt>
                <c:pt idx="153">
                  <c:v>1.8248077</c:v>
                </c:pt>
                <c:pt idx="154">
                  <c:v>1.8248077</c:v>
                </c:pt>
                <c:pt idx="155">
                  <c:v>1.8248077</c:v>
                </c:pt>
                <c:pt idx="156">
                  <c:v>3.9382123</c:v>
                </c:pt>
                <c:pt idx="157">
                  <c:v>3.9382123</c:v>
                </c:pt>
                <c:pt idx="158">
                  <c:v>3.9382123</c:v>
                </c:pt>
                <c:pt idx="159">
                  <c:v>3.6915228</c:v>
                </c:pt>
                <c:pt idx="160">
                  <c:v>3.6915228</c:v>
                </c:pt>
                <c:pt idx="161">
                  <c:v>3.6915228</c:v>
                </c:pt>
                <c:pt idx="162">
                  <c:v>1.7314156000000001</c:v>
                </c:pt>
                <c:pt idx="163">
                  <c:v>1.7314156000000001</c:v>
                </c:pt>
                <c:pt idx="164">
                  <c:v>1.7314156000000001</c:v>
                </c:pt>
                <c:pt idx="165">
                  <c:v>1.115812</c:v>
                </c:pt>
                <c:pt idx="166">
                  <c:v>1.115812</c:v>
                </c:pt>
                <c:pt idx="167">
                  <c:v>1.115812</c:v>
                </c:pt>
                <c:pt idx="168">
                  <c:v>-10.472139500000001</c:v>
                </c:pt>
                <c:pt idx="169">
                  <c:v>-10.472139500000001</c:v>
                </c:pt>
                <c:pt idx="170">
                  <c:v>-10.472139500000001</c:v>
                </c:pt>
                <c:pt idx="171">
                  <c:v>-20.552108400000002</c:v>
                </c:pt>
                <c:pt idx="172">
                  <c:v>-20.552108400000002</c:v>
                </c:pt>
                <c:pt idx="173">
                  <c:v>-20.552108400000002</c:v>
                </c:pt>
                <c:pt idx="174">
                  <c:v>32.559841900000002</c:v>
                </c:pt>
                <c:pt idx="175">
                  <c:v>32.559841900000002</c:v>
                </c:pt>
                <c:pt idx="176">
                  <c:v>32.559841900000002</c:v>
                </c:pt>
                <c:pt idx="177">
                  <c:v>7.219017</c:v>
                </c:pt>
                <c:pt idx="178">
                  <c:v>7.219017</c:v>
                </c:pt>
                <c:pt idx="179">
                  <c:v>7.219017</c:v>
                </c:pt>
                <c:pt idx="180">
                  <c:v>4.6629138000000001</c:v>
                </c:pt>
                <c:pt idx="181">
                  <c:v>4.6629138000000001</c:v>
                </c:pt>
                <c:pt idx="182">
                  <c:v>4.6629138000000001</c:v>
                </c:pt>
                <c:pt idx="183">
                  <c:v>6.4388709000000004</c:v>
                </c:pt>
                <c:pt idx="184">
                  <c:v>6.4388709000000004</c:v>
                </c:pt>
                <c:pt idx="185">
                  <c:v>6.4388709000000004</c:v>
                </c:pt>
                <c:pt idx="186">
                  <c:v>3.8019961000000002</c:v>
                </c:pt>
                <c:pt idx="187">
                  <c:v>3.8019961000000002</c:v>
                </c:pt>
                <c:pt idx="188">
                  <c:v>3.8019961000000002</c:v>
                </c:pt>
                <c:pt idx="189">
                  <c:v>6.5070749000000001</c:v>
                </c:pt>
                <c:pt idx="190">
                  <c:v>6.5070749000000001</c:v>
                </c:pt>
                <c:pt idx="191">
                  <c:v>6.5070749000000001</c:v>
                </c:pt>
                <c:pt idx="192">
                  <c:v>1.6982873999999999</c:v>
                </c:pt>
                <c:pt idx="193">
                  <c:v>1.6982873999999999</c:v>
                </c:pt>
                <c:pt idx="194">
                  <c:v>1.6982873999999999</c:v>
                </c:pt>
                <c:pt idx="195">
                  <c:v>1.3772804000000001</c:v>
                </c:pt>
                <c:pt idx="196">
                  <c:v>1.3772804000000001</c:v>
                </c:pt>
                <c:pt idx="197">
                  <c:v>1.3772804000000001</c:v>
                </c:pt>
                <c:pt idx="198">
                  <c:v>3.6923054</c:v>
                </c:pt>
                <c:pt idx="199">
                  <c:v>3.6923054</c:v>
                </c:pt>
                <c:pt idx="200">
                  <c:v>3.6923054</c:v>
                </c:pt>
                <c:pt idx="201">
                  <c:v>2.2171921999999999</c:v>
                </c:pt>
                <c:pt idx="202">
                  <c:v>2.2171921999999999</c:v>
                </c:pt>
                <c:pt idx="203">
                  <c:v>2.2171921999999999</c:v>
                </c:pt>
                <c:pt idx="204">
                  <c:v>3.5349647000000002</c:v>
                </c:pt>
                <c:pt idx="205">
                  <c:v>3.5349647000000002</c:v>
                </c:pt>
                <c:pt idx="206">
                  <c:v>3.5349647000000002</c:v>
                </c:pt>
                <c:pt idx="207">
                  <c:v>3.3975737000000001</c:v>
                </c:pt>
                <c:pt idx="208">
                  <c:v>3.3975737000000001</c:v>
                </c:pt>
                <c:pt idx="209">
                  <c:v>3.3975737000000001</c:v>
                </c:pt>
                <c:pt idx="210">
                  <c:v>2.4914049999999999</c:v>
                </c:pt>
                <c:pt idx="211">
                  <c:v>2.4914049999999999</c:v>
                </c:pt>
                <c:pt idx="212">
                  <c:v>2.4914049999999999</c:v>
                </c:pt>
                <c:pt idx="213">
                  <c:v>2.2742341000000001</c:v>
                </c:pt>
                <c:pt idx="214">
                  <c:v>2.2742341000000001</c:v>
                </c:pt>
                <c:pt idx="215">
                  <c:v>2.2742341000000001</c:v>
                </c:pt>
                <c:pt idx="216">
                  <c:v>2.8871128000000001</c:v>
                </c:pt>
                <c:pt idx="217">
                  <c:v>2.8871128000000001</c:v>
                </c:pt>
                <c:pt idx="218">
                  <c:v>2.8871128000000001</c:v>
                </c:pt>
                <c:pt idx="219">
                  <c:v>3.0159661999999998</c:v>
                </c:pt>
                <c:pt idx="220">
                  <c:v>3.0159661999999998</c:v>
                </c:pt>
                <c:pt idx="221">
                  <c:v>3.0159661999999998</c:v>
                </c:pt>
                <c:pt idx="222">
                  <c:v>2.7397618000000001</c:v>
                </c:pt>
                <c:pt idx="223">
                  <c:v>2.7397618000000001</c:v>
                </c:pt>
                <c:pt idx="224">
                  <c:v>2.7397618000000001</c:v>
                </c:pt>
                <c:pt idx="225">
                  <c:v>3.4330417</c:v>
                </c:pt>
                <c:pt idx="226">
                  <c:v>3.4330417</c:v>
                </c:pt>
                <c:pt idx="227">
                  <c:v>3.4330417</c:v>
                </c:pt>
                <c:pt idx="228">
                  <c:v>2.3850994000000001</c:v>
                </c:pt>
                <c:pt idx="229">
                  <c:v>2.3850994000000001</c:v>
                </c:pt>
                <c:pt idx="230">
                  <c:v>2.3850994000000001</c:v>
                </c:pt>
                <c:pt idx="231">
                  <c:v>2.9743713999999999</c:v>
                </c:pt>
                <c:pt idx="232">
                  <c:v>2.9743713999999999</c:v>
                </c:pt>
                <c:pt idx="233">
                  <c:v>2.9743713999999999</c:v>
                </c:pt>
              </c:numCache>
            </c:numRef>
          </c:val>
          <c:smooth val="0"/>
          <c:extLst>
            <c:ext xmlns:c16="http://schemas.microsoft.com/office/drawing/2014/chart" uri="{C3380CC4-5D6E-409C-BE32-E72D297353CC}">
              <c16:uniqueId val="{00000001-638B-4064-B986-6C24DD5C86EE}"/>
            </c:ext>
          </c:extLst>
        </c:ser>
        <c:dLbls>
          <c:showLegendKey val="0"/>
          <c:showVal val="0"/>
          <c:showCatName val="0"/>
          <c:showSerName val="0"/>
          <c:showPercent val="0"/>
          <c:showBubbleSize val="0"/>
        </c:dLbls>
        <c:marker val="1"/>
        <c:smooth val="0"/>
        <c:axId val="2112940568"/>
        <c:axId val="2112938768"/>
      </c:lineChart>
      <c:dateAx>
        <c:axId val="2127214000"/>
        <c:scaling>
          <c:orientation val="minMax"/>
          <c:min val="39114"/>
        </c:scaling>
        <c:delete val="0"/>
        <c:axPos val="b"/>
        <c:numFmt formatCode="yyyy" sourceLinked="0"/>
        <c:majorTickMark val="none"/>
        <c:minorTickMark val="none"/>
        <c:tickLblPos val="low"/>
        <c:spPr>
          <a:noFill/>
          <a:ln w="9525" cap="flat" cmpd="sng" algn="ctr">
            <a:solidFill>
              <a:srgbClr val="DC7900"/>
            </a:solidFill>
            <a:prstDash val="dash"/>
            <a:roun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127217240"/>
        <c:crossesAt val="47.8"/>
        <c:auto val="1"/>
        <c:lblOffset val="100"/>
        <c:baseTimeUnit val="months"/>
        <c:majorUnit val="24"/>
        <c:majorTimeUnit val="months"/>
      </c:dateAx>
      <c:valAx>
        <c:axId val="2127217240"/>
        <c:scaling>
          <c:orientation val="minMax"/>
          <c:max val="62"/>
          <c:min val="35"/>
        </c:scaling>
        <c:delete val="0"/>
        <c:axPos val="l"/>
        <c:majorGridlines>
          <c:spPr>
            <a:ln w="3175" cap="flat" cmpd="sng" algn="ctr">
              <a:solidFill>
                <a:srgbClr val="D9D9D9"/>
              </a:solidFill>
              <a:prstDash val="solid"/>
              <a:round/>
            </a:ln>
            <a:effectLst/>
          </c:spPr>
        </c:majorGridlines>
        <c:numFmt formatCode="#,##0" sourceLinked="0"/>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127214000"/>
        <c:crosses val="autoZero"/>
        <c:crossBetween val="between"/>
      </c:valAx>
      <c:valAx>
        <c:axId val="2112938768"/>
        <c:scaling>
          <c:orientation val="minMax"/>
          <c:max val="8.5"/>
          <c:min val="-7.5"/>
        </c:scaling>
        <c:delete val="0"/>
        <c:axPos val="r"/>
        <c:numFmt formatCode="0.0" sourceLinked="1"/>
        <c:majorTickMark val="none"/>
        <c:minorTickMark val="none"/>
        <c:tickLblPos val="nextTo"/>
        <c:spPr>
          <a:noFill/>
          <a:ln>
            <a:solidFill>
              <a:srgbClr val="A6A6A6"/>
            </a:solidFill>
            <a:prstDash val="solid"/>
          </a:ln>
          <a:effectLst/>
        </c:spPr>
        <c:txPr>
          <a:bodyPr rot="-60000000" spcFirstLastPara="1" vertOverflow="ellipsis" vert="horz" wrap="square" anchor="ctr" anchorCtr="1"/>
          <a:lstStyle/>
          <a:p>
            <a:pPr>
              <a:defRPr sz="1300" b="0" i="0" u="none" strike="noStrike" kern="1200" baseline="0">
                <a:solidFill>
                  <a:srgbClr val="010000"/>
                </a:solidFill>
                <a:latin typeface="Arial"/>
                <a:ea typeface="Arial"/>
                <a:cs typeface="Arial"/>
              </a:defRPr>
            </a:pPr>
            <a:endParaRPr lang="en-US"/>
          </a:p>
        </c:txPr>
        <c:crossAx val="2112940568"/>
        <c:crosses val="max"/>
        <c:crossBetween val="between"/>
        <c:majorUnit val="2.5"/>
      </c:valAx>
      <c:dateAx>
        <c:axId val="2112940568"/>
        <c:scaling>
          <c:orientation val="minMax"/>
        </c:scaling>
        <c:delete val="1"/>
        <c:axPos val="b"/>
        <c:numFmt formatCode="mmm\-yy" sourceLinked="1"/>
        <c:majorTickMark val="out"/>
        <c:minorTickMark val="none"/>
        <c:tickLblPos val="nextTo"/>
        <c:crossAx val="2112938768"/>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
          <c:y val="6.7611563100346467E-2"/>
          <c:w val="1"/>
          <c:h val="5.5335959275836191E-2"/>
        </c:manualLayout>
      </c:layout>
      <c:overlay val="0"/>
      <c:spPr>
        <a:noFill/>
        <a:ln>
          <a:noFill/>
        </a:ln>
        <a:effectLst/>
      </c:spPr>
      <c:txPr>
        <a:bodyPr rot="0" spcFirstLastPara="1" vertOverflow="ellipsis" vert="horz" wrap="square" anchor="ctr" anchorCtr="1"/>
        <a:lstStyle/>
        <a:p>
          <a:pPr>
            <a:defRPr sz="1300" b="0" i="0" u="none" strike="noStrike" kern="1200" baseline="0">
              <a:solidFill>
                <a:srgbClr val="01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0.9705</cdr:y>
    </cdr:from>
    <cdr:to>
      <cdr:x>1</cdr:x>
      <cdr:y>1</cdr:y>
    </cdr:to>
    <cdr:sp macro="" textlink="">
      <cdr:nvSpPr>
        <cdr:cNvPr id="9" name="txtboxCopyrightLine">
          <a:extLst xmlns:a="http://schemas.openxmlformats.org/drawingml/2006/main">
            <a:ext uri="{FF2B5EF4-FFF2-40B4-BE49-F238E27FC236}">
              <a16:creationId xmlns:a16="http://schemas.microsoft.com/office/drawing/2014/main" id="{57A661CC-F79D-392B-018A-5EBDFAC02EE4}"/>
            </a:ext>
          </a:extLst>
        </cdr:cNvPr>
        <cdr:cNvSpPr txBox="1"/>
      </cdr:nvSpPr>
      <cdr:spPr>
        <a:xfrm xmlns:a="http://schemas.openxmlformats.org/drawingml/2006/main">
          <a:off x="0" y="4250309"/>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0.94101</cdr:y>
    </cdr:from>
    <cdr:to>
      <cdr:x>1</cdr:x>
      <cdr:y>0.9705</cdr:y>
    </cdr:to>
    <cdr:sp macro="" textlink="">
      <cdr:nvSpPr>
        <cdr:cNvPr id="11" name="txtBoxSourceLine">
          <a:extLst xmlns:a="http://schemas.openxmlformats.org/drawingml/2006/main">
            <a:ext uri="{FF2B5EF4-FFF2-40B4-BE49-F238E27FC236}">
              <a16:creationId xmlns:a16="http://schemas.microsoft.com/office/drawing/2014/main" id="{C2F0172B-CDC3-0AFD-12AA-D25D219F3686}"/>
            </a:ext>
          </a:extLst>
        </cdr:cNvPr>
        <cdr:cNvSpPr txBox="1"/>
      </cdr:nvSpPr>
      <cdr:spPr>
        <a:xfrm xmlns:a="http://schemas.openxmlformats.org/drawingml/2006/main">
          <a:off x="0" y="4084193"/>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r>
            <a:rPr lang="en-GB" sz="700" b="0" baseline="0">
              <a:solidFill>
                <a:srgbClr val="010000"/>
              </a:solidFill>
              <a:latin typeface="Arial" panose="020B0604020202020204" pitchFamily="34" charset="0"/>
            </a:rPr>
            <a:t> ONS</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0.91151</cdr:y>
    </cdr:from>
    <cdr:to>
      <cdr:x>1</cdr:x>
      <cdr:y>0.94101</cdr:y>
    </cdr:to>
    <cdr:sp macro="" textlink="">
      <cdr:nvSpPr>
        <cdr:cNvPr id="15" name="txtBoxDataCompiledLine">
          <a:extLst xmlns:a="http://schemas.openxmlformats.org/drawingml/2006/main">
            <a:ext uri="{FF2B5EF4-FFF2-40B4-BE49-F238E27FC236}">
              <a16:creationId xmlns:a16="http://schemas.microsoft.com/office/drawing/2014/main" id="{4D989914-4097-5A2E-CAB2-BA6DBDA8FE9A}"/>
            </a:ext>
          </a:extLst>
        </cdr:cNvPr>
        <cdr:cNvSpPr txBox="1"/>
      </cdr:nvSpPr>
      <cdr:spPr>
        <a:xfrm xmlns:a="http://schemas.openxmlformats.org/drawingml/2006/main">
          <a:off x="0" y="3956177"/>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As of October 2025.</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7" name="txtboxChartTitle">
          <a:extLst xmlns:a="http://schemas.openxmlformats.org/drawingml/2006/main">
            <a:ext uri="{FF2B5EF4-FFF2-40B4-BE49-F238E27FC236}">
              <a16:creationId xmlns:a16="http://schemas.microsoft.com/office/drawing/2014/main" id="{14D6B7C8-48B1-CC90-1E20-4B9D8F2C489F}"/>
            </a:ext>
          </a:extLst>
        </cdr:cNvPr>
        <cdr:cNvSpPr txBox="1"/>
      </cdr:nvSpPr>
      <cdr:spPr>
        <a:xfrm xmlns:a="http://schemas.openxmlformats.org/drawingml/2006/main">
          <a:off x="0" y="0"/>
          <a:ext cx="33312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Global PMI and equities</a:t>
          </a:r>
        </a:p>
      </cdr:txBody>
    </cdr:sp>
  </cdr:relSizeAnchor>
  <cdr:relSizeAnchor xmlns:cdr="http://schemas.openxmlformats.org/drawingml/2006/chartDrawing">
    <cdr:from>
      <cdr:x>0</cdr:x>
      <cdr:y>0.97053</cdr:y>
    </cdr:from>
    <cdr:to>
      <cdr:x>1</cdr:x>
      <cdr:y>1</cdr:y>
    </cdr:to>
    <cdr:sp macro="" textlink="">
      <cdr:nvSpPr>
        <cdr:cNvPr id="10" name="txtboxCopyrightLine">
          <a:extLst xmlns:a="http://schemas.openxmlformats.org/drawingml/2006/main">
            <a:ext uri="{FF2B5EF4-FFF2-40B4-BE49-F238E27FC236}">
              <a16:creationId xmlns:a16="http://schemas.microsoft.com/office/drawing/2014/main" id="{915B52E0-A661-2CF1-EB1E-8D35F835DBF0}"/>
            </a:ext>
          </a:extLst>
        </cdr:cNvPr>
        <cdr:cNvSpPr txBox="1"/>
      </cdr:nvSpPr>
      <cdr:spPr>
        <a:xfrm xmlns:a="http://schemas.openxmlformats.org/drawingml/2006/main">
          <a:off x="0" y="4253484"/>
          <a:ext cx="33312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11" name="txtBoxSourceLine">
          <a:extLst xmlns:a="http://schemas.openxmlformats.org/drawingml/2006/main">
            <a:ext uri="{FF2B5EF4-FFF2-40B4-BE49-F238E27FC236}">
              <a16:creationId xmlns:a16="http://schemas.microsoft.com/office/drawing/2014/main" id="{476C9F0A-10BC-5671-3C66-AB9F2567AC9C}"/>
            </a:ext>
          </a:extLst>
        </cdr:cNvPr>
        <cdr:cNvSpPr txBox="1"/>
      </cdr:nvSpPr>
      <cdr:spPr>
        <a:xfrm xmlns:a="http://schemas.openxmlformats.org/drawingml/2006/main">
          <a:off x="0" y="4087368"/>
          <a:ext cx="33312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 S&amp;P Global</a:t>
          </a:r>
          <a:r>
            <a:rPr lang="en-GB" sz="700" b="0" baseline="0">
              <a:solidFill>
                <a:srgbClr val="010000"/>
              </a:solidFill>
              <a:latin typeface="Arial" panose="020B0604020202020204" pitchFamily="34" charset="0"/>
            </a:rPr>
            <a:t> Market Intelligence</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0.91158</cdr:y>
    </cdr:from>
    <cdr:to>
      <cdr:x>1</cdr:x>
      <cdr:y>0.94105</cdr:y>
    </cdr:to>
    <cdr:sp macro="" textlink="">
      <cdr:nvSpPr>
        <cdr:cNvPr id="12" name="txtBoxNotesLine">
          <a:extLst xmlns:a="http://schemas.openxmlformats.org/drawingml/2006/main">
            <a:ext uri="{FF2B5EF4-FFF2-40B4-BE49-F238E27FC236}">
              <a16:creationId xmlns:a16="http://schemas.microsoft.com/office/drawing/2014/main" id="{4087809F-1A87-E7B1-6A72-FBE87CA0E1C0}"/>
            </a:ext>
          </a:extLst>
        </cdr:cNvPr>
        <cdr:cNvSpPr txBox="1"/>
      </cdr:nvSpPr>
      <cdr:spPr>
        <a:xfrm xmlns:a="http://schemas.openxmlformats.org/drawingml/2006/main">
          <a:off x="0" y="3959352"/>
          <a:ext cx="33312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value of 50 = no change on prior month.</a:t>
          </a:r>
        </a:p>
      </cdr:txBody>
    </cdr:sp>
  </cdr:relSizeAnchor>
  <cdr:relSizeAnchor xmlns:cdr="http://schemas.openxmlformats.org/drawingml/2006/chartDrawing">
    <cdr:from>
      <cdr:x>0</cdr:x>
      <cdr:y>0.88211</cdr:y>
    </cdr:from>
    <cdr:to>
      <cdr:x>1</cdr:x>
      <cdr:y>0.91158</cdr:y>
    </cdr:to>
    <cdr:sp macro="" textlink="">
      <cdr:nvSpPr>
        <cdr:cNvPr id="13" name="txtBoxDataCompiledLine">
          <a:extLst xmlns:a="http://schemas.openxmlformats.org/drawingml/2006/main">
            <a:ext uri="{FF2B5EF4-FFF2-40B4-BE49-F238E27FC236}">
              <a16:creationId xmlns:a16="http://schemas.microsoft.com/office/drawing/2014/main" id="{01F494E8-1D28-07F5-1FAC-90963CBC7059}"/>
            </a:ext>
          </a:extLst>
        </cdr:cNvPr>
        <cdr:cNvSpPr txBox="1"/>
      </cdr:nvSpPr>
      <cdr:spPr>
        <a:xfrm xmlns:a="http://schemas.openxmlformats.org/drawingml/2006/main">
          <a:off x="0" y="3831336"/>
          <a:ext cx="33312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0.0631</cdr:y>
    </cdr:to>
    <cdr:sp macro="" textlink="">
      <cdr:nvSpPr>
        <cdr:cNvPr id="3" name="txtboxChartTitle">
          <a:extLst xmlns:a="http://schemas.openxmlformats.org/drawingml/2006/main">
            <a:ext uri="{FF2B5EF4-FFF2-40B4-BE49-F238E27FC236}">
              <a16:creationId xmlns:a16="http://schemas.microsoft.com/office/drawing/2014/main" id="{0F4DF4CD-F9E9-6D90-073F-8439316E149B}"/>
            </a:ext>
          </a:extLst>
        </cdr:cNvPr>
        <cdr:cNvSpPr txBox="1"/>
      </cdr:nvSpPr>
      <cdr:spPr>
        <a:xfrm xmlns:a="http://schemas.openxmlformats.org/drawingml/2006/main">
          <a:off x="0" y="0"/>
          <a:ext cx="333756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PMI output index rankings</a:t>
          </a:r>
        </a:p>
      </cdr:txBody>
    </cdr:sp>
  </cdr:relSizeAnchor>
  <cdr:relSizeAnchor xmlns:cdr="http://schemas.openxmlformats.org/drawingml/2006/chartDrawing">
    <cdr:from>
      <cdr:x>0</cdr:x>
      <cdr:y>0.97055</cdr:y>
    </cdr:from>
    <cdr:to>
      <cdr:x>1</cdr:x>
      <cdr:y>1</cdr:y>
    </cdr:to>
    <cdr:sp macro="" textlink="">
      <cdr:nvSpPr>
        <cdr:cNvPr id="2" name="txtboxCopyrightLine">
          <a:extLst xmlns:a="http://schemas.openxmlformats.org/drawingml/2006/main">
            <a:ext uri="{FF2B5EF4-FFF2-40B4-BE49-F238E27FC236}">
              <a16:creationId xmlns:a16="http://schemas.microsoft.com/office/drawing/2014/main" id="{6275B2A2-EE58-7FD9-76E8-08614BF952A3}"/>
            </a:ext>
          </a:extLst>
        </cdr:cNvPr>
        <cdr:cNvSpPr txBox="1"/>
      </cdr:nvSpPr>
      <cdr:spPr>
        <a:xfrm xmlns:a="http://schemas.openxmlformats.org/drawingml/2006/main">
          <a:off x="0" y="4269994"/>
          <a:ext cx="333756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0.93867</cdr:y>
    </cdr:from>
    <cdr:to>
      <cdr:x>1</cdr:x>
      <cdr:y>0.97619</cdr:y>
    </cdr:to>
    <cdr:sp macro="" textlink="">
      <cdr:nvSpPr>
        <cdr:cNvPr id="4" name="txtBoxSourceLine">
          <a:extLst xmlns:a="http://schemas.openxmlformats.org/drawingml/2006/main">
            <a:ext uri="{FF2B5EF4-FFF2-40B4-BE49-F238E27FC236}">
              <a16:creationId xmlns:a16="http://schemas.microsoft.com/office/drawing/2014/main" id="{78692F80-BAC5-9198-6839-CA6EDAABF4AD}"/>
            </a:ext>
          </a:extLst>
        </cdr:cNvPr>
        <cdr:cNvSpPr txBox="1"/>
      </cdr:nvSpPr>
      <cdr:spPr>
        <a:xfrm xmlns:a="http://schemas.openxmlformats.org/drawingml/2006/main">
          <a:off x="0" y="4952922"/>
          <a:ext cx="4557953" cy="197983"/>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dirty="0">
              <a:solidFill>
                <a:srgbClr val="010000"/>
              </a:solidFill>
              <a:latin typeface="Arial" panose="020B0604020202020204" pitchFamily="34" charset="0"/>
            </a:rPr>
            <a:t>Sources: S&amp;P Global PMI, J.P. Morgan, HCOB, HSBC, </a:t>
          </a:r>
          <a:r>
            <a:rPr lang="en-GB" sz="700" b="0" dirty="0" err="1">
              <a:solidFill>
                <a:srgbClr val="010000"/>
              </a:solidFill>
              <a:latin typeface="Arial" panose="020B0604020202020204" pitchFamily="34" charset="0"/>
            </a:rPr>
            <a:t>RatingDog</a:t>
          </a:r>
          <a:r>
            <a:rPr lang="en-GB" sz="700" b="0" dirty="0">
              <a:solidFill>
                <a:srgbClr val="010000"/>
              </a:solidFill>
              <a:latin typeface="Arial" panose="020B0604020202020204" pitchFamily="34" charset="0"/>
            </a:rPr>
            <a:t>.</a:t>
          </a:r>
        </a:p>
      </cdr:txBody>
    </cdr:sp>
  </cdr:relSizeAnchor>
  <cdr:relSizeAnchor xmlns:cdr="http://schemas.openxmlformats.org/drawingml/2006/chartDrawing">
    <cdr:from>
      <cdr:x>0</cdr:x>
      <cdr:y>0.92049</cdr:y>
    </cdr:from>
    <cdr:to>
      <cdr:x>1</cdr:x>
      <cdr:y>0.94994</cdr:y>
    </cdr:to>
    <cdr:sp macro="" textlink="">
      <cdr:nvSpPr>
        <cdr:cNvPr id="5" name="txtBoxNotesLine">
          <a:extLst xmlns:a="http://schemas.openxmlformats.org/drawingml/2006/main">
            <a:ext uri="{FF2B5EF4-FFF2-40B4-BE49-F238E27FC236}">
              <a16:creationId xmlns:a16="http://schemas.microsoft.com/office/drawing/2014/main" id="{D52ECEBD-E2AF-89C9-E8C4-A066A209281E}"/>
            </a:ext>
          </a:extLst>
        </cdr:cNvPr>
        <cdr:cNvSpPr txBox="1"/>
      </cdr:nvSpPr>
      <cdr:spPr>
        <a:xfrm xmlns:a="http://schemas.openxmlformats.org/drawingml/2006/main">
          <a:off x="0" y="4857008"/>
          <a:ext cx="4557953" cy="155394"/>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PMI index 50 = no change on prior month.</a:t>
          </a:r>
        </a:p>
      </cdr:txBody>
    </cdr:sp>
  </cdr:relSizeAnchor>
  <cdr:relSizeAnchor xmlns:cdr="http://schemas.openxmlformats.org/drawingml/2006/chartDrawing">
    <cdr:from>
      <cdr:x>0</cdr:x>
      <cdr:y>0.8948</cdr:y>
    </cdr:from>
    <cdr:to>
      <cdr:x>1</cdr:x>
      <cdr:y>0.92425</cdr:y>
    </cdr:to>
    <cdr:sp macro="" textlink="">
      <cdr:nvSpPr>
        <cdr:cNvPr id="6" name="txtBoxDataCompiledLine">
          <a:extLst xmlns:a="http://schemas.openxmlformats.org/drawingml/2006/main">
            <a:ext uri="{FF2B5EF4-FFF2-40B4-BE49-F238E27FC236}">
              <a16:creationId xmlns:a16="http://schemas.microsoft.com/office/drawing/2014/main" id="{130181DA-0F92-18B3-348F-C9DBDBC848F5}"/>
            </a:ext>
          </a:extLst>
        </cdr:cNvPr>
        <cdr:cNvSpPr txBox="1"/>
      </cdr:nvSpPr>
      <cdr:spPr>
        <a:xfrm xmlns:a="http://schemas.openxmlformats.org/drawingml/2006/main">
          <a:off x="0" y="4721459"/>
          <a:ext cx="4557953" cy="155393"/>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Data compiled September 2025 including PMI data for August 2025.</a:t>
          </a:r>
        </a:p>
      </cdr:txBody>
    </cdr:sp>
  </cdr:relSizeAnchor>
</c:userShapes>
</file>

<file path=ppt/drawings/drawing12.xml><?xml version="1.0" encoding="utf-8"?>
<c:userShapes xmlns:c="http://schemas.openxmlformats.org/drawingml/2006/chart">
  <cdr:relSizeAnchor xmlns:cdr="http://schemas.openxmlformats.org/drawingml/2006/chartDrawing">
    <cdr:from>
      <cdr:x>0.00359</cdr:x>
      <cdr:y>0.00434</cdr:y>
    </cdr:from>
    <cdr:to>
      <cdr:x>0.00359</cdr:x>
      <cdr:y>0.00434</cdr:y>
    </cdr:to>
    <cdr:sp macro="" textlink="">
      <cdr:nvSpPr>
        <cdr:cNvPr id="17409" name="Text Box 1"/>
        <cdr:cNvSpPr txBox="1">
          <a:spLocks xmlns:a="http://schemas.openxmlformats.org/drawingml/2006/main" noChangeArrowheads="1"/>
        </cdr:cNvSpPr>
      </cdr:nvSpPr>
      <cdr:spPr bwMode="auto">
        <a:xfrm xmlns:a="http://schemas.openxmlformats.org/drawingml/2006/main">
          <a:off x="50800" y="50800"/>
          <a:ext cx="3581400" cy="17413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 Index (manufacturing &amp; services)</a:t>
          </a:r>
        </a:p>
      </cdr:txBody>
    </cdr:sp>
  </cdr:relSizeAnchor>
  <cdr:relSizeAnchor xmlns:cdr="http://schemas.openxmlformats.org/drawingml/2006/chartDrawing">
    <cdr:from>
      <cdr:x>0.00359</cdr:x>
      <cdr:y>0.00434</cdr:y>
    </cdr:from>
    <cdr:to>
      <cdr:x>0.00359</cdr:x>
      <cdr:y>0.00434</cdr:y>
    </cdr:to>
    <cdr:sp macro="" textlink="">
      <cdr:nvSpPr>
        <cdr:cNvPr id="17410" name="Line 2"/>
        <cdr:cNvSpPr>
          <a:spLocks xmlns:a="http://schemas.openxmlformats.org/drawingml/2006/main" noChangeShapeType="1"/>
        </cdr:cNvSpPr>
      </cdr:nvSpPr>
      <cdr:spPr bwMode="auto">
        <a:xfrm xmlns:a="http://schemas.openxmlformats.org/drawingml/2006/main" flipV="1">
          <a:off x="0" y="-11658600"/>
          <a:ext cx="0" cy="0"/>
        </a:xfrm>
        <a:prstGeom xmlns:a="http://schemas.openxmlformats.org/drawingml/2006/main" prst="line">
          <a:avLst/>
        </a:prstGeom>
        <a:noFill xmlns:a="http://schemas.openxmlformats.org/drawingml/2006/main"/>
        <a:ln xmlns:a="http://schemas.openxmlformats.org/drawingml/2006/main" w="6350">
          <a:solidFill>
            <a:srgbClr xmlns:mc="http://schemas.openxmlformats.org/markup-compatibility/2006" xmlns:a14="http://schemas.microsoft.com/office/drawing/2010/main" val="969696" mc:Ignorable="a14" a14:legacySpreadsheetColorIndex="55"/>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US" sz="1300">
            <a:latin typeface="Arial" panose="020B0604020202020204" pitchFamily="34" charset="0"/>
          </a:endParaRPr>
        </a:p>
      </cdr:txBody>
    </cdr:sp>
  </cdr:relSizeAnchor>
  <cdr:relSizeAnchor xmlns:cdr="http://schemas.openxmlformats.org/drawingml/2006/chartDrawing">
    <cdr:from>
      <cdr:x>0.00359</cdr:x>
      <cdr:y>0.00434</cdr:y>
    </cdr:from>
    <cdr:to>
      <cdr:x>0.00359</cdr:x>
      <cdr:y>0.00434</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3162300" cy="1905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 Activity Index</a:t>
          </a:r>
        </a:p>
      </cdr:txBody>
    </cdr:sp>
  </cdr:relSizeAnchor>
  <cdr:relSizeAnchor xmlns:cdr="http://schemas.openxmlformats.org/drawingml/2006/chartDrawing">
    <cdr:from>
      <cdr:x>0.00359</cdr:x>
      <cdr:y>0.00434</cdr:y>
    </cdr:from>
    <cdr:to>
      <cdr:x>0.00359</cdr:x>
      <cdr:y>0.00434</cdr:y>
    </cdr:to>
    <cdr:sp macro="" textlink="">
      <cdr:nvSpPr>
        <cdr:cNvPr id="6" name="Text Box 1"/>
        <cdr:cNvSpPr txBox="1">
          <a:spLocks xmlns:a="http://schemas.openxmlformats.org/drawingml/2006/main" noChangeArrowheads="1"/>
        </cdr:cNvSpPr>
      </cdr:nvSpPr>
      <cdr:spPr bwMode="auto">
        <a:xfrm xmlns:a="http://schemas.openxmlformats.org/drawingml/2006/main">
          <a:off x="0" y="0"/>
          <a:ext cx="2451100" cy="1460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0.00359</cdr:x>
      <cdr:y>0.00434</cdr:y>
    </cdr:from>
    <cdr:to>
      <cdr:x>0.00359</cdr:x>
      <cdr:y>0.00434</cdr:y>
    </cdr:to>
    <cdr:sp macro="" textlink="">
      <cdr:nvSpPr>
        <cdr:cNvPr id="7" name="Text Box 1">
          <a:extLst xmlns:a="http://schemas.openxmlformats.org/drawingml/2006/main">
            <a:ext uri="{FF2B5EF4-FFF2-40B4-BE49-F238E27FC236}">
              <a16:creationId xmlns:a16="http://schemas.microsoft.com/office/drawing/2014/main" id="{ECB12343-B4D6-4047-BCBD-F4A31ED20C4B}"/>
            </a:ext>
          </a:extLst>
        </cdr:cNvPr>
        <cdr:cNvSpPr txBox="1">
          <a:spLocks xmlns:a="http://schemas.openxmlformats.org/drawingml/2006/main" noChangeArrowheads="1"/>
        </cdr:cNvSpPr>
      </cdr:nvSpPr>
      <cdr:spPr bwMode="auto">
        <a:xfrm xmlns:a="http://schemas.openxmlformats.org/drawingml/2006/main">
          <a:off x="0" y="0"/>
          <a:ext cx="2140324" cy="16808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0.00359</cdr:x>
      <cdr:y>0.00434</cdr:y>
    </cdr:from>
    <cdr:to>
      <cdr:x>0.00359</cdr:x>
      <cdr:y>0.00434</cdr:y>
    </cdr:to>
    <cdr:sp macro="" textlink="">
      <cdr:nvSpPr>
        <cdr:cNvPr id="8" name="Text Box 1">
          <a:extLst xmlns:a="http://schemas.openxmlformats.org/drawingml/2006/main">
            <a:ext uri="{FF2B5EF4-FFF2-40B4-BE49-F238E27FC236}">
              <a16:creationId xmlns:a16="http://schemas.microsoft.com/office/drawing/2014/main" id="{9C105B02-5714-4D3E-BF17-DDC5B7F45C8C}"/>
            </a:ext>
          </a:extLst>
        </cdr:cNvPr>
        <cdr:cNvSpPr txBox="1">
          <a:spLocks xmlns:a="http://schemas.openxmlformats.org/drawingml/2006/main" noChangeArrowheads="1"/>
        </cdr:cNvSpPr>
      </cdr:nvSpPr>
      <cdr:spPr bwMode="auto">
        <a:xfrm xmlns:a="http://schemas.openxmlformats.org/drawingml/2006/main">
          <a:off x="0" y="0"/>
          <a:ext cx="2065482" cy="15182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userShapes>
</file>

<file path=ppt/drawings/drawing13.xml><?xml version="1.0" encoding="utf-8"?>
<c:userShapes xmlns:c="http://schemas.openxmlformats.org/drawingml/2006/chart">
  <cdr:relSizeAnchor xmlns:cdr="http://schemas.openxmlformats.org/drawingml/2006/chartDrawing">
    <cdr:from>
      <cdr:x>0.02017</cdr:x>
      <cdr:y>0.00577</cdr:y>
    </cdr:from>
    <cdr:to>
      <cdr:x>0.02017</cdr:x>
      <cdr:y>0.00577</cdr:y>
    </cdr:to>
    <cdr:sp macro="" textlink="">
      <cdr:nvSpPr>
        <cdr:cNvPr id="14337" name="Text Box 1"/>
        <cdr:cNvSpPr txBox="1">
          <a:spLocks xmlns:a="http://schemas.openxmlformats.org/drawingml/2006/main" noChangeArrowheads="1"/>
        </cdr:cNvSpPr>
      </cdr:nvSpPr>
      <cdr:spPr bwMode="auto">
        <a:xfrm xmlns:a="http://schemas.openxmlformats.org/drawingml/2006/main">
          <a:off x="50800" y="50800"/>
          <a:ext cx="3552825" cy="2005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 Index (manufacturing &amp; services)</a:t>
          </a:r>
        </a:p>
      </cdr:txBody>
    </cdr:sp>
  </cdr:relSizeAnchor>
  <cdr:relSizeAnchor xmlns:cdr="http://schemas.openxmlformats.org/drawingml/2006/chartDrawing">
    <cdr:from>
      <cdr:x>0.02017</cdr:x>
      <cdr:y>0.00577</cdr:y>
    </cdr:from>
    <cdr:to>
      <cdr:x>0.02017</cdr:x>
      <cdr:y>0.00577</cdr:y>
    </cdr:to>
    <cdr:sp macro="" textlink="">
      <cdr:nvSpPr>
        <cdr:cNvPr id="4" name="Text Box 1"/>
        <cdr:cNvSpPr txBox="1">
          <a:spLocks xmlns:a="http://schemas.openxmlformats.org/drawingml/2006/main" noChangeArrowheads="1"/>
        </cdr:cNvSpPr>
      </cdr:nvSpPr>
      <cdr:spPr bwMode="auto">
        <a:xfrm xmlns:a="http://schemas.openxmlformats.org/drawingml/2006/main">
          <a:off x="0" y="0"/>
          <a:ext cx="2845345" cy="1437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0.02017</cdr:x>
      <cdr:y>0.00577</cdr:y>
    </cdr:from>
    <cdr:to>
      <cdr:x>0.02017</cdr:x>
      <cdr:y>0.00577</cdr:y>
    </cdr:to>
    <cdr:sp macro="" textlink="">
      <cdr:nvSpPr>
        <cdr:cNvPr id="5" name="Text Box 1">
          <a:extLst xmlns:a="http://schemas.openxmlformats.org/drawingml/2006/main">
            <a:ext uri="{FF2B5EF4-FFF2-40B4-BE49-F238E27FC236}">
              <a16:creationId xmlns:a16="http://schemas.microsoft.com/office/drawing/2014/main" id="{CAF50C19-D35B-4770-987B-179F8422F591}"/>
            </a:ext>
          </a:extLst>
        </cdr:cNvPr>
        <cdr:cNvSpPr txBox="1">
          <a:spLocks xmlns:a="http://schemas.openxmlformats.org/drawingml/2006/main" noChangeArrowheads="1"/>
        </cdr:cNvSpPr>
      </cdr:nvSpPr>
      <cdr:spPr bwMode="auto">
        <a:xfrm xmlns:a="http://schemas.openxmlformats.org/drawingml/2006/main">
          <a:off x="0" y="0"/>
          <a:ext cx="3379610" cy="1495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0.02017</cdr:x>
      <cdr:y>0.00577</cdr:y>
    </cdr:from>
    <cdr:to>
      <cdr:x>0.02017</cdr:x>
      <cdr:y>0.00577</cdr:y>
    </cdr:to>
    <cdr:sp macro="" textlink="">
      <cdr:nvSpPr>
        <cdr:cNvPr id="6" name="Text Box 1">
          <a:extLst xmlns:a="http://schemas.openxmlformats.org/drawingml/2006/main">
            <a:ext uri="{FF2B5EF4-FFF2-40B4-BE49-F238E27FC236}">
              <a16:creationId xmlns:a16="http://schemas.microsoft.com/office/drawing/2014/main" id="{38222DBC-801C-4FA2-B9B4-33A454CFC630}"/>
            </a:ext>
          </a:extLst>
        </cdr:cNvPr>
        <cdr:cNvSpPr txBox="1">
          <a:spLocks xmlns:a="http://schemas.openxmlformats.org/drawingml/2006/main" noChangeArrowheads="1"/>
        </cdr:cNvSpPr>
      </cdr:nvSpPr>
      <cdr:spPr bwMode="auto">
        <a:xfrm xmlns:a="http://schemas.openxmlformats.org/drawingml/2006/main">
          <a:off x="0" y="0"/>
          <a:ext cx="3490416" cy="1546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cdr:x>
      <cdr:y>0</cdr:y>
    </cdr:from>
    <cdr:to>
      <cdr:x>1</cdr:x>
      <cdr:y>0.06316</cdr:y>
    </cdr:to>
    <cdr:sp macro="" textlink="">
      <cdr:nvSpPr>
        <cdr:cNvPr id="3" name="txtboxChartTitle">
          <a:extLst xmlns:a="http://schemas.openxmlformats.org/drawingml/2006/main">
            <a:ext uri="{FF2B5EF4-FFF2-40B4-BE49-F238E27FC236}">
              <a16:creationId xmlns:a16="http://schemas.microsoft.com/office/drawing/2014/main" id="{444B4A97-7A09-B1AE-C185-CE2259018303}"/>
            </a:ext>
          </a:extLst>
        </cdr:cNvPr>
        <cdr:cNvSpPr txBox="1"/>
      </cdr:nvSpPr>
      <cdr:spPr>
        <a:xfrm xmlns:a="http://schemas.openxmlformats.org/drawingml/2006/main">
          <a:off x="0" y="0"/>
          <a:ext cx="5370983"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Major economies, output</a:t>
          </a:r>
        </a:p>
      </cdr:txBody>
    </cdr:sp>
  </cdr:relSizeAnchor>
  <cdr:relSizeAnchor xmlns:cdr="http://schemas.openxmlformats.org/drawingml/2006/chartDrawing">
    <cdr:from>
      <cdr:x>0</cdr:x>
      <cdr:y>0.97053</cdr:y>
    </cdr:from>
    <cdr:to>
      <cdr:x>1</cdr:x>
      <cdr:y>1</cdr:y>
    </cdr:to>
    <cdr:sp macro="" textlink="">
      <cdr:nvSpPr>
        <cdr:cNvPr id="9" name="txtboxCopyrightLine">
          <a:extLst xmlns:a="http://schemas.openxmlformats.org/drawingml/2006/main">
            <a:ext uri="{FF2B5EF4-FFF2-40B4-BE49-F238E27FC236}">
              <a16:creationId xmlns:a16="http://schemas.microsoft.com/office/drawing/2014/main" id="{78AC9170-68F7-5D6B-5042-9E4FFA0BA90E}"/>
            </a:ext>
          </a:extLst>
        </cdr:cNvPr>
        <cdr:cNvSpPr txBox="1"/>
      </cdr:nvSpPr>
      <cdr:spPr>
        <a:xfrm xmlns:a="http://schemas.openxmlformats.org/drawingml/2006/main">
          <a:off x="0" y="4347299"/>
          <a:ext cx="5370983"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10" name="txtBoxSourceLine">
          <a:extLst xmlns:a="http://schemas.openxmlformats.org/drawingml/2006/main">
            <a:ext uri="{FF2B5EF4-FFF2-40B4-BE49-F238E27FC236}">
              <a16:creationId xmlns:a16="http://schemas.microsoft.com/office/drawing/2014/main" id="{3526AF9E-AE87-E6CE-AB74-3B78306EF2B1}"/>
            </a:ext>
          </a:extLst>
        </cdr:cNvPr>
        <cdr:cNvSpPr txBox="1"/>
      </cdr:nvSpPr>
      <cdr:spPr>
        <a:xfrm xmlns:a="http://schemas.openxmlformats.org/drawingml/2006/main">
          <a:off x="0" y="4087367"/>
          <a:ext cx="5370983"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 S&amp;P Global Market Intelligence, HCOB, HSBC,</a:t>
          </a:r>
          <a:r>
            <a:rPr lang="en-GB" sz="700" b="0" baseline="0">
              <a:solidFill>
                <a:srgbClr val="010000"/>
              </a:solidFill>
              <a:latin typeface="Arial" panose="020B0604020202020204" pitchFamily="34" charset="0"/>
            </a:rPr>
            <a:t> RatingDog</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0.91158</cdr:y>
    </cdr:from>
    <cdr:to>
      <cdr:x>1</cdr:x>
      <cdr:y>0.94105</cdr:y>
    </cdr:to>
    <cdr:sp macro="" textlink="">
      <cdr:nvSpPr>
        <cdr:cNvPr id="11" name="txtBoxNotesLine">
          <a:extLst xmlns:a="http://schemas.openxmlformats.org/drawingml/2006/main">
            <a:ext uri="{FF2B5EF4-FFF2-40B4-BE49-F238E27FC236}">
              <a16:creationId xmlns:a16="http://schemas.microsoft.com/office/drawing/2014/main" id="{B114CF5F-B6B3-006F-3A98-E4019F70273F}"/>
            </a:ext>
          </a:extLst>
        </cdr:cNvPr>
        <cdr:cNvSpPr txBox="1"/>
      </cdr:nvSpPr>
      <cdr:spPr>
        <a:xfrm xmlns:a="http://schemas.openxmlformats.org/drawingml/2006/main">
          <a:off x="0" y="3959351"/>
          <a:ext cx="5370983"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index 50 = no change on prior month, covers manufacturing and services.</a:t>
          </a:r>
        </a:p>
      </cdr:txBody>
    </cdr:sp>
  </cdr:relSizeAnchor>
  <cdr:relSizeAnchor xmlns:cdr="http://schemas.openxmlformats.org/drawingml/2006/chartDrawing">
    <cdr:from>
      <cdr:x>0</cdr:x>
      <cdr:y>0.88211</cdr:y>
    </cdr:from>
    <cdr:to>
      <cdr:x>1</cdr:x>
      <cdr:y>0.91158</cdr:y>
    </cdr:to>
    <cdr:sp macro="" textlink="">
      <cdr:nvSpPr>
        <cdr:cNvPr id="12" name="txtBoxDataCompiledLine">
          <a:extLst xmlns:a="http://schemas.openxmlformats.org/drawingml/2006/main">
            <a:ext uri="{FF2B5EF4-FFF2-40B4-BE49-F238E27FC236}">
              <a16:creationId xmlns:a16="http://schemas.microsoft.com/office/drawing/2014/main" id="{2FA83DBC-EA05-EE07-F939-F3E6DCD76445}"/>
            </a:ext>
          </a:extLst>
        </cdr:cNvPr>
        <cdr:cNvSpPr txBox="1"/>
      </cdr:nvSpPr>
      <cdr:spPr>
        <a:xfrm xmlns:a="http://schemas.openxmlformats.org/drawingml/2006/main">
          <a:off x="0" y="3831335"/>
          <a:ext cx="5370983"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6, 2025.</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0.05312</cdr:y>
    </cdr:to>
    <cdr:sp macro="" textlink="">
      <cdr:nvSpPr>
        <cdr:cNvPr id="2" name="txtboxChartTitle" hidden="1">
          <a:extLst xmlns:a="http://schemas.openxmlformats.org/drawingml/2006/main">
            <a:ext uri="{FF2B5EF4-FFF2-40B4-BE49-F238E27FC236}">
              <a16:creationId xmlns:a16="http://schemas.microsoft.com/office/drawing/2014/main" id="{2A98BDBF-7C07-A67B-8990-538C4DAAD3F0}"/>
            </a:ext>
          </a:extLst>
        </cdr:cNvPr>
        <cdr:cNvSpPr txBox="1"/>
      </cdr:nvSpPr>
      <cdr:spPr>
        <a:xfrm xmlns:a="http://schemas.openxmlformats.org/drawingml/2006/main">
          <a:off x="0" y="0"/>
          <a:ext cx="4587875" cy="146304"/>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000" b="1" kern="1200">
              <a:solidFill>
                <a:srgbClr val="010000"/>
              </a:solidFill>
              <a:latin typeface="Arial" panose="020B0604020202020204" pitchFamily="34" charset="0"/>
            </a:rPr>
            <a:t>Add title here in sentence case</a:t>
          </a:r>
        </a:p>
      </cdr:txBody>
    </cdr:sp>
  </cdr:relSizeAnchor>
  <cdr:relSizeAnchor xmlns:cdr="http://schemas.openxmlformats.org/drawingml/2006/chartDrawing">
    <cdr:from>
      <cdr:x>0</cdr:x>
      <cdr:y>0.95352</cdr:y>
    </cdr:from>
    <cdr:to>
      <cdr:x>1</cdr:x>
      <cdr:y>1</cdr:y>
    </cdr:to>
    <cdr:sp macro="" textlink="">
      <cdr:nvSpPr>
        <cdr:cNvPr id="3" name="txtboxCopyrightLine">
          <a:extLst xmlns:a="http://schemas.openxmlformats.org/drawingml/2006/main">
            <a:ext uri="{FF2B5EF4-FFF2-40B4-BE49-F238E27FC236}">
              <a16:creationId xmlns:a16="http://schemas.microsoft.com/office/drawing/2014/main" id="{C93E8FF2-8732-7586-7D06-2F60B0D04EF4}"/>
            </a:ext>
          </a:extLst>
        </cdr:cNvPr>
        <cdr:cNvSpPr txBox="1"/>
      </cdr:nvSpPr>
      <cdr:spPr>
        <a:xfrm xmlns:a="http://schemas.openxmlformats.org/drawingml/2006/main">
          <a:off x="0" y="2677189"/>
          <a:ext cx="4587875"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0.90705</cdr:y>
    </cdr:from>
    <cdr:to>
      <cdr:x>1</cdr:x>
      <cdr:y>0.95352</cdr:y>
    </cdr:to>
    <cdr:sp macro="" textlink="">
      <cdr:nvSpPr>
        <cdr:cNvPr id="4" name="txtBoxSourceLine">
          <a:extLst xmlns:a="http://schemas.openxmlformats.org/drawingml/2006/main">
            <a:ext uri="{FF2B5EF4-FFF2-40B4-BE49-F238E27FC236}">
              <a16:creationId xmlns:a16="http://schemas.microsoft.com/office/drawing/2014/main" id="{1FBF6801-2FB0-35C2-8A21-3382CA6C1136}"/>
            </a:ext>
          </a:extLst>
        </cdr:cNvPr>
        <cdr:cNvSpPr txBox="1"/>
      </cdr:nvSpPr>
      <cdr:spPr>
        <a:xfrm xmlns:a="http://schemas.openxmlformats.org/drawingml/2006/main">
          <a:off x="0" y="2498373"/>
          <a:ext cx="4587875"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Source: S&amp;P Global PMI,</a:t>
          </a:r>
          <a:r>
            <a:rPr lang="en-GB" sz="700" b="0" kern="1200" baseline="0">
              <a:solidFill>
                <a:srgbClr val="010000"/>
              </a:solidFill>
              <a:latin typeface="Arial" panose="020B0604020202020204" pitchFamily="34" charset="0"/>
            </a:rPr>
            <a:t> MSCI</a:t>
          </a:r>
          <a:endParaRPr lang="en-GB" sz="700" b="0" kern="1200">
            <a:solidFill>
              <a:srgbClr val="010000"/>
            </a:solidFill>
            <a:latin typeface="Arial" panose="020B0604020202020204" pitchFamily="34" charset="0"/>
          </a:endParaRPr>
        </a:p>
      </cdr:txBody>
    </cdr:sp>
  </cdr:relSizeAnchor>
  <cdr:relSizeAnchor xmlns:cdr="http://schemas.openxmlformats.org/drawingml/2006/chartDrawing">
    <cdr:from>
      <cdr:x>0</cdr:x>
      <cdr:y>0.86057</cdr:y>
    </cdr:from>
    <cdr:to>
      <cdr:x>1</cdr:x>
      <cdr:y>0.90705</cdr:y>
    </cdr:to>
    <cdr:sp macro="" textlink="">
      <cdr:nvSpPr>
        <cdr:cNvPr id="5" name="txtBoxDataCompiledLine">
          <a:extLst xmlns:a="http://schemas.openxmlformats.org/drawingml/2006/main">
            <a:ext uri="{FF2B5EF4-FFF2-40B4-BE49-F238E27FC236}">
              <a16:creationId xmlns:a16="http://schemas.microsoft.com/office/drawing/2014/main" id="{9C4FBEDB-1B12-BEE8-D5C6-6F9DA4DAF6BA}"/>
            </a:ext>
          </a:extLst>
        </cdr:cNvPr>
        <cdr:cNvSpPr txBox="1"/>
      </cdr:nvSpPr>
      <cdr:spPr>
        <a:xfrm xmlns:a="http://schemas.openxmlformats.org/drawingml/2006/main">
          <a:off x="0" y="2370357"/>
          <a:ext cx="4587875"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As of</a:t>
          </a:r>
          <a:r>
            <a:rPr lang="en-GB" sz="700" b="0" kern="1200" baseline="0">
              <a:solidFill>
                <a:srgbClr val="010000"/>
              </a:solidFill>
              <a:latin typeface="Arial" panose="020B0604020202020204" pitchFamily="34" charset="0"/>
            </a:rPr>
            <a:t> May 2025, Using PMI data to April 2025. January 2007 =100</a:t>
          </a:r>
          <a:endParaRPr lang="en-GB" sz="700" b="0" kern="1200">
            <a:solidFill>
              <a:srgbClr val="010000"/>
            </a:solidFill>
            <a:latin typeface="Arial" panose="020B0604020202020204" pitchFamily="34" charset="0"/>
          </a:endParaRPr>
        </a:p>
      </cdr:txBody>
    </cdr:sp>
  </cdr:relSizeAnchor>
  <cdr:relSizeAnchor xmlns:cdr="http://schemas.openxmlformats.org/drawingml/2006/chartDrawing">
    <cdr:from>
      <cdr:x>0.00144</cdr:x>
      <cdr:y>2.01898E-7</cdr:y>
    </cdr:from>
    <cdr:to>
      <cdr:x>0.6164</cdr:x>
      <cdr:y>0.06931</cdr:y>
    </cdr:to>
    <cdr:sp macro="" textlink="">
      <cdr:nvSpPr>
        <cdr:cNvPr id="6" name="txtBoxPrimaryYAxisLabel">
          <a:extLst xmlns:a="http://schemas.openxmlformats.org/drawingml/2006/main">
            <a:ext uri="{FF2B5EF4-FFF2-40B4-BE49-F238E27FC236}">
              <a16:creationId xmlns:a16="http://schemas.microsoft.com/office/drawing/2014/main" id="{0D0219DB-2E60-B694-66BE-142089A82EC1}"/>
            </a:ext>
          </a:extLst>
        </cdr:cNvPr>
        <cdr:cNvSpPr txBox="1"/>
      </cdr:nvSpPr>
      <cdr:spPr>
        <a:xfrm xmlns:a="http://schemas.openxmlformats.org/drawingml/2006/main">
          <a:off x="9836" y="1"/>
          <a:ext cx="4200634" cy="343274"/>
        </a:xfrm>
        <a:prstGeom xmlns:a="http://schemas.openxmlformats.org/drawingml/2006/main" prst="rect">
          <a:avLst/>
        </a:prstGeom>
      </cdr:spPr>
      <cdr:txBody>
        <a:bodyPr xmlns:a="http://schemas.openxmlformats.org/drawingml/2006/main" vert="horz" lIns="0" tIns="0" rIns="0" bIns="3600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600" b="1" dirty="0">
              <a:solidFill>
                <a:srgbClr val="010000"/>
              </a:solidFill>
              <a:latin typeface="Arial" panose="020B0604020202020204" pitchFamily="34" charset="0"/>
            </a:rPr>
            <a:t>Equity price index, Jan 2007 = 100</a:t>
          </a:r>
        </a:p>
      </cdr:txBody>
    </cdr:sp>
  </cdr:relSizeAnchor>
</c:userShapes>
</file>

<file path=ppt/drawings/drawing15.xml><?xml version="1.0" encoding="utf-8"?>
<c:userShapes xmlns:c="http://schemas.openxmlformats.org/drawingml/2006/chart">
  <cdr:relSizeAnchor xmlns:cdr="http://schemas.openxmlformats.org/drawingml/2006/chartDrawing">
    <cdr:from>
      <cdr:x>0.68025</cdr:x>
      <cdr:y>0.88674</cdr:y>
    </cdr:from>
    <cdr:to>
      <cdr:x>0.797</cdr:x>
      <cdr:y>0.8872</cdr:y>
    </cdr:to>
    <cdr:cxnSp macro="">
      <cdr:nvCxnSpPr>
        <cdr:cNvPr id="3" name="Straight Arrow Connector 2">
          <a:extLst xmlns:a="http://schemas.openxmlformats.org/drawingml/2006/main">
            <a:ext uri="{FF2B5EF4-FFF2-40B4-BE49-F238E27FC236}">
              <a16:creationId xmlns:a16="http://schemas.microsoft.com/office/drawing/2014/main" id="{6F88E35D-7184-4B49-84E8-AC599DCBEF79}"/>
            </a:ext>
          </a:extLst>
        </cdr:cNvPr>
        <cdr:cNvCxnSpPr/>
      </cdr:nvCxnSpPr>
      <cdr:spPr>
        <a:xfrm xmlns:a="http://schemas.openxmlformats.org/drawingml/2006/main" flipV="1">
          <a:off x="2894027" y="5202882"/>
          <a:ext cx="496696" cy="2699"/>
        </a:xfrm>
        <a:prstGeom xmlns:a="http://schemas.openxmlformats.org/drawingml/2006/main" prst="straightConnector1">
          <a:avLst/>
        </a:prstGeom>
        <a:ln xmlns:a="http://schemas.openxmlformats.org/drawingml/2006/main" w="6350">
          <a:solidFill>
            <a:schemeClr val="tx1"/>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0.30341</cdr:x>
      <cdr:y>0.88511</cdr:y>
    </cdr:from>
    <cdr:to>
      <cdr:x>0.41583</cdr:x>
      <cdr:y>0.8853</cdr:y>
    </cdr:to>
    <cdr:cxnSp macro="">
      <cdr:nvCxnSpPr>
        <cdr:cNvPr id="5" name="Straight Arrow Connector 4">
          <a:extLst xmlns:a="http://schemas.openxmlformats.org/drawingml/2006/main">
            <a:ext uri="{FF2B5EF4-FFF2-40B4-BE49-F238E27FC236}">
              <a16:creationId xmlns:a16="http://schemas.microsoft.com/office/drawing/2014/main" id="{41BA9649-F56C-405C-A4E9-181F99324B44}"/>
            </a:ext>
          </a:extLst>
        </cdr:cNvPr>
        <cdr:cNvCxnSpPr/>
      </cdr:nvCxnSpPr>
      <cdr:spPr>
        <a:xfrm xmlns:a="http://schemas.openxmlformats.org/drawingml/2006/main" flipH="1" flipV="1">
          <a:off x="1290817" y="5193318"/>
          <a:ext cx="478274" cy="1115"/>
        </a:xfrm>
        <a:prstGeom xmlns:a="http://schemas.openxmlformats.org/drawingml/2006/main" prst="straightConnector1">
          <a:avLst/>
        </a:prstGeom>
        <a:ln xmlns:a="http://schemas.openxmlformats.org/drawingml/2006/main" w="6350">
          <a:solidFill>
            <a:sysClr val="windowText" lastClr="000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0.40434</cdr:x>
      <cdr:y>0.8752</cdr:y>
    </cdr:from>
    <cdr:to>
      <cdr:x>0.54159</cdr:x>
      <cdr:y>0.89691</cdr:y>
    </cdr:to>
    <cdr:sp macro="" textlink="">
      <cdr:nvSpPr>
        <cdr:cNvPr id="9" name="Text Box 1"/>
        <cdr:cNvSpPr txBox="1">
          <a:spLocks xmlns:a="http://schemas.openxmlformats.org/drawingml/2006/main" noChangeArrowheads="1"/>
        </cdr:cNvSpPr>
      </cdr:nvSpPr>
      <cdr:spPr bwMode="auto">
        <a:xfrm xmlns:a="http://schemas.openxmlformats.org/drawingml/2006/main">
          <a:off x="1720209" y="5135172"/>
          <a:ext cx="583910" cy="12738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p xmlns:a="http://schemas.openxmlformats.org/drawingml/2006/main">
          <a:pPr algn="r" rtl="0">
            <a:defRPr sz="1000"/>
          </a:pPr>
          <a:r>
            <a:rPr lang="en-GB" sz="800" b="0" i="0" u="none" strike="noStrike" baseline="0" dirty="0">
              <a:solidFill>
                <a:sysClr val="windowText" lastClr="000000"/>
              </a:solidFill>
              <a:latin typeface="Arial" panose="020B0604020202020204" pitchFamily="34" charset="0"/>
              <a:cs typeface="Arial"/>
            </a:rPr>
            <a:t>Contracting</a:t>
          </a:r>
        </a:p>
      </cdr:txBody>
    </cdr:sp>
  </cdr:relSizeAnchor>
  <cdr:relSizeAnchor xmlns:cdr="http://schemas.openxmlformats.org/drawingml/2006/chartDrawing">
    <cdr:from>
      <cdr:x>0.55216</cdr:x>
      <cdr:y>0.87762</cdr:y>
    </cdr:from>
    <cdr:to>
      <cdr:x>0.71878</cdr:x>
      <cdr:y>0.8961</cdr:y>
    </cdr:to>
    <cdr:sp macro="" textlink="">
      <cdr:nvSpPr>
        <cdr:cNvPr id="10" name="Text Box 1"/>
        <cdr:cNvSpPr txBox="1">
          <a:spLocks xmlns:a="http://schemas.openxmlformats.org/drawingml/2006/main" noChangeArrowheads="1"/>
        </cdr:cNvSpPr>
      </cdr:nvSpPr>
      <cdr:spPr bwMode="auto">
        <a:xfrm xmlns:a="http://schemas.openxmlformats.org/drawingml/2006/main">
          <a:off x="2349087" y="5149371"/>
          <a:ext cx="708861" cy="1084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800" b="0" i="0" u="none" strike="noStrike" baseline="0" dirty="0">
              <a:solidFill>
                <a:sysClr val="windowText" lastClr="000000"/>
              </a:solidFill>
              <a:latin typeface="Arial" panose="020B0604020202020204" pitchFamily="34" charset="0"/>
              <a:cs typeface="Arial"/>
            </a:rPr>
            <a:t>Expanding</a:t>
          </a:r>
        </a:p>
      </cdr:txBody>
    </cdr:sp>
  </cdr:relSizeAnchor>
  <cdr:relSizeAnchor xmlns:cdr="http://schemas.openxmlformats.org/drawingml/2006/chartDrawing">
    <cdr:from>
      <cdr:x>0.01693</cdr:x>
      <cdr:y>0.07764</cdr:y>
    </cdr:from>
    <cdr:to>
      <cdr:x>0.95873</cdr:x>
      <cdr:y>0.07777</cdr:y>
    </cdr:to>
    <cdr:cxnSp macro="">
      <cdr:nvCxnSpPr>
        <cdr:cNvPr id="7" name="Straight Connector 6">
          <a:extLst xmlns:a="http://schemas.openxmlformats.org/drawingml/2006/main">
            <a:ext uri="{FF2B5EF4-FFF2-40B4-BE49-F238E27FC236}">
              <a16:creationId xmlns:a16="http://schemas.microsoft.com/office/drawing/2014/main" id="{392394FC-F389-4082-B737-6B04D21E53DD}"/>
            </a:ext>
          </a:extLst>
        </cdr:cNvPr>
        <cdr:cNvCxnSpPr/>
      </cdr:nvCxnSpPr>
      <cdr:spPr>
        <a:xfrm xmlns:a="http://schemas.openxmlformats.org/drawingml/2006/main">
          <a:off x="76194" y="510539"/>
          <a:ext cx="4237733" cy="855"/>
        </a:xfrm>
        <a:prstGeom xmlns:a="http://schemas.openxmlformats.org/drawingml/2006/main" prst="line">
          <a:avLst/>
        </a:prstGeom>
        <a:ln xmlns:a="http://schemas.openxmlformats.org/drawingml/2006/main" w="6350">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1</cdr:x>
      <cdr:y>0.03909</cdr:y>
    </cdr:to>
    <cdr:sp macro="" textlink="">
      <cdr:nvSpPr>
        <cdr:cNvPr id="4" name="txtboxChartTitle">
          <a:extLst xmlns:a="http://schemas.openxmlformats.org/drawingml/2006/main">
            <a:ext uri="{FF2B5EF4-FFF2-40B4-BE49-F238E27FC236}">
              <a16:creationId xmlns:a16="http://schemas.microsoft.com/office/drawing/2014/main" id="{452A2C70-A77F-8C31-4756-3494F7C53D37}"/>
            </a:ext>
          </a:extLst>
        </cdr:cNvPr>
        <cdr:cNvSpPr txBox="1"/>
      </cdr:nvSpPr>
      <cdr:spPr>
        <a:xfrm xmlns:a="http://schemas.openxmlformats.org/drawingml/2006/main">
          <a:off x="0" y="0"/>
          <a:ext cx="5400115" cy="257734"/>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200" b="1">
              <a:solidFill>
                <a:srgbClr val="010000"/>
              </a:solidFill>
              <a:latin typeface="Arial" panose="020B0604020202020204" pitchFamily="34" charset="0"/>
            </a:rPr>
            <a:t>Manufacturing PMI output index</a:t>
          </a:r>
        </a:p>
      </cdr:txBody>
    </cdr:sp>
  </cdr:relSizeAnchor>
  <cdr:relSizeAnchor xmlns:cdr="http://schemas.openxmlformats.org/drawingml/2006/chartDrawing">
    <cdr:from>
      <cdr:x>0</cdr:x>
      <cdr:y>0.98096</cdr:y>
    </cdr:from>
    <cdr:to>
      <cdr:x>1</cdr:x>
      <cdr:y>1</cdr:y>
    </cdr:to>
    <cdr:sp macro="" textlink="">
      <cdr:nvSpPr>
        <cdr:cNvPr id="6" name="txtboxCopyrightLine">
          <a:extLst xmlns:a="http://schemas.openxmlformats.org/drawingml/2006/main">
            <a:ext uri="{FF2B5EF4-FFF2-40B4-BE49-F238E27FC236}">
              <a16:creationId xmlns:a16="http://schemas.microsoft.com/office/drawing/2014/main" id="{0FF7D7FD-0C06-E6E4-A526-A622A1CB7EF3}"/>
            </a:ext>
          </a:extLst>
        </cdr:cNvPr>
        <cdr:cNvSpPr txBox="1"/>
      </cdr:nvSpPr>
      <cdr:spPr>
        <a:xfrm xmlns:a="http://schemas.openxmlformats.org/drawingml/2006/main">
          <a:off x="0" y="6647163"/>
          <a:ext cx="45300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0.93856</cdr:y>
    </cdr:from>
    <cdr:to>
      <cdr:x>1</cdr:x>
      <cdr:y>0.98096</cdr:y>
    </cdr:to>
    <cdr:sp macro="" textlink="">
      <cdr:nvSpPr>
        <cdr:cNvPr id="8" name="txtBoxSourceLine">
          <a:extLst xmlns:a="http://schemas.openxmlformats.org/drawingml/2006/main">
            <a:ext uri="{FF2B5EF4-FFF2-40B4-BE49-F238E27FC236}">
              <a16:creationId xmlns:a16="http://schemas.microsoft.com/office/drawing/2014/main" id="{63A4676A-9153-0178-66A4-B62D0D013FEB}"/>
            </a:ext>
          </a:extLst>
        </cdr:cNvPr>
        <cdr:cNvSpPr txBox="1"/>
      </cdr:nvSpPr>
      <cdr:spPr>
        <a:xfrm xmlns:a="http://schemas.openxmlformats.org/drawingml/2006/main">
          <a:off x="0" y="5506917"/>
          <a:ext cx="4254354" cy="24877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Source: S&amp;P Global PMI, ISO, HCOB, HSBC, NEVI, BME,</a:t>
          </a:r>
          <a:r>
            <a:rPr lang="en-GB" sz="700" b="0" baseline="0" dirty="0">
              <a:solidFill>
                <a:srgbClr val="010000"/>
              </a:solidFill>
              <a:latin typeface="Arial" panose="020B0604020202020204" pitchFamily="34" charset="0"/>
            </a:rPr>
            <a:t> </a:t>
          </a:r>
          <a:r>
            <a:rPr lang="en-GB" sz="700" b="0" dirty="0">
              <a:solidFill>
                <a:srgbClr val="010000"/>
              </a:solidFill>
              <a:latin typeface="Arial" panose="020B0604020202020204" pitchFamily="34" charset="0"/>
            </a:rPr>
            <a:t>Bank Austria, AIB, </a:t>
          </a:r>
          <a:r>
            <a:rPr lang="en-GB" sz="700" b="0" dirty="0" err="1">
              <a:solidFill>
                <a:srgbClr val="010000"/>
              </a:solidFill>
              <a:latin typeface="Arial" panose="020B0604020202020204" pitchFamily="34" charset="0"/>
            </a:rPr>
            <a:t>Davivienda</a:t>
          </a:r>
          <a:r>
            <a:rPr lang="en-GB" sz="700" b="0" dirty="0">
              <a:solidFill>
                <a:srgbClr val="010000"/>
              </a:solidFill>
              <a:latin typeface="Arial" panose="020B0604020202020204" pitchFamily="34" charset="0"/>
            </a:rPr>
            <a:t>, AERCE, BCR, Freedom Holding Corp.,</a:t>
          </a:r>
          <a:r>
            <a:rPr lang="en-GB" sz="700" b="0" baseline="0" dirty="0">
              <a:solidFill>
                <a:srgbClr val="010000"/>
              </a:solidFill>
              <a:latin typeface="Arial" panose="020B0604020202020204" pitchFamily="34" charset="0"/>
            </a:rPr>
            <a:t> HBL, </a:t>
          </a:r>
          <a:r>
            <a:rPr lang="en-GB" sz="700" b="0" dirty="0">
              <a:solidFill>
                <a:srgbClr val="010000"/>
              </a:solidFill>
              <a:latin typeface="Arial" panose="020B0604020202020204" pitchFamily="34" charset="0"/>
            </a:rPr>
            <a:t>HPI, Istanbul Chamber of Industry, J.P. Morgan, </a:t>
          </a:r>
          <a:r>
            <a:rPr lang="en-GB" sz="700" b="0" dirty="0" err="1">
              <a:solidFill>
                <a:srgbClr val="010000"/>
              </a:solidFill>
              <a:latin typeface="Arial" panose="020B0604020202020204" pitchFamily="34" charset="0"/>
            </a:rPr>
            <a:t>RatingDog</a:t>
          </a:r>
          <a:r>
            <a:rPr lang="en-GB" sz="700" b="0" dirty="0">
              <a:solidFill>
                <a:srgbClr val="010000"/>
              </a:solidFill>
              <a:latin typeface="Arial" panose="020B0604020202020204" pitchFamily="34" charset="0"/>
            </a:rPr>
            <a:t>.</a:t>
          </a:r>
        </a:p>
      </cdr:txBody>
    </cdr:sp>
  </cdr:relSizeAnchor>
  <cdr:relSizeAnchor xmlns:cdr="http://schemas.openxmlformats.org/drawingml/2006/chartDrawing">
    <cdr:from>
      <cdr:x>0</cdr:x>
      <cdr:y>0.90889</cdr:y>
    </cdr:from>
    <cdr:to>
      <cdr:x>1</cdr:x>
      <cdr:y>0.92793</cdr:y>
    </cdr:to>
    <cdr:sp macro="" textlink="">
      <cdr:nvSpPr>
        <cdr:cNvPr id="11" name="txtBoxDataCompiledLine">
          <a:extLst xmlns:a="http://schemas.openxmlformats.org/drawingml/2006/main">
            <a:ext uri="{FF2B5EF4-FFF2-40B4-BE49-F238E27FC236}">
              <a16:creationId xmlns:a16="http://schemas.microsoft.com/office/drawing/2014/main" id="{8D717985-42E6-781D-4402-7D9DC6017ED9}"/>
            </a:ext>
          </a:extLst>
        </cdr:cNvPr>
        <cdr:cNvSpPr txBox="1"/>
      </cdr:nvSpPr>
      <cdr:spPr>
        <a:xfrm xmlns:a="http://schemas.openxmlformats.org/drawingml/2006/main">
          <a:off x="0" y="6111731"/>
          <a:ext cx="45300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dr:relSizeAnchor xmlns:cdr="http://schemas.openxmlformats.org/drawingml/2006/chartDrawing">
    <cdr:from>
      <cdr:x>0</cdr:x>
      <cdr:y>0.92793</cdr:y>
    </cdr:from>
    <cdr:to>
      <cdr:x>1</cdr:x>
      <cdr:y>0.94697</cdr:y>
    </cdr:to>
    <cdr:sp macro="" textlink="">
      <cdr:nvSpPr>
        <cdr:cNvPr id="13" name="txtBoxNotesLine">
          <a:extLst xmlns:a="http://schemas.openxmlformats.org/drawingml/2006/main">
            <a:ext uri="{FF2B5EF4-FFF2-40B4-BE49-F238E27FC236}">
              <a16:creationId xmlns:a16="http://schemas.microsoft.com/office/drawing/2014/main" id="{9D5BB2A1-C598-D342-3CB8-30E02AC5FA5E}"/>
            </a:ext>
          </a:extLst>
        </cdr:cNvPr>
        <cdr:cNvSpPr txBox="1"/>
      </cdr:nvSpPr>
      <cdr:spPr>
        <a:xfrm xmlns:a="http://schemas.openxmlformats.org/drawingml/2006/main">
          <a:off x="0" y="6239747"/>
          <a:ext cx="45300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index 50 = no change on prior month.</a:t>
          </a:r>
        </a:p>
      </cdr:txBody>
    </cdr:sp>
  </cdr:relSizeAnchor>
  <cdr:relSizeAnchor xmlns:cdr="http://schemas.openxmlformats.org/drawingml/2006/chartDrawing">
    <cdr:from>
      <cdr:x>0.01653</cdr:x>
      <cdr:y>0.17643</cdr:y>
    </cdr:from>
    <cdr:to>
      <cdr:x>0.96819</cdr:x>
      <cdr:y>0.17643</cdr:y>
    </cdr:to>
    <cdr:cxnSp macro="">
      <cdr:nvCxnSpPr>
        <cdr:cNvPr id="2" name="Straight Connector 1">
          <a:extLst xmlns:a="http://schemas.openxmlformats.org/drawingml/2006/main">
            <a:ext uri="{FF2B5EF4-FFF2-40B4-BE49-F238E27FC236}">
              <a16:creationId xmlns:a16="http://schemas.microsoft.com/office/drawing/2014/main" id="{88DA4C86-7BA9-6670-C3D9-16D43D9ED83D}"/>
            </a:ext>
          </a:extLst>
        </cdr:cNvPr>
        <cdr:cNvCxnSpPr/>
      </cdr:nvCxnSpPr>
      <cdr:spPr>
        <a:xfrm xmlns:a="http://schemas.openxmlformats.org/drawingml/2006/main">
          <a:off x="90908" y="1171709"/>
          <a:ext cx="5235051" cy="0"/>
        </a:xfrm>
        <a:prstGeom xmlns:a="http://schemas.openxmlformats.org/drawingml/2006/main" prst="line">
          <a:avLst/>
        </a:prstGeom>
        <a:ln xmlns:a="http://schemas.openxmlformats.org/drawingml/2006/main" w="6350">
          <a:solidFill>
            <a:sysClr val="windowText" lastClr="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73441" name="Text Box 1025"/>
        <cdr:cNvSpPr txBox="1">
          <a:spLocks xmlns:a="http://schemas.openxmlformats.org/drawingml/2006/main" noChangeArrowheads="1"/>
        </cdr:cNvSpPr>
      </cdr:nvSpPr>
      <cdr:spPr bwMode="auto">
        <a:xfrm xmlns:a="http://schemas.openxmlformats.org/drawingml/2006/main">
          <a:off x="0" y="0"/>
          <a:ext cx="3382875" cy="22136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Manufacturing PMI</a:t>
          </a:r>
        </a:p>
      </cdr:txBody>
    </cdr:sp>
  </cdr:relSizeAnchor>
  <cdr:relSizeAnchor xmlns:cdr="http://schemas.openxmlformats.org/drawingml/2006/chartDrawing">
    <cdr:from>
      <cdr:x>0</cdr:x>
      <cdr:y>0</cdr:y>
    </cdr:from>
    <cdr:to>
      <cdr:x>0</cdr:x>
      <cdr:y>0</cdr:y>
    </cdr:to>
    <cdr:sp macro="" textlink="">
      <cdr:nvSpPr>
        <cdr:cNvPr id="6" name="Text Box 1025"/>
        <cdr:cNvSpPr txBox="1">
          <a:spLocks xmlns:a="http://schemas.openxmlformats.org/drawingml/2006/main" noChangeArrowheads="1"/>
        </cdr:cNvSpPr>
      </cdr:nvSpPr>
      <cdr:spPr bwMode="auto">
        <a:xfrm xmlns:a="http://schemas.openxmlformats.org/drawingml/2006/main">
          <a:off x="0" y="0"/>
          <a:ext cx="3146128" cy="1990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Manufacturing PMI</a:t>
          </a:r>
        </a:p>
      </cdr:txBody>
    </cdr:sp>
  </cdr:relSizeAnchor>
  <cdr:relSizeAnchor xmlns:cdr="http://schemas.openxmlformats.org/drawingml/2006/chartDrawing">
    <cdr:from>
      <cdr:x>0</cdr:x>
      <cdr:y>0</cdr:y>
    </cdr:from>
    <cdr:to>
      <cdr:x>0</cdr:x>
      <cdr:y>0</cdr:y>
    </cdr:to>
    <cdr:sp macro="" textlink="">
      <cdr:nvSpPr>
        <cdr:cNvPr id="8" name="Text Box 1025"/>
        <cdr:cNvSpPr txBox="1">
          <a:spLocks xmlns:a="http://schemas.openxmlformats.org/drawingml/2006/main" noChangeArrowheads="1"/>
        </cdr:cNvSpPr>
      </cdr:nvSpPr>
      <cdr:spPr bwMode="auto">
        <a:xfrm xmlns:a="http://schemas.openxmlformats.org/drawingml/2006/main">
          <a:off x="0" y="0"/>
          <a:ext cx="2266481" cy="1426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Manufacturing PMI</a:t>
          </a:r>
        </a:p>
      </cdr:txBody>
    </cdr:sp>
  </cdr:relSizeAnchor>
  <cdr:relSizeAnchor xmlns:cdr="http://schemas.openxmlformats.org/drawingml/2006/chartDrawing">
    <cdr:from>
      <cdr:x>0</cdr:x>
      <cdr:y>0</cdr:y>
    </cdr:from>
    <cdr:to>
      <cdr:x>1</cdr:x>
      <cdr:y>0.05738</cdr:y>
    </cdr:to>
    <cdr:sp macro="" textlink="">
      <cdr:nvSpPr>
        <cdr:cNvPr id="4" name="txtboxChartTitle">
          <a:extLst xmlns:a="http://schemas.openxmlformats.org/drawingml/2006/main">
            <a:ext uri="{FF2B5EF4-FFF2-40B4-BE49-F238E27FC236}">
              <a16:creationId xmlns:a16="http://schemas.microsoft.com/office/drawing/2014/main" id="{B3409540-897F-22CE-48C5-629591AA2CE9}"/>
            </a:ext>
          </a:extLst>
        </cdr:cNvPr>
        <cdr:cNvSpPr txBox="1"/>
      </cdr:nvSpPr>
      <cdr:spPr>
        <a:xfrm xmlns:a="http://schemas.openxmlformats.org/drawingml/2006/main">
          <a:off x="0" y="0"/>
          <a:ext cx="333756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Manufacturing PMI output index</a:t>
          </a:r>
        </a:p>
      </cdr:txBody>
    </cdr:sp>
  </cdr:relSizeAnchor>
  <cdr:relSizeAnchor xmlns:cdr="http://schemas.openxmlformats.org/drawingml/2006/chartDrawing">
    <cdr:from>
      <cdr:x>0</cdr:x>
      <cdr:y>0.97322</cdr:y>
    </cdr:from>
    <cdr:to>
      <cdr:x>1</cdr:x>
      <cdr:y>1</cdr:y>
    </cdr:to>
    <cdr:sp macro="" textlink="">
      <cdr:nvSpPr>
        <cdr:cNvPr id="5" name="txtboxCopyrightLine">
          <a:extLst xmlns:a="http://schemas.openxmlformats.org/drawingml/2006/main">
            <a:ext uri="{FF2B5EF4-FFF2-40B4-BE49-F238E27FC236}">
              <a16:creationId xmlns:a16="http://schemas.microsoft.com/office/drawing/2014/main" id="{8590C1A9-DAEF-DF08-D51A-DE3E6BEE8B71}"/>
            </a:ext>
          </a:extLst>
        </cdr:cNvPr>
        <cdr:cNvSpPr txBox="1"/>
      </cdr:nvSpPr>
      <cdr:spPr>
        <a:xfrm xmlns:a="http://schemas.openxmlformats.org/drawingml/2006/main">
          <a:off x="0" y="4690997"/>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0.94645</cdr:y>
    </cdr:from>
    <cdr:to>
      <cdr:x>1</cdr:x>
      <cdr:y>0.97322</cdr:y>
    </cdr:to>
    <cdr:sp macro="" textlink="">
      <cdr:nvSpPr>
        <cdr:cNvPr id="9" name="txtBoxSourceLine">
          <a:extLst xmlns:a="http://schemas.openxmlformats.org/drawingml/2006/main">
            <a:ext uri="{FF2B5EF4-FFF2-40B4-BE49-F238E27FC236}">
              <a16:creationId xmlns:a16="http://schemas.microsoft.com/office/drawing/2014/main" id="{63A8C7FB-EAF9-36EF-89DB-9B4B92EFE3B2}"/>
            </a:ext>
          </a:extLst>
        </cdr:cNvPr>
        <cdr:cNvSpPr txBox="1"/>
      </cdr:nvSpPr>
      <cdr:spPr>
        <a:xfrm xmlns:a="http://schemas.openxmlformats.org/drawingml/2006/main">
          <a:off x="0" y="4524881"/>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 S&amp;P Global Market Intelligence.</a:t>
          </a:r>
        </a:p>
      </cdr:txBody>
    </cdr:sp>
  </cdr:relSizeAnchor>
  <cdr:relSizeAnchor xmlns:cdr="http://schemas.openxmlformats.org/drawingml/2006/chartDrawing">
    <cdr:from>
      <cdr:x>0</cdr:x>
      <cdr:y>0.91967</cdr:y>
    </cdr:from>
    <cdr:to>
      <cdr:x>1</cdr:x>
      <cdr:y>0.94645</cdr:y>
    </cdr:to>
    <cdr:sp macro="" textlink="">
      <cdr:nvSpPr>
        <cdr:cNvPr id="10" name="txtBoxNotesLine">
          <a:extLst xmlns:a="http://schemas.openxmlformats.org/drawingml/2006/main">
            <a:ext uri="{FF2B5EF4-FFF2-40B4-BE49-F238E27FC236}">
              <a16:creationId xmlns:a16="http://schemas.microsoft.com/office/drawing/2014/main" id="{6E54E464-5F18-8B26-E58B-112E6BB0EFA8}"/>
            </a:ext>
          </a:extLst>
        </cdr:cNvPr>
        <cdr:cNvSpPr txBox="1"/>
      </cdr:nvSpPr>
      <cdr:spPr>
        <a:xfrm xmlns:a="http://schemas.openxmlformats.org/drawingml/2006/main">
          <a:off x="0" y="4396865"/>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value of 50 = no change on prior month</a:t>
          </a:r>
        </a:p>
      </cdr:txBody>
    </cdr:sp>
  </cdr:relSizeAnchor>
  <cdr:relSizeAnchor xmlns:cdr="http://schemas.openxmlformats.org/drawingml/2006/chartDrawing">
    <cdr:from>
      <cdr:x>0</cdr:x>
      <cdr:y>0.89289</cdr:y>
    </cdr:from>
    <cdr:to>
      <cdr:x>1</cdr:x>
      <cdr:y>0.91967</cdr:y>
    </cdr:to>
    <cdr:sp macro="" textlink="">
      <cdr:nvSpPr>
        <cdr:cNvPr id="11" name="txtBoxDataCompiledLine">
          <a:extLst xmlns:a="http://schemas.openxmlformats.org/drawingml/2006/main">
            <a:ext uri="{FF2B5EF4-FFF2-40B4-BE49-F238E27FC236}">
              <a16:creationId xmlns:a16="http://schemas.microsoft.com/office/drawing/2014/main" id="{40437A41-B3AC-5D61-F49A-2E1B9D3192D1}"/>
            </a:ext>
          </a:extLst>
        </cdr:cNvPr>
        <cdr:cNvSpPr txBox="1"/>
      </cdr:nvSpPr>
      <cdr:spPr>
        <a:xfrm xmlns:a="http://schemas.openxmlformats.org/drawingml/2006/main">
          <a:off x="0" y="4268849"/>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2025 using PMI data updated to September 2025.</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5" name="txtboxChartTitle">
          <a:extLst xmlns:a="http://schemas.openxmlformats.org/drawingml/2006/main">
            <a:ext uri="{FF2B5EF4-FFF2-40B4-BE49-F238E27FC236}">
              <a16:creationId xmlns:a16="http://schemas.microsoft.com/office/drawing/2014/main" id="{45A6C890-D72A-3474-DA13-54D303384499}"/>
            </a:ext>
          </a:extLst>
        </cdr:cNvPr>
        <cdr:cNvSpPr txBox="1"/>
      </cdr:nvSpPr>
      <cdr:spPr>
        <a:xfrm xmlns:a="http://schemas.openxmlformats.org/drawingml/2006/main">
          <a:off x="0" y="0"/>
          <a:ext cx="5029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US PMI manufacturing input buying and inventories</a:t>
          </a:r>
        </a:p>
      </cdr:txBody>
    </cdr:sp>
  </cdr:relSizeAnchor>
  <cdr:relSizeAnchor xmlns:cdr="http://schemas.openxmlformats.org/drawingml/2006/chartDrawing">
    <cdr:from>
      <cdr:x>0</cdr:x>
      <cdr:y>0.97053</cdr:y>
    </cdr:from>
    <cdr:to>
      <cdr:x>1</cdr:x>
      <cdr:y>1</cdr:y>
    </cdr:to>
    <cdr:sp macro="" textlink="">
      <cdr:nvSpPr>
        <cdr:cNvPr id="6" name="txtboxCopyrightLine">
          <a:extLst xmlns:a="http://schemas.openxmlformats.org/drawingml/2006/main">
            <a:ext uri="{FF2B5EF4-FFF2-40B4-BE49-F238E27FC236}">
              <a16:creationId xmlns:a16="http://schemas.microsoft.com/office/drawing/2014/main" id="{875D4466-1B2C-6DCA-D603-A0FC03124056}"/>
            </a:ext>
          </a:extLst>
        </cdr:cNvPr>
        <cdr:cNvSpPr txBox="1"/>
      </cdr:nvSpPr>
      <cdr:spPr>
        <a:xfrm xmlns:a="http://schemas.openxmlformats.org/drawingml/2006/main">
          <a:off x="0" y="4253484"/>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7" name="txtBoxSourceLine">
          <a:extLst xmlns:a="http://schemas.openxmlformats.org/drawingml/2006/main">
            <a:ext uri="{FF2B5EF4-FFF2-40B4-BE49-F238E27FC236}">
              <a16:creationId xmlns:a16="http://schemas.microsoft.com/office/drawing/2014/main" id="{2455A543-A0F3-0855-2720-FC62A58FD26D}"/>
            </a:ext>
          </a:extLst>
        </cdr:cNvPr>
        <cdr:cNvSpPr txBox="1"/>
      </cdr:nvSpPr>
      <cdr:spPr>
        <a:xfrm xmlns:a="http://schemas.openxmlformats.org/drawingml/2006/main">
          <a:off x="0" y="4087368"/>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p>
      </cdr:txBody>
    </cdr:sp>
  </cdr:relSizeAnchor>
  <cdr:relSizeAnchor xmlns:cdr="http://schemas.openxmlformats.org/drawingml/2006/chartDrawing">
    <cdr:from>
      <cdr:x>0</cdr:x>
      <cdr:y>0.91158</cdr:y>
    </cdr:from>
    <cdr:to>
      <cdr:x>1</cdr:x>
      <cdr:y>0.94105</cdr:y>
    </cdr:to>
    <cdr:sp macro="" textlink="">
      <cdr:nvSpPr>
        <cdr:cNvPr id="8" name="txtBoxNotesLine">
          <a:extLst xmlns:a="http://schemas.openxmlformats.org/drawingml/2006/main">
            <a:ext uri="{FF2B5EF4-FFF2-40B4-BE49-F238E27FC236}">
              <a16:creationId xmlns:a16="http://schemas.microsoft.com/office/drawing/2014/main" id="{52D895F8-7964-4E41-DB2C-D0F0F521C4FE}"/>
            </a:ext>
          </a:extLst>
        </cdr:cNvPr>
        <cdr:cNvSpPr txBox="1"/>
      </cdr:nvSpPr>
      <cdr:spPr>
        <a:xfrm xmlns:a="http://schemas.openxmlformats.org/drawingml/2006/main">
          <a:off x="0" y="3959352"/>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50 =  no change,</a:t>
          </a:r>
          <a:r>
            <a:rPr lang="en-GB" sz="700" b="0" baseline="0">
              <a:solidFill>
                <a:srgbClr val="010000"/>
              </a:solidFill>
              <a:latin typeface="Arial" panose="020B0604020202020204" pitchFamily="34" charset="0"/>
            </a:rPr>
            <a:t> covers manufacturing only</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0.88211</cdr:y>
    </cdr:from>
    <cdr:to>
      <cdr:x>1</cdr:x>
      <cdr:y>0.91158</cdr:y>
    </cdr:to>
    <cdr:sp macro="" textlink="">
      <cdr:nvSpPr>
        <cdr:cNvPr id="9" name="txtBoxDataCompiledLine">
          <a:extLst xmlns:a="http://schemas.openxmlformats.org/drawingml/2006/main">
            <a:ext uri="{FF2B5EF4-FFF2-40B4-BE49-F238E27FC236}">
              <a16:creationId xmlns:a16="http://schemas.microsoft.com/office/drawing/2014/main" id="{CB83DA86-810C-03D5-1040-DF11529F932A}"/>
            </a:ext>
          </a:extLst>
        </cdr:cNvPr>
        <cdr:cNvSpPr txBox="1"/>
      </cdr:nvSpPr>
      <cdr:spPr>
        <a:xfrm xmlns:a="http://schemas.openxmlformats.org/drawingml/2006/main">
          <a:off x="0" y="3831336"/>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September 23, 2025.</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5" name="txtboxChartTitle">
          <a:extLst xmlns:a="http://schemas.openxmlformats.org/drawingml/2006/main">
            <a:ext uri="{FF2B5EF4-FFF2-40B4-BE49-F238E27FC236}">
              <a16:creationId xmlns:a16="http://schemas.microsoft.com/office/drawing/2014/main" id="{45A6C890-D72A-3474-DA13-54D303384499}"/>
            </a:ext>
          </a:extLst>
        </cdr:cNvPr>
        <cdr:cNvSpPr txBox="1"/>
      </cdr:nvSpPr>
      <cdr:spPr>
        <a:xfrm xmlns:a="http://schemas.openxmlformats.org/drawingml/2006/main">
          <a:off x="0" y="0"/>
          <a:ext cx="5029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US PMI manufacturing finished goods inventories</a:t>
          </a:r>
        </a:p>
      </cdr:txBody>
    </cdr:sp>
  </cdr:relSizeAnchor>
  <cdr:relSizeAnchor xmlns:cdr="http://schemas.openxmlformats.org/drawingml/2006/chartDrawing">
    <cdr:from>
      <cdr:x>0</cdr:x>
      <cdr:y>0.97053</cdr:y>
    </cdr:from>
    <cdr:to>
      <cdr:x>1</cdr:x>
      <cdr:y>1</cdr:y>
    </cdr:to>
    <cdr:sp macro="" textlink="">
      <cdr:nvSpPr>
        <cdr:cNvPr id="6" name="txtboxCopyrightLine">
          <a:extLst xmlns:a="http://schemas.openxmlformats.org/drawingml/2006/main">
            <a:ext uri="{FF2B5EF4-FFF2-40B4-BE49-F238E27FC236}">
              <a16:creationId xmlns:a16="http://schemas.microsoft.com/office/drawing/2014/main" id="{875D4466-1B2C-6DCA-D603-A0FC03124056}"/>
            </a:ext>
          </a:extLst>
        </cdr:cNvPr>
        <cdr:cNvSpPr txBox="1"/>
      </cdr:nvSpPr>
      <cdr:spPr>
        <a:xfrm xmlns:a="http://schemas.openxmlformats.org/drawingml/2006/main">
          <a:off x="0" y="4253484"/>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7" name="txtBoxSourceLine">
          <a:extLst xmlns:a="http://schemas.openxmlformats.org/drawingml/2006/main">
            <a:ext uri="{FF2B5EF4-FFF2-40B4-BE49-F238E27FC236}">
              <a16:creationId xmlns:a16="http://schemas.microsoft.com/office/drawing/2014/main" id="{2455A543-A0F3-0855-2720-FC62A58FD26D}"/>
            </a:ext>
          </a:extLst>
        </cdr:cNvPr>
        <cdr:cNvSpPr txBox="1"/>
      </cdr:nvSpPr>
      <cdr:spPr>
        <a:xfrm xmlns:a="http://schemas.openxmlformats.org/drawingml/2006/main">
          <a:off x="0" y="4087368"/>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p>
      </cdr:txBody>
    </cdr:sp>
  </cdr:relSizeAnchor>
  <cdr:relSizeAnchor xmlns:cdr="http://schemas.openxmlformats.org/drawingml/2006/chartDrawing">
    <cdr:from>
      <cdr:x>0</cdr:x>
      <cdr:y>0.91158</cdr:y>
    </cdr:from>
    <cdr:to>
      <cdr:x>1</cdr:x>
      <cdr:y>0.94105</cdr:y>
    </cdr:to>
    <cdr:sp macro="" textlink="">
      <cdr:nvSpPr>
        <cdr:cNvPr id="8" name="txtBoxNotesLine">
          <a:extLst xmlns:a="http://schemas.openxmlformats.org/drawingml/2006/main">
            <a:ext uri="{FF2B5EF4-FFF2-40B4-BE49-F238E27FC236}">
              <a16:creationId xmlns:a16="http://schemas.microsoft.com/office/drawing/2014/main" id="{52D895F8-7964-4E41-DB2C-D0F0F521C4FE}"/>
            </a:ext>
          </a:extLst>
        </cdr:cNvPr>
        <cdr:cNvSpPr txBox="1"/>
      </cdr:nvSpPr>
      <cdr:spPr>
        <a:xfrm xmlns:a="http://schemas.openxmlformats.org/drawingml/2006/main">
          <a:off x="0" y="3959352"/>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50 =  no change,</a:t>
          </a:r>
          <a:r>
            <a:rPr lang="en-GB" sz="700" b="0" baseline="0">
              <a:solidFill>
                <a:srgbClr val="010000"/>
              </a:solidFill>
              <a:latin typeface="Arial" panose="020B0604020202020204" pitchFamily="34" charset="0"/>
            </a:rPr>
            <a:t> covers manufacturing only</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0.88211</cdr:y>
    </cdr:from>
    <cdr:to>
      <cdr:x>1</cdr:x>
      <cdr:y>0.91158</cdr:y>
    </cdr:to>
    <cdr:sp macro="" textlink="">
      <cdr:nvSpPr>
        <cdr:cNvPr id="9" name="txtBoxDataCompiledLine">
          <a:extLst xmlns:a="http://schemas.openxmlformats.org/drawingml/2006/main">
            <a:ext uri="{FF2B5EF4-FFF2-40B4-BE49-F238E27FC236}">
              <a16:creationId xmlns:a16="http://schemas.microsoft.com/office/drawing/2014/main" id="{CB83DA86-810C-03D5-1040-DF11529F932A}"/>
            </a:ext>
          </a:extLst>
        </cdr:cNvPr>
        <cdr:cNvSpPr txBox="1"/>
      </cdr:nvSpPr>
      <cdr:spPr>
        <a:xfrm xmlns:a="http://schemas.openxmlformats.org/drawingml/2006/main">
          <a:off x="0" y="3831336"/>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September 23, 2025.</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0.09609</cdr:y>
    </cdr:from>
    <cdr:to>
      <cdr:x>0.93311</cdr:x>
      <cdr:y>0.09609</cdr:y>
    </cdr:to>
    <cdr:cxnSp macro="">
      <cdr:nvCxnSpPr>
        <cdr:cNvPr id="8" name="Straight Connector 7">
          <a:extLst xmlns:a="http://schemas.openxmlformats.org/drawingml/2006/main">
            <a:ext uri="{FF2B5EF4-FFF2-40B4-BE49-F238E27FC236}">
              <a16:creationId xmlns:a16="http://schemas.microsoft.com/office/drawing/2014/main" id="{EE0FF2C4-06F6-43D6-AAE2-499A40D5C485}"/>
            </a:ext>
          </a:extLst>
        </cdr:cNvPr>
        <cdr:cNvCxnSpPr/>
      </cdr:nvCxnSpPr>
      <cdr:spPr>
        <a:xfrm xmlns:a="http://schemas.openxmlformats.org/drawingml/2006/main">
          <a:off x="0" y="572845"/>
          <a:ext cx="3906771" cy="0"/>
        </a:xfrm>
        <a:prstGeom xmlns:a="http://schemas.openxmlformats.org/drawingml/2006/main" prst="line">
          <a:avLst/>
        </a:prstGeom>
        <a:ln xmlns:a="http://schemas.openxmlformats.org/drawingml/2006/main" w="6350">
          <a:solidFill>
            <a:schemeClr val="bg1">
              <a:lumMod val="50000"/>
            </a:schemeClr>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0.16542</cdr:y>
    </cdr:from>
    <cdr:to>
      <cdr:x>0.93311</cdr:x>
      <cdr:y>0.16542</cdr:y>
    </cdr:to>
    <cdr:cxnSp macro="">
      <cdr:nvCxnSpPr>
        <cdr:cNvPr id="9" name="Straight Connector 8">
          <a:extLst xmlns:a="http://schemas.openxmlformats.org/drawingml/2006/main">
            <a:ext uri="{FF2B5EF4-FFF2-40B4-BE49-F238E27FC236}">
              <a16:creationId xmlns:a16="http://schemas.microsoft.com/office/drawing/2014/main" id="{AB8ED93C-8935-47C6-9552-595F849FB684}"/>
            </a:ext>
          </a:extLst>
        </cdr:cNvPr>
        <cdr:cNvCxnSpPr/>
      </cdr:nvCxnSpPr>
      <cdr:spPr>
        <a:xfrm xmlns:a="http://schemas.openxmlformats.org/drawingml/2006/main">
          <a:off x="0" y="967123"/>
          <a:ext cx="3906772" cy="0"/>
        </a:xfrm>
        <a:prstGeom xmlns:a="http://schemas.openxmlformats.org/drawingml/2006/main" prst="line">
          <a:avLst/>
        </a:prstGeom>
        <a:ln xmlns:a="http://schemas.openxmlformats.org/drawingml/2006/main" w="6350">
          <a:solidFill>
            <a:schemeClr val="bg1">
              <a:lumMod val="50000"/>
            </a:schemeClr>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0.34846</cdr:y>
    </cdr:from>
    <cdr:to>
      <cdr:x>0.93311</cdr:x>
      <cdr:y>0.34846</cdr:y>
    </cdr:to>
    <cdr:cxnSp macro="">
      <cdr:nvCxnSpPr>
        <cdr:cNvPr id="10" name="Straight Connector 9">
          <a:extLst xmlns:a="http://schemas.openxmlformats.org/drawingml/2006/main">
            <a:ext uri="{FF2B5EF4-FFF2-40B4-BE49-F238E27FC236}">
              <a16:creationId xmlns:a16="http://schemas.microsoft.com/office/drawing/2014/main" id="{24EDB205-C7D9-48BE-B2AF-8100F81C3938}"/>
            </a:ext>
          </a:extLst>
        </cdr:cNvPr>
        <cdr:cNvCxnSpPr/>
      </cdr:nvCxnSpPr>
      <cdr:spPr>
        <a:xfrm xmlns:a="http://schemas.openxmlformats.org/drawingml/2006/main">
          <a:off x="0" y="2077380"/>
          <a:ext cx="3906771" cy="0"/>
        </a:xfrm>
        <a:prstGeom xmlns:a="http://schemas.openxmlformats.org/drawingml/2006/main" prst="line">
          <a:avLst/>
        </a:prstGeom>
        <a:ln xmlns:a="http://schemas.openxmlformats.org/drawingml/2006/main" w="6350">
          <a:solidFill>
            <a:schemeClr val="bg1">
              <a:lumMod val="50000"/>
            </a:schemeClr>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0.00824</cdr:x>
      <cdr:y>0.19327</cdr:y>
    </cdr:from>
    <cdr:to>
      <cdr:x>0.06743</cdr:x>
      <cdr:y>0.35064</cdr:y>
    </cdr:to>
    <cdr:sp macro="" textlink="">
      <cdr:nvSpPr>
        <cdr:cNvPr id="7" name="TextBox 6">
          <a:extLst xmlns:a="http://schemas.openxmlformats.org/drawingml/2006/main">
            <a:ext uri="{FF2B5EF4-FFF2-40B4-BE49-F238E27FC236}">
              <a16:creationId xmlns:a16="http://schemas.microsoft.com/office/drawing/2014/main" id="{9EEE3D0D-8A66-17B7-B99B-98FB47D6401A}"/>
            </a:ext>
          </a:extLst>
        </cdr:cNvPr>
        <cdr:cNvSpPr txBox="1"/>
      </cdr:nvSpPr>
      <cdr:spPr>
        <a:xfrm xmlns:a="http://schemas.openxmlformats.org/drawingml/2006/main" rot="16200000">
          <a:off x="-301636" y="1466081"/>
          <a:ext cx="920073" cy="2478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800" dirty="0">
              <a:solidFill>
                <a:schemeClr val="accent1"/>
              </a:solidFill>
              <a:latin typeface="Arial" panose="020B0604020202020204" pitchFamily="34" charset="0"/>
            </a:rPr>
            <a:t>INDUSTRIES</a:t>
          </a:r>
        </a:p>
      </cdr:txBody>
    </cdr:sp>
  </cdr:relSizeAnchor>
  <cdr:relSizeAnchor xmlns:cdr="http://schemas.openxmlformats.org/drawingml/2006/chartDrawing">
    <cdr:from>
      <cdr:x>0.00824</cdr:x>
      <cdr:y>0.34214</cdr:y>
    </cdr:from>
    <cdr:to>
      <cdr:x>0.06743</cdr:x>
      <cdr:y>0.4995</cdr:y>
    </cdr:to>
    <cdr:sp macro="" textlink="">
      <cdr:nvSpPr>
        <cdr:cNvPr id="11" name="TextBox 1">
          <a:extLst xmlns:a="http://schemas.openxmlformats.org/drawingml/2006/main">
            <a:ext uri="{FF2B5EF4-FFF2-40B4-BE49-F238E27FC236}">
              <a16:creationId xmlns:a16="http://schemas.microsoft.com/office/drawing/2014/main" id="{7EE499DC-D812-9311-20D6-1CE0A62C0440}"/>
            </a:ext>
          </a:extLst>
        </cdr:cNvPr>
        <cdr:cNvSpPr txBox="1"/>
      </cdr:nvSpPr>
      <cdr:spPr>
        <a:xfrm xmlns:a="http://schemas.openxmlformats.org/drawingml/2006/main" rot="16200000">
          <a:off x="-310662" y="2384845"/>
          <a:ext cx="938124" cy="2478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accent1"/>
              </a:solidFill>
              <a:latin typeface="Arial" panose="020B0604020202020204" pitchFamily="34" charset="0"/>
            </a:rPr>
            <a:t> SECTORS</a:t>
          </a:r>
        </a:p>
      </cdr:txBody>
    </cdr:sp>
  </cdr:relSizeAnchor>
  <cdr:relSizeAnchor xmlns:cdr="http://schemas.openxmlformats.org/drawingml/2006/chartDrawing">
    <cdr:from>
      <cdr:x>0.02525</cdr:x>
      <cdr:y>0.46344</cdr:y>
    </cdr:from>
    <cdr:to>
      <cdr:x>0.04855</cdr:x>
      <cdr:y>0.49333</cdr:y>
    </cdr:to>
    <cdr:sp macro="" textlink="">
      <cdr:nvSpPr>
        <cdr:cNvPr id="12" name="Arrow: Down 11">
          <a:extLst xmlns:a="http://schemas.openxmlformats.org/drawingml/2006/main">
            <a:ext uri="{FF2B5EF4-FFF2-40B4-BE49-F238E27FC236}">
              <a16:creationId xmlns:a16="http://schemas.microsoft.com/office/drawing/2014/main" id="{641DF8AA-1187-7C73-80CD-AC94AC56330A}"/>
            </a:ext>
          </a:extLst>
        </cdr:cNvPr>
        <cdr:cNvSpPr/>
      </cdr:nvSpPr>
      <cdr:spPr>
        <a:xfrm xmlns:a="http://schemas.openxmlformats.org/drawingml/2006/main">
          <a:off x="105709" y="2762839"/>
          <a:ext cx="97553" cy="178194"/>
        </a:xfrm>
        <a:prstGeom xmlns:a="http://schemas.openxmlformats.org/drawingml/2006/main" prst="downArrow">
          <a:avLst/>
        </a:prstGeom>
        <a:solidFill xmlns:a="http://schemas.openxmlformats.org/drawingml/2006/main">
          <a:schemeClr val="accent1">
            <a:alpha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800">
            <a:latin typeface="Arial" panose="020B0604020202020204" pitchFamily="34" charset="0"/>
          </a:endParaRPr>
        </a:p>
      </cdr:txBody>
    </cdr:sp>
  </cdr:relSizeAnchor>
  <cdr:relSizeAnchor xmlns:cdr="http://schemas.openxmlformats.org/drawingml/2006/chartDrawing">
    <cdr:from>
      <cdr:x>0</cdr:x>
      <cdr:y>0</cdr:y>
    </cdr:from>
    <cdr:to>
      <cdr:x>1</cdr:x>
      <cdr:y>0.04952</cdr:y>
    </cdr:to>
    <cdr:sp macro="" textlink="">
      <cdr:nvSpPr>
        <cdr:cNvPr id="15" name="txtboxChartTitle">
          <a:extLst xmlns:a="http://schemas.openxmlformats.org/drawingml/2006/main">
            <a:ext uri="{FF2B5EF4-FFF2-40B4-BE49-F238E27FC236}">
              <a16:creationId xmlns:a16="http://schemas.microsoft.com/office/drawing/2014/main" id="{606E8A82-B0B6-CEBB-6798-203BCEEA11BB}"/>
            </a:ext>
          </a:extLst>
        </cdr:cNvPr>
        <cdr:cNvSpPr txBox="1"/>
      </cdr:nvSpPr>
      <cdr:spPr>
        <a:xfrm xmlns:a="http://schemas.openxmlformats.org/drawingml/2006/main">
          <a:off x="0" y="0"/>
          <a:ext cx="4186828" cy="28954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dirty="0">
              <a:solidFill>
                <a:srgbClr val="010000"/>
              </a:solidFill>
              <a:latin typeface="Arial" panose="020B0604020202020204" pitchFamily="34" charset="0"/>
            </a:rPr>
            <a:t>Global PMI output index</a:t>
          </a:r>
        </a:p>
      </cdr:txBody>
    </cdr:sp>
  </cdr:relSizeAnchor>
  <cdr:relSizeAnchor xmlns:cdr="http://schemas.openxmlformats.org/drawingml/2006/chartDrawing">
    <cdr:from>
      <cdr:x>0</cdr:x>
      <cdr:y>0.97745</cdr:y>
    </cdr:from>
    <cdr:to>
      <cdr:x>1</cdr:x>
      <cdr:y>1</cdr:y>
    </cdr:to>
    <cdr:sp macro="" textlink="">
      <cdr:nvSpPr>
        <cdr:cNvPr id="16" name="txtboxCopyrightLine">
          <a:extLst xmlns:a="http://schemas.openxmlformats.org/drawingml/2006/main">
            <a:ext uri="{FF2B5EF4-FFF2-40B4-BE49-F238E27FC236}">
              <a16:creationId xmlns:a16="http://schemas.microsoft.com/office/drawing/2014/main" id="{3F4335DE-1A04-981E-B3C9-F9BD3104B000}"/>
            </a:ext>
          </a:extLst>
        </cdr:cNvPr>
        <cdr:cNvSpPr txBox="1"/>
      </cdr:nvSpPr>
      <cdr:spPr>
        <a:xfrm xmlns:a="http://schemas.openxmlformats.org/drawingml/2006/main">
          <a:off x="0" y="5600540"/>
          <a:ext cx="329565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0.95491</cdr:y>
    </cdr:from>
    <cdr:to>
      <cdr:x>1</cdr:x>
      <cdr:y>0.97745</cdr:y>
    </cdr:to>
    <cdr:sp macro="" textlink="">
      <cdr:nvSpPr>
        <cdr:cNvPr id="17" name="txtBoxSourceLine">
          <a:extLst xmlns:a="http://schemas.openxmlformats.org/drawingml/2006/main">
            <a:ext uri="{FF2B5EF4-FFF2-40B4-BE49-F238E27FC236}">
              <a16:creationId xmlns:a16="http://schemas.microsoft.com/office/drawing/2014/main" id="{E9018D12-9258-BBB7-1453-3FED1829F40D}"/>
            </a:ext>
          </a:extLst>
        </cdr:cNvPr>
        <cdr:cNvSpPr txBox="1"/>
      </cdr:nvSpPr>
      <cdr:spPr>
        <a:xfrm xmlns:a="http://schemas.openxmlformats.org/drawingml/2006/main">
          <a:off x="0" y="5421724"/>
          <a:ext cx="329565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a:t>
          </a:r>
          <a:r>
            <a:rPr lang="en-GB" sz="700" b="0" baseline="0">
              <a:solidFill>
                <a:srgbClr val="010000"/>
              </a:solidFill>
              <a:latin typeface="Arial" panose="020B0604020202020204" pitchFamily="34" charset="0"/>
            </a:rPr>
            <a:t> PMI, JPMorgan</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0.93638</cdr:y>
    </cdr:from>
    <cdr:to>
      <cdr:x>1</cdr:x>
      <cdr:y>0.95893</cdr:y>
    </cdr:to>
    <cdr:sp macro="" textlink="">
      <cdr:nvSpPr>
        <cdr:cNvPr id="18" name="txtBoxNotesLine">
          <a:extLst xmlns:a="http://schemas.openxmlformats.org/drawingml/2006/main">
            <a:ext uri="{FF2B5EF4-FFF2-40B4-BE49-F238E27FC236}">
              <a16:creationId xmlns:a16="http://schemas.microsoft.com/office/drawing/2014/main" id="{8463F88D-0B6B-75B5-344C-8C52FC50A407}"/>
            </a:ext>
          </a:extLst>
        </cdr:cNvPr>
        <cdr:cNvSpPr txBox="1"/>
      </cdr:nvSpPr>
      <cdr:spPr>
        <a:xfrm xmlns:a="http://schemas.openxmlformats.org/drawingml/2006/main">
          <a:off x="0" y="4876428"/>
          <a:ext cx="4197937" cy="117435"/>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value of 50 = no change on prior month.</a:t>
          </a:r>
        </a:p>
      </cdr:txBody>
    </cdr:sp>
  </cdr:relSizeAnchor>
  <cdr:relSizeAnchor xmlns:cdr="http://schemas.openxmlformats.org/drawingml/2006/chartDrawing">
    <cdr:from>
      <cdr:x>0</cdr:x>
      <cdr:y>0.91493</cdr:y>
    </cdr:from>
    <cdr:to>
      <cdr:x>1</cdr:x>
      <cdr:y>0.93752</cdr:y>
    </cdr:to>
    <cdr:sp macro="" textlink="">
      <cdr:nvSpPr>
        <cdr:cNvPr id="2" name="txtBoxDataCompiledLine">
          <a:extLst xmlns:a="http://schemas.openxmlformats.org/drawingml/2006/main">
            <a:ext uri="{FF2B5EF4-FFF2-40B4-BE49-F238E27FC236}">
              <a16:creationId xmlns:a16="http://schemas.microsoft.com/office/drawing/2014/main" id="{E83F6925-FD80-ADF2-0DC2-1346BFD01721}"/>
            </a:ext>
          </a:extLst>
        </cdr:cNvPr>
        <cdr:cNvSpPr txBox="1"/>
      </cdr:nvSpPr>
      <cdr:spPr>
        <a:xfrm xmlns:a="http://schemas.openxmlformats.org/drawingml/2006/main">
          <a:off x="0" y="5144974"/>
          <a:ext cx="4230339" cy="127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Data compiled October </a:t>
          </a:r>
          <a:r>
            <a:rPr lang="en-GB" sz="700" b="0" baseline="0">
              <a:solidFill>
                <a:srgbClr val="010000"/>
              </a:solidFill>
              <a:latin typeface="Arial" panose="020B0604020202020204" pitchFamily="34" charset="0"/>
            </a:rPr>
            <a:t>2025</a:t>
          </a:r>
          <a:r>
            <a:rPr lang="en-GB" sz="700" b="0">
              <a:solidFill>
                <a:srgbClr val="010000"/>
              </a:solidFill>
              <a:latin typeface="Arial" panose="020B0604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0.0509</cdr:y>
    </cdr:from>
    <cdr:to>
      <cdr:x>0.74839</cdr:x>
      <cdr:y>0.09869</cdr:y>
    </cdr:to>
    <cdr:sp macro="" textlink="">
      <cdr:nvSpPr>
        <cdr:cNvPr id="3" name="Text Box 1"/>
        <cdr:cNvSpPr txBox="1">
          <a:spLocks xmlns:a="http://schemas.openxmlformats.org/drawingml/2006/main" noChangeArrowheads="1"/>
        </cdr:cNvSpPr>
      </cdr:nvSpPr>
      <cdr:spPr bwMode="auto">
        <a:xfrm xmlns:a="http://schemas.openxmlformats.org/drawingml/2006/main">
          <a:off x="0" y="218966"/>
          <a:ext cx="4909666" cy="2055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400" b="0" i="0" u="none" strike="noStrike" baseline="0" dirty="0">
              <a:solidFill>
                <a:srgbClr val="000000"/>
              </a:solidFill>
              <a:latin typeface="Arial" panose="020B0604020202020204" pitchFamily="34" charset="0"/>
              <a:cs typeface="Arial"/>
            </a:rPr>
            <a:t>UK GDP, constant prices quarterly % change</a:t>
          </a:r>
        </a:p>
      </cdr:txBody>
    </cdr:sp>
  </cdr:relSizeAnchor>
  <cdr:relSizeAnchor xmlns:cdr="http://schemas.openxmlformats.org/drawingml/2006/chartDrawing">
    <cdr:from>
      <cdr:x>0.46351</cdr:x>
      <cdr:y>0.54926</cdr:y>
    </cdr:from>
    <cdr:to>
      <cdr:x>0.59113</cdr:x>
      <cdr:y>0.63075</cdr:y>
    </cdr:to>
    <cdr:sp macro="" textlink="">
      <cdr:nvSpPr>
        <cdr:cNvPr id="4" name="Oval 3">
          <a:extLst xmlns:a="http://schemas.openxmlformats.org/drawingml/2006/main">
            <a:ext uri="{FF2B5EF4-FFF2-40B4-BE49-F238E27FC236}">
              <a16:creationId xmlns:a16="http://schemas.microsoft.com/office/drawing/2014/main" id="{12283B60-3B86-4715-BEE8-E59967DDE7E0}"/>
            </a:ext>
          </a:extLst>
        </cdr:cNvPr>
        <cdr:cNvSpPr/>
      </cdr:nvSpPr>
      <cdr:spPr>
        <a:xfrm xmlns:a="http://schemas.openxmlformats.org/drawingml/2006/main">
          <a:off x="3366369" y="2657725"/>
          <a:ext cx="926881" cy="394305"/>
        </a:xfrm>
        <a:prstGeom xmlns:a="http://schemas.openxmlformats.org/drawingml/2006/main" prst="ellipse">
          <a:avLst/>
        </a:prstGeom>
        <a:noFill xmlns:a="http://schemas.openxmlformats.org/drawingml/2006/main"/>
        <a:ln xmlns:a="http://schemas.openxmlformats.org/drawingml/2006/main" w="6350">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300">
            <a:latin typeface="Arial" panose="020B0604020202020204" pitchFamily="34" charset="0"/>
          </a:endParaRPr>
        </a:p>
      </cdr:txBody>
    </cdr:sp>
  </cdr:relSizeAnchor>
  <cdr:relSizeAnchor xmlns:cdr="http://schemas.openxmlformats.org/drawingml/2006/chartDrawing">
    <cdr:from>
      <cdr:x>0.4298</cdr:x>
      <cdr:y>0.66661</cdr:y>
    </cdr:from>
    <cdr:to>
      <cdr:x>0.61711</cdr:x>
      <cdr:y>0.7608</cdr:y>
    </cdr:to>
    <cdr:sp macro="" textlink="">
      <cdr:nvSpPr>
        <cdr:cNvPr id="5" name="Text Box 1">
          <a:extLst xmlns:a="http://schemas.openxmlformats.org/drawingml/2006/main">
            <a:ext uri="{FF2B5EF4-FFF2-40B4-BE49-F238E27FC236}">
              <a16:creationId xmlns:a16="http://schemas.microsoft.com/office/drawing/2014/main" id="{0049CDC2-6688-4A81-B64B-950EC63269AF}"/>
            </a:ext>
          </a:extLst>
        </cdr:cNvPr>
        <cdr:cNvSpPr txBox="1">
          <a:spLocks xmlns:a="http://schemas.openxmlformats.org/drawingml/2006/main" noChangeArrowheads="1"/>
        </cdr:cNvSpPr>
      </cdr:nvSpPr>
      <cdr:spPr bwMode="auto">
        <a:xfrm xmlns:a="http://schemas.openxmlformats.org/drawingml/2006/main">
          <a:off x="4759835" y="3641118"/>
          <a:ext cx="2074386" cy="5144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GB" sz="1200" b="0" i="0" u="none" strike="noStrike" baseline="0" dirty="0">
              <a:solidFill>
                <a:schemeClr val="bg1">
                  <a:lumMod val="50000"/>
                </a:schemeClr>
              </a:solidFill>
              <a:latin typeface="Arial" panose="020B0604020202020204" pitchFamily="34" charset="0"/>
              <a:cs typeface="Arial"/>
            </a:rPr>
            <a:t>A feared 'triple-dip'</a:t>
          </a:r>
          <a:br>
            <a:rPr lang="en-GB" sz="1200" b="0" i="0" u="none" strike="noStrike" baseline="0" dirty="0">
              <a:solidFill>
                <a:schemeClr val="bg1">
                  <a:lumMod val="50000"/>
                </a:schemeClr>
              </a:solidFill>
              <a:latin typeface="Arial" panose="020B0604020202020204" pitchFamily="34" charset="0"/>
              <a:cs typeface="Arial"/>
            </a:rPr>
          </a:br>
          <a:r>
            <a:rPr lang="en-GB" sz="1200" b="0" i="0" u="none" strike="noStrike" baseline="0" dirty="0">
              <a:solidFill>
                <a:schemeClr val="bg1">
                  <a:lumMod val="50000"/>
                </a:schemeClr>
              </a:solidFill>
              <a:latin typeface="Arial" panose="020B0604020202020204" pitchFamily="34" charset="0"/>
              <a:cs typeface="Arial"/>
            </a:rPr>
            <a:t>recession has been</a:t>
          </a:r>
          <a:br>
            <a:rPr lang="en-GB" sz="1200" b="0" i="0" u="none" strike="noStrike" baseline="0" dirty="0">
              <a:solidFill>
                <a:schemeClr val="bg1">
                  <a:lumMod val="50000"/>
                </a:schemeClr>
              </a:solidFill>
              <a:latin typeface="Arial" panose="020B0604020202020204" pitchFamily="34" charset="0"/>
              <a:cs typeface="Arial"/>
            </a:rPr>
          </a:br>
          <a:r>
            <a:rPr lang="en-GB" sz="1200" b="0" i="0" u="none" strike="noStrike" baseline="0" dirty="0">
              <a:solidFill>
                <a:schemeClr val="bg1">
                  <a:lumMod val="50000"/>
                </a:schemeClr>
              </a:solidFill>
              <a:latin typeface="Arial" panose="020B0604020202020204" pitchFamily="34" charset="0"/>
              <a:cs typeface="Arial"/>
            </a:rPr>
            <a:t>revised away</a:t>
          </a:r>
        </a:p>
      </cdr:txBody>
    </cdr:sp>
  </cdr:relSizeAnchor>
  <cdr:relSizeAnchor xmlns:cdr="http://schemas.openxmlformats.org/drawingml/2006/chartDrawing">
    <cdr:from>
      <cdr:x>0.07085</cdr:x>
      <cdr:y>0.61793</cdr:y>
    </cdr:from>
    <cdr:to>
      <cdr:x>0.36885</cdr:x>
      <cdr:y>0.71212</cdr:y>
    </cdr:to>
    <cdr:sp macro="" textlink="">
      <cdr:nvSpPr>
        <cdr:cNvPr id="6" name="Text Box 1">
          <a:extLst xmlns:a="http://schemas.openxmlformats.org/drawingml/2006/main">
            <a:ext uri="{FF2B5EF4-FFF2-40B4-BE49-F238E27FC236}">
              <a16:creationId xmlns:a16="http://schemas.microsoft.com/office/drawing/2014/main" id="{4B78B855-A66E-41C2-AFE5-F5D1594D6343}"/>
            </a:ext>
          </a:extLst>
        </cdr:cNvPr>
        <cdr:cNvSpPr txBox="1">
          <a:spLocks xmlns:a="http://schemas.openxmlformats.org/drawingml/2006/main" noChangeArrowheads="1"/>
        </cdr:cNvSpPr>
      </cdr:nvSpPr>
      <cdr:spPr bwMode="auto">
        <a:xfrm xmlns:a="http://schemas.openxmlformats.org/drawingml/2006/main">
          <a:off x="784607" y="3375214"/>
          <a:ext cx="3300235" cy="51448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GB" sz="1200" b="0" i="0" u="none" strike="noStrike" baseline="0" dirty="0">
              <a:solidFill>
                <a:schemeClr val="bg1">
                  <a:lumMod val="50000"/>
                </a:schemeClr>
              </a:solidFill>
              <a:latin typeface="Arial" panose="020B0604020202020204" pitchFamily="34" charset="0"/>
              <a:cs typeface="Arial"/>
            </a:rPr>
            <a:t>Initial GDP estimates of modest growth have been revised to show strong expansions</a:t>
          </a:r>
        </a:p>
      </cdr:txBody>
    </cdr:sp>
  </cdr:relSizeAnchor>
  <cdr:relSizeAnchor xmlns:cdr="http://schemas.openxmlformats.org/drawingml/2006/chartDrawing">
    <cdr:from>
      <cdr:x>0.10518</cdr:x>
      <cdr:y>0.3308</cdr:y>
    </cdr:from>
    <cdr:to>
      <cdr:x>0.18331</cdr:x>
      <cdr:y>0.61446</cdr:y>
    </cdr:to>
    <cdr:cxnSp macro="">
      <cdr:nvCxnSpPr>
        <cdr:cNvPr id="8" name="Straight Connector 7">
          <a:extLst xmlns:a="http://schemas.openxmlformats.org/drawingml/2006/main">
            <a:ext uri="{FF2B5EF4-FFF2-40B4-BE49-F238E27FC236}">
              <a16:creationId xmlns:a16="http://schemas.microsoft.com/office/drawing/2014/main" id="{F6382C22-5936-4296-9D27-BE71656EBB36}"/>
            </a:ext>
          </a:extLst>
        </cdr:cNvPr>
        <cdr:cNvCxnSpPr/>
      </cdr:nvCxnSpPr>
      <cdr:spPr>
        <a:xfrm xmlns:a="http://schemas.openxmlformats.org/drawingml/2006/main">
          <a:off x="1164856" y="1806897"/>
          <a:ext cx="865269" cy="1549368"/>
        </a:xfrm>
        <a:prstGeom xmlns:a="http://schemas.openxmlformats.org/drawingml/2006/main" prst="line">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0.22328</cdr:x>
      <cdr:y>0.39489</cdr:y>
    </cdr:from>
    <cdr:to>
      <cdr:x>0.22328</cdr:x>
      <cdr:y>0.61256</cdr:y>
    </cdr:to>
    <cdr:cxnSp macro="">
      <cdr:nvCxnSpPr>
        <cdr:cNvPr id="10" name="Straight Connector 9">
          <a:extLst xmlns:a="http://schemas.openxmlformats.org/drawingml/2006/main">
            <a:ext uri="{FF2B5EF4-FFF2-40B4-BE49-F238E27FC236}">
              <a16:creationId xmlns:a16="http://schemas.microsoft.com/office/drawing/2014/main" id="{19346081-C2B5-4BB3-9667-BE0D0160A9D8}"/>
            </a:ext>
          </a:extLst>
        </cdr:cNvPr>
        <cdr:cNvCxnSpPr/>
      </cdr:nvCxnSpPr>
      <cdr:spPr>
        <a:xfrm xmlns:a="http://schemas.openxmlformats.org/drawingml/2006/main">
          <a:off x="2472772" y="2156953"/>
          <a:ext cx="0" cy="1188921"/>
        </a:xfrm>
        <a:prstGeom xmlns:a="http://schemas.openxmlformats.org/drawingml/2006/main" prst="line">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0.24149</cdr:x>
      <cdr:y>0.38118</cdr:y>
    </cdr:from>
    <cdr:to>
      <cdr:x>0.31297</cdr:x>
      <cdr:y>0.60685</cdr:y>
    </cdr:to>
    <cdr:cxnSp macro="">
      <cdr:nvCxnSpPr>
        <cdr:cNvPr id="12" name="Straight Connector 11">
          <a:extLst xmlns:a="http://schemas.openxmlformats.org/drawingml/2006/main">
            <a:ext uri="{FF2B5EF4-FFF2-40B4-BE49-F238E27FC236}">
              <a16:creationId xmlns:a16="http://schemas.microsoft.com/office/drawing/2014/main" id="{DD10993B-3E9E-42E0-BD47-3D4A57363F32}"/>
            </a:ext>
          </a:extLst>
        </cdr:cNvPr>
        <cdr:cNvCxnSpPr/>
      </cdr:nvCxnSpPr>
      <cdr:spPr>
        <a:xfrm xmlns:a="http://schemas.openxmlformats.org/drawingml/2006/main" flipH="1">
          <a:off x="2674362" y="2082069"/>
          <a:ext cx="791617" cy="1232632"/>
        </a:xfrm>
        <a:prstGeom xmlns:a="http://schemas.openxmlformats.org/drawingml/2006/main" prst="line">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0.89033</cdr:x>
      <cdr:y>0.18932</cdr:y>
    </cdr:from>
    <cdr:to>
      <cdr:x>0.8971</cdr:x>
      <cdr:y>0.83913</cdr:y>
    </cdr:to>
    <cdr:cxnSp macro="">
      <cdr:nvCxnSpPr>
        <cdr:cNvPr id="14" name="Straight Connector 13">
          <a:extLst xmlns:a="http://schemas.openxmlformats.org/drawingml/2006/main">
            <a:ext uri="{FF2B5EF4-FFF2-40B4-BE49-F238E27FC236}">
              <a16:creationId xmlns:a16="http://schemas.microsoft.com/office/drawing/2014/main" id="{DD10993B-3E9E-42E0-BD47-3D4A57363F32}"/>
            </a:ext>
          </a:extLst>
        </cdr:cNvPr>
        <cdr:cNvCxnSpPr/>
      </cdr:nvCxnSpPr>
      <cdr:spPr>
        <a:xfrm xmlns:a="http://schemas.openxmlformats.org/drawingml/2006/main">
          <a:off x="9860103" y="1034104"/>
          <a:ext cx="74976" cy="3549364"/>
        </a:xfrm>
        <a:prstGeom xmlns:a="http://schemas.openxmlformats.org/drawingml/2006/main" prst="line">
          <a:avLst/>
        </a:prstGeom>
        <a:ln xmlns:a="http://schemas.openxmlformats.org/drawingml/2006/main" w="635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0.90938</cdr:x>
      <cdr:y>0.64323</cdr:y>
    </cdr:from>
    <cdr:to>
      <cdr:x>0.99108</cdr:x>
      <cdr:y>0.78832</cdr:y>
    </cdr:to>
    <cdr:sp macro="" textlink="">
      <cdr:nvSpPr>
        <cdr:cNvPr id="16" name="Text Box 1">
          <a:extLst xmlns:a="http://schemas.openxmlformats.org/drawingml/2006/main">
            <a:ext uri="{FF2B5EF4-FFF2-40B4-BE49-F238E27FC236}">
              <a16:creationId xmlns:a16="http://schemas.microsoft.com/office/drawing/2014/main" id="{7253A448-3491-4F73-B3C2-92FCDE0ADC6E}"/>
            </a:ext>
          </a:extLst>
        </cdr:cNvPr>
        <cdr:cNvSpPr txBox="1">
          <a:spLocks xmlns:a="http://schemas.openxmlformats.org/drawingml/2006/main" noChangeArrowheads="1"/>
        </cdr:cNvSpPr>
      </cdr:nvSpPr>
      <cdr:spPr bwMode="auto">
        <a:xfrm xmlns:a="http://schemas.openxmlformats.org/drawingml/2006/main">
          <a:off x="6604688" y="3112397"/>
          <a:ext cx="593372" cy="70204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050" b="0" i="0" u="none" strike="noStrike" baseline="0" dirty="0">
              <a:solidFill>
                <a:schemeClr val="bg1">
                  <a:lumMod val="50000"/>
                </a:schemeClr>
              </a:solidFill>
              <a:latin typeface="Arial" panose="020B0604020202020204" pitchFamily="34" charset="0"/>
              <a:cs typeface="Arial"/>
            </a:rPr>
            <a:t>Data liable to major revision</a:t>
          </a:r>
        </a:p>
      </cdr:txBody>
    </cdr:sp>
  </cdr:relSizeAnchor>
  <cdr:relSizeAnchor xmlns:cdr="http://schemas.openxmlformats.org/drawingml/2006/chartDrawing">
    <cdr:from>
      <cdr:x>0</cdr:x>
      <cdr:y>0</cdr:y>
    </cdr:from>
    <cdr:to>
      <cdr:x>1</cdr:x>
      <cdr:y>0.0632</cdr:y>
    </cdr:to>
    <cdr:sp macro="" textlink="">
      <cdr:nvSpPr>
        <cdr:cNvPr id="7" name="txtboxChartTitle">
          <a:extLst xmlns:a="http://schemas.openxmlformats.org/drawingml/2006/main">
            <a:ext uri="{FF2B5EF4-FFF2-40B4-BE49-F238E27FC236}">
              <a16:creationId xmlns:a16="http://schemas.microsoft.com/office/drawing/2014/main" id="{C59C04E9-A5FE-27C9-F466-CB311DBF5893}"/>
            </a:ext>
          </a:extLst>
        </cdr:cNvPr>
        <cdr:cNvSpPr txBox="1"/>
      </cdr:nvSpPr>
      <cdr:spPr>
        <a:xfrm xmlns:a="http://schemas.openxmlformats.org/drawingml/2006/main">
          <a:off x="0" y="0"/>
          <a:ext cx="7315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dirty="0">
              <a:solidFill>
                <a:srgbClr val="010000"/>
              </a:solidFill>
              <a:latin typeface="Arial" panose="020B0604020202020204" pitchFamily="34" charset="0"/>
            </a:rPr>
            <a:t>UK</a:t>
          </a:r>
          <a:r>
            <a:rPr lang="en-GB" sz="1600" b="1" baseline="0" dirty="0">
              <a:solidFill>
                <a:srgbClr val="010000"/>
              </a:solidFill>
              <a:latin typeface="Arial" panose="020B0604020202020204" pitchFamily="34" charset="0"/>
            </a:rPr>
            <a:t> GDP revisions (initial to final estimates)</a:t>
          </a:r>
          <a:endParaRPr lang="en-GB" sz="1600" b="1" dirty="0">
            <a:solidFill>
              <a:srgbClr val="010000"/>
            </a:solidFill>
            <a:latin typeface="Arial" panose="020B0604020202020204" pitchFamily="34" charset="0"/>
          </a:endParaRPr>
        </a:p>
      </cdr:txBody>
    </cdr:sp>
  </cdr:relSizeAnchor>
  <cdr:relSizeAnchor xmlns:cdr="http://schemas.openxmlformats.org/drawingml/2006/chartDrawing">
    <cdr:from>
      <cdr:x>0</cdr:x>
      <cdr:y>0.9705</cdr:y>
    </cdr:from>
    <cdr:to>
      <cdr:x>1</cdr:x>
      <cdr:y>1</cdr:y>
    </cdr:to>
    <cdr:sp macro="" textlink="">
      <cdr:nvSpPr>
        <cdr:cNvPr id="9" name="txtboxCopyrightLine">
          <a:extLst xmlns:a="http://schemas.openxmlformats.org/drawingml/2006/main">
            <a:ext uri="{FF2B5EF4-FFF2-40B4-BE49-F238E27FC236}">
              <a16:creationId xmlns:a16="http://schemas.microsoft.com/office/drawing/2014/main" id="{57A661CC-F79D-392B-018A-5EBDFAC02EE4}"/>
            </a:ext>
          </a:extLst>
        </cdr:cNvPr>
        <cdr:cNvSpPr txBox="1"/>
      </cdr:nvSpPr>
      <cdr:spPr>
        <a:xfrm xmlns:a="http://schemas.openxmlformats.org/drawingml/2006/main">
          <a:off x="0" y="4250309"/>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0.94101</cdr:y>
    </cdr:from>
    <cdr:to>
      <cdr:x>1</cdr:x>
      <cdr:y>0.9705</cdr:y>
    </cdr:to>
    <cdr:sp macro="" textlink="">
      <cdr:nvSpPr>
        <cdr:cNvPr id="11" name="txtBoxSourceLine">
          <a:extLst xmlns:a="http://schemas.openxmlformats.org/drawingml/2006/main">
            <a:ext uri="{FF2B5EF4-FFF2-40B4-BE49-F238E27FC236}">
              <a16:creationId xmlns:a16="http://schemas.microsoft.com/office/drawing/2014/main" id="{C2F0172B-CDC3-0AFD-12AA-D25D219F3686}"/>
            </a:ext>
          </a:extLst>
        </cdr:cNvPr>
        <cdr:cNvSpPr txBox="1"/>
      </cdr:nvSpPr>
      <cdr:spPr>
        <a:xfrm xmlns:a="http://schemas.openxmlformats.org/drawingml/2006/main">
          <a:off x="0" y="4084193"/>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 ONS revisions triangles.</a:t>
          </a:r>
        </a:p>
      </cdr:txBody>
    </cdr:sp>
  </cdr:relSizeAnchor>
  <cdr:relSizeAnchor xmlns:cdr="http://schemas.openxmlformats.org/drawingml/2006/chartDrawing">
    <cdr:from>
      <cdr:x>0</cdr:x>
      <cdr:y>0.91151</cdr:y>
    </cdr:from>
    <cdr:to>
      <cdr:x>1</cdr:x>
      <cdr:y>0.94101</cdr:y>
    </cdr:to>
    <cdr:sp macro="" textlink="">
      <cdr:nvSpPr>
        <cdr:cNvPr id="15" name="txtBoxDataCompiledLine">
          <a:extLst xmlns:a="http://schemas.openxmlformats.org/drawingml/2006/main">
            <a:ext uri="{FF2B5EF4-FFF2-40B4-BE49-F238E27FC236}">
              <a16:creationId xmlns:a16="http://schemas.microsoft.com/office/drawing/2014/main" id="{4D989914-4097-5A2E-CAB2-BA6DBDA8FE9A}"/>
            </a:ext>
          </a:extLst>
        </cdr:cNvPr>
        <cdr:cNvSpPr txBox="1"/>
      </cdr:nvSpPr>
      <cdr:spPr>
        <a:xfrm xmlns:a="http://schemas.openxmlformats.org/drawingml/2006/main">
          <a:off x="0" y="3956177"/>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As of October 2025.</a:t>
          </a:r>
        </a:p>
      </cdr:txBody>
    </cdr:sp>
  </cdr:relSizeAnchor>
  <cdr:relSizeAnchor xmlns:cdr="http://schemas.openxmlformats.org/drawingml/2006/chartDrawing">
    <cdr:from>
      <cdr:x>0.5906</cdr:x>
      <cdr:y>0.20102</cdr:y>
    </cdr:from>
    <cdr:to>
      <cdr:x>0.77792</cdr:x>
      <cdr:y>0.29521</cdr:y>
    </cdr:to>
    <cdr:sp macro="" textlink="">
      <cdr:nvSpPr>
        <cdr:cNvPr id="31" name="Text Box 1">
          <a:extLst xmlns:a="http://schemas.openxmlformats.org/drawingml/2006/main">
            <a:ext uri="{FF2B5EF4-FFF2-40B4-BE49-F238E27FC236}">
              <a16:creationId xmlns:a16="http://schemas.microsoft.com/office/drawing/2014/main" id="{50372250-6219-508A-EC12-3FED87586FAE}"/>
            </a:ext>
          </a:extLst>
        </cdr:cNvPr>
        <cdr:cNvSpPr txBox="1">
          <a:spLocks xmlns:a="http://schemas.openxmlformats.org/drawingml/2006/main" noChangeArrowheads="1"/>
        </cdr:cNvSpPr>
      </cdr:nvSpPr>
      <cdr:spPr bwMode="auto">
        <a:xfrm xmlns:a="http://schemas.openxmlformats.org/drawingml/2006/main">
          <a:off x="6540682" y="1098001"/>
          <a:ext cx="2074497" cy="5144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200" b="0" i="0" u="none" strike="noStrike" baseline="0" dirty="0">
              <a:solidFill>
                <a:schemeClr val="bg1">
                  <a:lumMod val="50000"/>
                </a:schemeClr>
              </a:solidFill>
              <a:latin typeface="Arial" panose="020B0604020202020204" pitchFamily="34" charset="0"/>
              <a:cs typeface="Arial"/>
            </a:rPr>
            <a:t>Strong 2017 growth has </a:t>
          </a:r>
          <a:br>
            <a:rPr lang="en-GB" sz="1200" b="0" i="0" u="none" strike="noStrike" baseline="0" dirty="0">
              <a:solidFill>
                <a:schemeClr val="bg1">
                  <a:lumMod val="50000"/>
                </a:schemeClr>
              </a:solidFill>
              <a:latin typeface="Arial" panose="020B0604020202020204" pitchFamily="34" charset="0"/>
              <a:cs typeface="Arial"/>
            </a:rPr>
          </a:br>
          <a:r>
            <a:rPr lang="en-GB" sz="1200" b="0" i="0" u="none" strike="noStrike" baseline="0" dirty="0">
              <a:solidFill>
                <a:schemeClr val="bg1">
                  <a:lumMod val="50000"/>
                </a:schemeClr>
              </a:solidFill>
              <a:latin typeface="Arial" panose="020B0604020202020204" pitchFamily="34" charset="0"/>
              <a:cs typeface="Arial"/>
            </a:rPr>
            <a:t>been revised sharply lower</a:t>
          </a:r>
        </a:p>
      </cdr:txBody>
    </cdr:sp>
  </cdr:relSizeAnchor>
  <cdr:relSizeAnchor xmlns:cdr="http://schemas.openxmlformats.org/drawingml/2006/chartDrawing">
    <cdr:from>
      <cdr:x>0.67891</cdr:x>
      <cdr:y>0.2867</cdr:y>
    </cdr:from>
    <cdr:to>
      <cdr:x>0.71448</cdr:x>
      <cdr:y>0.3759</cdr:y>
    </cdr:to>
    <cdr:cxnSp macro="">
      <cdr:nvCxnSpPr>
        <cdr:cNvPr id="32" name="Straight Connector 31">
          <a:extLst xmlns:a="http://schemas.openxmlformats.org/drawingml/2006/main">
            <a:ext uri="{FF2B5EF4-FFF2-40B4-BE49-F238E27FC236}">
              <a16:creationId xmlns:a16="http://schemas.microsoft.com/office/drawing/2014/main" id="{98B0E937-DB8E-4039-5192-356758F52664}"/>
            </a:ext>
          </a:extLst>
        </cdr:cNvPr>
        <cdr:cNvCxnSpPr/>
      </cdr:nvCxnSpPr>
      <cdr:spPr>
        <a:xfrm xmlns:a="http://schemas.openxmlformats.org/drawingml/2006/main">
          <a:off x="4930768" y="1387277"/>
          <a:ext cx="258372" cy="431602"/>
        </a:xfrm>
        <a:prstGeom xmlns:a="http://schemas.openxmlformats.org/drawingml/2006/main" prst="line">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0.76517</cdr:x>
      <cdr:y>0.52147</cdr:y>
    </cdr:from>
    <cdr:to>
      <cdr:x>0.78162</cdr:x>
      <cdr:y>0.60586</cdr:y>
    </cdr:to>
    <cdr:cxnSp macro="">
      <cdr:nvCxnSpPr>
        <cdr:cNvPr id="34" name="Straight Connector 33">
          <a:extLst xmlns:a="http://schemas.openxmlformats.org/drawingml/2006/main">
            <a:ext uri="{FF2B5EF4-FFF2-40B4-BE49-F238E27FC236}">
              <a16:creationId xmlns:a16="http://schemas.microsoft.com/office/drawing/2014/main" id="{98B0E937-DB8E-4039-5192-356758F52664}"/>
            </a:ext>
          </a:extLst>
        </cdr:cNvPr>
        <cdr:cNvCxnSpPr/>
      </cdr:nvCxnSpPr>
      <cdr:spPr>
        <a:xfrm xmlns:a="http://schemas.openxmlformats.org/drawingml/2006/main" flipH="1">
          <a:off x="3460657" y="1701063"/>
          <a:ext cx="74399" cy="275297"/>
        </a:xfrm>
        <a:prstGeom xmlns:a="http://schemas.openxmlformats.org/drawingml/2006/main" prst="line">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0.69936</cdr:x>
      <cdr:y>0.62906</cdr:y>
    </cdr:from>
    <cdr:to>
      <cdr:x>0.86479</cdr:x>
      <cdr:y>0.72325</cdr:y>
    </cdr:to>
    <cdr:sp macro="" textlink="">
      <cdr:nvSpPr>
        <cdr:cNvPr id="36" name="Text Box 1">
          <a:extLst xmlns:a="http://schemas.openxmlformats.org/drawingml/2006/main">
            <a:ext uri="{FF2B5EF4-FFF2-40B4-BE49-F238E27FC236}">
              <a16:creationId xmlns:a16="http://schemas.microsoft.com/office/drawing/2014/main" id="{FB7AF6F9-F946-87EF-56AC-69364FA9BE36}"/>
            </a:ext>
          </a:extLst>
        </cdr:cNvPr>
        <cdr:cNvSpPr txBox="1">
          <a:spLocks xmlns:a="http://schemas.openxmlformats.org/drawingml/2006/main" noChangeArrowheads="1"/>
        </cdr:cNvSpPr>
      </cdr:nvSpPr>
      <cdr:spPr bwMode="auto">
        <a:xfrm xmlns:a="http://schemas.openxmlformats.org/drawingml/2006/main">
          <a:off x="7745125" y="3436024"/>
          <a:ext cx="1832090" cy="5144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200" b="0" i="0" u="none" strike="noStrike" baseline="0" dirty="0">
              <a:solidFill>
                <a:schemeClr val="bg1">
                  <a:lumMod val="50000"/>
                </a:schemeClr>
              </a:solidFill>
              <a:latin typeface="Arial" panose="020B0604020202020204" pitchFamily="34" charset="0"/>
              <a:cs typeface="Arial"/>
            </a:rPr>
            <a:t>A mid-2019 </a:t>
          </a:r>
          <a:br>
            <a:rPr lang="en-GB" sz="1200" b="0" i="0" u="none" strike="noStrike" baseline="0" dirty="0">
              <a:solidFill>
                <a:schemeClr val="bg1">
                  <a:lumMod val="50000"/>
                </a:schemeClr>
              </a:solidFill>
              <a:latin typeface="Arial" panose="020B0604020202020204" pitchFamily="34" charset="0"/>
              <a:cs typeface="Arial"/>
            </a:rPr>
          </a:br>
          <a:r>
            <a:rPr lang="en-GB" sz="1200" b="0" i="0" u="none" strike="noStrike" baseline="0" dirty="0">
              <a:solidFill>
                <a:schemeClr val="bg1">
                  <a:lumMod val="50000"/>
                </a:schemeClr>
              </a:solidFill>
              <a:latin typeface="Arial" panose="020B0604020202020204" pitchFamily="34" charset="0"/>
              <a:cs typeface="Arial"/>
            </a:rPr>
            <a:t>downturn </a:t>
          </a:r>
          <a:br>
            <a:rPr lang="en-GB" sz="1200" b="0" i="0" u="none" strike="noStrike" baseline="0" dirty="0">
              <a:solidFill>
                <a:schemeClr val="bg1">
                  <a:lumMod val="50000"/>
                </a:schemeClr>
              </a:solidFill>
              <a:latin typeface="Arial" panose="020B0604020202020204" pitchFamily="34" charset="0"/>
              <a:cs typeface="Arial"/>
            </a:rPr>
          </a:br>
          <a:r>
            <a:rPr lang="en-GB" sz="1200" b="0" i="0" u="none" strike="noStrike" baseline="0" dirty="0">
              <a:solidFill>
                <a:schemeClr val="bg1">
                  <a:lumMod val="50000"/>
                </a:schemeClr>
              </a:solidFill>
              <a:latin typeface="Arial" panose="020B0604020202020204" pitchFamily="34" charset="0"/>
              <a:cs typeface="Arial"/>
            </a:rPr>
            <a:t>no longer </a:t>
          </a:r>
          <a:br>
            <a:rPr lang="en-GB" sz="1200" b="0" i="0" u="none" strike="noStrike" baseline="0" dirty="0">
              <a:solidFill>
                <a:schemeClr val="bg1">
                  <a:lumMod val="50000"/>
                </a:schemeClr>
              </a:solidFill>
              <a:latin typeface="Arial" panose="020B0604020202020204" pitchFamily="34" charset="0"/>
              <a:cs typeface="Arial"/>
            </a:rPr>
          </a:br>
          <a:r>
            <a:rPr lang="en-GB" sz="1200" b="0" i="0" u="none" strike="noStrike" baseline="0" dirty="0">
              <a:solidFill>
                <a:schemeClr val="bg1">
                  <a:lumMod val="50000"/>
                </a:schemeClr>
              </a:solidFill>
              <a:latin typeface="Arial" panose="020B0604020202020204" pitchFamily="34" charset="0"/>
              <a:cs typeface="Arial"/>
            </a:rPr>
            <a:t>exists</a:t>
          </a: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1</cdr:x>
      <cdr:y>0.05506</cdr:y>
    </cdr:to>
    <cdr:sp macro="" textlink="">
      <cdr:nvSpPr>
        <cdr:cNvPr id="3" name="txtboxChartTitle">
          <a:extLst xmlns:a="http://schemas.openxmlformats.org/drawingml/2006/main">
            <a:ext uri="{FF2B5EF4-FFF2-40B4-BE49-F238E27FC236}">
              <a16:creationId xmlns:a16="http://schemas.microsoft.com/office/drawing/2014/main" id="{4CAAC4AC-6278-F82C-695C-C7234AD0E4C2}"/>
            </a:ext>
          </a:extLst>
        </cdr:cNvPr>
        <cdr:cNvSpPr txBox="1"/>
      </cdr:nvSpPr>
      <cdr:spPr>
        <a:xfrm xmlns:a="http://schemas.openxmlformats.org/drawingml/2006/main">
          <a:off x="0" y="0"/>
          <a:ext cx="333756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dirty="0">
              <a:solidFill>
                <a:srgbClr val="010000"/>
              </a:solidFill>
              <a:latin typeface="Arial" panose="020B0604020202020204" pitchFamily="34" charset="0"/>
            </a:rPr>
            <a:t>Global PMI output by sector</a:t>
          </a:r>
        </a:p>
      </cdr:txBody>
    </cdr:sp>
  </cdr:relSizeAnchor>
  <cdr:relSizeAnchor xmlns:cdr="http://schemas.openxmlformats.org/drawingml/2006/chartDrawing">
    <cdr:from>
      <cdr:x>0</cdr:x>
      <cdr:y>0.92291</cdr:y>
    </cdr:from>
    <cdr:to>
      <cdr:x>1</cdr:x>
      <cdr:y>0.94861</cdr:y>
    </cdr:to>
    <cdr:sp macro="" textlink="">
      <cdr:nvSpPr>
        <cdr:cNvPr id="5" name="txtBoxNotesLine">
          <a:extLst xmlns:a="http://schemas.openxmlformats.org/drawingml/2006/main">
            <a:ext uri="{FF2B5EF4-FFF2-40B4-BE49-F238E27FC236}">
              <a16:creationId xmlns:a16="http://schemas.microsoft.com/office/drawing/2014/main" id="{FC90C10B-3B66-DEBB-E7FB-140E7A6828B8}"/>
            </a:ext>
          </a:extLst>
        </cdr:cNvPr>
        <cdr:cNvSpPr txBox="1"/>
      </cdr:nvSpPr>
      <cdr:spPr>
        <a:xfrm xmlns:a="http://schemas.openxmlformats.org/drawingml/2006/main">
          <a:off x="0" y="4597948"/>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index value of 50 = no change on prior month.</a:t>
          </a:r>
        </a:p>
      </cdr:txBody>
    </cdr:sp>
  </cdr:relSizeAnchor>
  <cdr:relSizeAnchor xmlns:cdr="http://schemas.openxmlformats.org/drawingml/2006/chartDrawing">
    <cdr:from>
      <cdr:x>0</cdr:x>
      <cdr:y>0.89722</cdr:y>
    </cdr:from>
    <cdr:to>
      <cdr:x>1</cdr:x>
      <cdr:y>0.92291</cdr:y>
    </cdr:to>
    <cdr:sp macro="" textlink="">
      <cdr:nvSpPr>
        <cdr:cNvPr id="6" name="txtBoxDataCompiledLine">
          <a:extLst xmlns:a="http://schemas.openxmlformats.org/drawingml/2006/main">
            <a:ext uri="{FF2B5EF4-FFF2-40B4-BE49-F238E27FC236}">
              <a16:creationId xmlns:a16="http://schemas.microsoft.com/office/drawing/2014/main" id="{C6D0C5B2-7784-57FD-D872-7561F965FCBF}"/>
            </a:ext>
          </a:extLst>
        </cdr:cNvPr>
        <cdr:cNvSpPr txBox="1"/>
      </cdr:nvSpPr>
      <cdr:spPr>
        <a:xfrm xmlns:a="http://schemas.openxmlformats.org/drawingml/2006/main">
          <a:off x="0" y="4469932"/>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dr:relSizeAnchor xmlns:cdr="http://schemas.openxmlformats.org/drawingml/2006/chartDrawing">
    <cdr:from>
      <cdr:x>0</cdr:x>
      <cdr:y>0.9743</cdr:y>
    </cdr:from>
    <cdr:to>
      <cdr:x>1</cdr:x>
      <cdr:y>1</cdr:y>
    </cdr:to>
    <cdr:sp macro="" textlink="">
      <cdr:nvSpPr>
        <cdr:cNvPr id="7" name="txtboxCopyrightLine">
          <a:extLst xmlns:a="http://schemas.openxmlformats.org/drawingml/2006/main">
            <a:ext uri="{FF2B5EF4-FFF2-40B4-BE49-F238E27FC236}">
              <a16:creationId xmlns:a16="http://schemas.microsoft.com/office/drawing/2014/main" id="{48F984D4-7425-405F-ACDD-7C31EF9D3693}"/>
            </a:ext>
          </a:extLst>
        </cdr:cNvPr>
        <cdr:cNvSpPr txBox="1"/>
      </cdr:nvSpPr>
      <cdr:spPr>
        <a:xfrm xmlns:a="http://schemas.openxmlformats.org/drawingml/2006/main">
          <a:off x="0" y="4892080"/>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0.94861</cdr:y>
    </cdr:from>
    <cdr:to>
      <cdr:x>1</cdr:x>
      <cdr:y>0.9743</cdr:y>
    </cdr:to>
    <cdr:sp macro="" textlink="">
      <cdr:nvSpPr>
        <cdr:cNvPr id="8" name="txtBoxSourceLine">
          <a:extLst xmlns:a="http://schemas.openxmlformats.org/drawingml/2006/main">
            <a:ext uri="{FF2B5EF4-FFF2-40B4-BE49-F238E27FC236}">
              <a16:creationId xmlns:a16="http://schemas.microsoft.com/office/drawing/2014/main" id="{892085C1-48F6-719D-2009-1563C970FB2E}"/>
            </a:ext>
          </a:extLst>
        </cdr:cNvPr>
        <cdr:cNvSpPr txBox="1"/>
      </cdr:nvSpPr>
      <cdr:spPr>
        <a:xfrm xmlns:a="http://schemas.openxmlformats.org/drawingml/2006/main">
          <a:off x="0" y="4725964"/>
          <a:ext cx="333756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Sources: S&amp;P Global PMI, S&amp;P</a:t>
          </a:r>
          <a:r>
            <a:rPr lang="en-GB" sz="700" b="0" baseline="0">
              <a:solidFill>
                <a:srgbClr val="010000"/>
              </a:solidFill>
              <a:latin typeface="Arial" panose="020B0604020202020204" pitchFamily="34" charset="0"/>
            </a:rPr>
            <a:t> Market Intelligence, J.P. Morgan</a:t>
          </a:r>
          <a:r>
            <a:rPr lang="en-GB" sz="700" b="0">
              <a:solidFill>
                <a:srgbClr val="010000"/>
              </a:solidFill>
              <a:latin typeface="Arial" panose="020B0604020202020204" pitchFamily="34" charset="0"/>
            </a:rPr>
            <a:t>.</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a:off x="0" y="6059"/>
          <a:ext cx="3811927" cy="2299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300">
              <a:latin typeface="Arial" panose="020B0604020202020204" pitchFamily="34" charset="0"/>
              <a:cs typeface="Arial" panose="020B0604020202020204" pitchFamily="34" charset="0"/>
            </a:rPr>
            <a:t>Global PMI New</a:t>
          </a:r>
          <a:r>
            <a:rPr lang="en-GB" sz="1300" baseline="0">
              <a:latin typeface="Arial" panose="020B0604020202020204" pitchFamily="34" charset="0"/>
              <a:cs typeface="Arial" panose="020B0604020202020204" pitchFamily="34" charset="0"/>
            </a:rPr>
            <a:t> Orders </a:t>
          </a:r>
          <a:r>
            <a:rPr lang="en-GB" sz="1300">
              <a:latin typeface="Arial" panose="020B0604020202020204" pitchFamily="34" charset="0"/>
              <a:cs typeface="Arial" panose="020B0604020202020204" pitchFamily="34" charset="0"/>
            </a:rPr>
            <a:t>Index</a:t>
          </a:r>
        </a:p>
      </cdr:txBody>
    </cdr:sp>
  </cdr:relSizeAnchor>
  <cdr:relSizeAnchor xmlns:cdr="http://schemas.openxmlformats.org/drawingml/2006/chartDrawing">
    <cdr:from>
      <cdr:x>0</cdr:x>
      <cdr:y>0</cdr:y>
    </cdr:from>
    <cdr:to>
      <cdr:x>0</cdr:x>
      <cdr:y>0.00073</cdr:y>
    </cdr:to>
    <cdr:sp macro="" textlink="">
      <cdr:nvSpPr>
        <cdr:cNvPr id="3" name="TextBox 1">
          <a:extLst xmlns:a="http://schemas.openxmlformats.org/drawingml/2006/main">
            <a:ext uri="{FF2B5EF4-FFF2-40B4-BE49-F238E27FC236}">
              <a16:creationId xmlns:a16="http://schemas.microsoft.com/office/drawing/2014/main" id="{250EF3E8-4235-495E-81C7-8BA35C4E142A}"/>
            </a:ext>
          </a:extLst>
        </cdr:cNvPr>
        <cdr:cNvSpPr txBox="1"/>
      </cdr:nvSpPr>
      <cdr:spPr>
        <a:xfrm xmlns:a="http://schemas.openxmlformats.org/drawingml/2006/main">
          <a:off x="0" y="0"/>
          <a:ext cx="2375197" cy="2460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a:latin typeface="Arial" panose="020B0604020202020204" pitchFamily="34" charset="0"/>
              <a:cs typeface="Arial" panose="020B0604020202020204" pitchFamily="34" charset="0"/>
            </a:rPr>
            <a:t>IHS Markit Global PMI New Orders Index</a:t>
          </a:r>
        </a:p>
      </cdr:txBody>
    </cdr:sp>
  </cdr:relSizeAnchor>
  <cdr:relSizeAnchor xmlns:cdr="http://schemas.openxmlformats.org/drawingml/2006/chartDrawing">
    <cdr:from>
      <cdr:x>0</cdr:x>
      <cdr:y>0</cdr:y>
    </cdr:from>
    <cdr:to>
      <cdr:x>1</cdr:x>
      <cdr:y>0.06041</cdr:y>
    </cdr:to>
    <cdr:sp macro="" textlink="">
      <cdr:nvSpPr>
        <cdr:cNvPr id="5" name="txtboxChartTitle">
          <a:extLst xmlns:a="http://schemas.openxmlformats.org/drawingml/2006/main">
            <a:ext uri="{FF2B5EF4-FFF2-40B4-BE49-F238E27FC236}">
              <a16:creationId xmlns:a16="http://schemas.microsoft.com/office/drawing/2014/main" id="{F1D0C424-EC2D-DA8E-C448-2A08DBD4681D}"/>
            </a:ext>
          </a:extLst>
        </cdr:cNvPr>
        <cdr:cNvSpPr txBox="1"/>
      </cdr:nvSpPr>
      <cdr:spPr>
        <a:xfrm xmlns:a="http://schemas.openxmlformats.org/drawingml/2006/main">
          <a:off x="0" y="0"/>
          <a:ext cx="3313174"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Global PMI sector output</a:t>
          </a:r>
        </a:p>
      </cdr:txBody>
    </cdr:sp>
  </cdr:relSizeAnchor>
  <cdr:relSizeAnchor xmlns:cdr="http://schemas.openxmlformats.org/drawingml/2006/chartDrawing">
    <cdr:from>
      <cdr:x>0</cdr:x>
      <cdr:y>0.95573</cdr:y>
    </cdr:from>
    <cdr:to>
      <cdr:x>1</cdr:x>
      <cdr:y>0.98392</cdr:y>
    </cdr:to>
    <cdr:sp macro="" textlink="">
      <cdr:nvSpPr>
        <cdr:cNvPr id="12" name="txtboxCopyrightLine">
          <a:extLst xmlns:a="http://schemas.openxmlformats.org/drawingml/2006/main">
            <a:ext uri="{FF2B5EF4-FFF2-40B4-BE49-F238E27FC236}">
              <a16:creationId xmlns:a16="http://schemas.microsoft.com/office/drawing/2014/main" id="{E3A69815-D54D-07F5-34CE-5C014DCDED3F}"/>
            </a:ext>
          </a:extLst>
        </cdr:cNvPr>
        <cdr:cNvSpPr txBox="1"/>
      </cdr:nvSpPr>
      <cdr:spPr>
        <a:xfrm xmlns:a="http://schemas.openxmlformats.org/drawingml/2006/main">
          <a:off x="0" y="4340035"/>
          <a:ext cx="3313174"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0.92754</cdr:y>
    </cdr:from>
    <cdr:to>
      <cdr:x>1</cdr:x>
      <cdr:y>0.95573</cdr:y>
    </cdr:to>
    <cdr:sp macro="" textlink="">
      <cdr:nvSpPr>
        <cdr:cNvPr id="13" name="txtBoxSourceLine">
          <a:extLst xmlns:a="http://schemas.openxmlformats.org/drawingml/2006/main">
            <a:ext uri="{FF2B5EF4-FFF2-40B4-BE49-F238E27FC236}">
              <a16:creationId xmlns:a16="http://schemas.microsoft.com/office/drawing/2014/main" id="{280D2A57-B208-F414-19F3-2E3D8E60529E}"/>
            </a:ext>
          </a:extLst>
        </cdr:cNvPr>
        <cdr:cNvSpPr txBox="1"/>
      </cdr:nvSpPr>
      <cdr:spPr>
        <a:xfrm xmlns:a="http://schemas.openxmlformats.org/drawingml/2006/main">
          <a:off x="0" y="4212019"/>
          <a:ext cx="3313174"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 J.P. Morgan.</a:t>
          </a:r>
        </a:p>
      </cdr:txBody>
    </cdr:sp>
  </cdr:relSizeAnchor>
  <cdr:relSizeAnchor xmlns:cdr="http://schemas.openxmlformats.org/drawingml/2006/chartDrawing">
    <cdr:from>
      <cdr:x>0</cdr:x>
      <cdr:y>0.87116</cdr:y>
    </cdr:from>
    <cdr:to>
      <cdr:x>1</cdr:x>
      <cdr:y>0.89935</cdr:y>
    </cdr:to>
    <cdr:sp macro="" textlink="">
      <cdr:nvSpPr>
        <cdr:cNvPr id="14" name="txtBoxDataCompiledLine">
          <a:extLst xmlns:a="http://schemas.openxmlformats.org/drawingml/2006/main">
            <a:ext uri="{FF2B5EF4-FFF2-40B4-BE49-F238E27FC236}">
              <a16:creationId xmlns:a16="http://schemas.microsoft.com/office/drawing/2014/main" id="{547136E4-FE67-5643-474F-9FD113BAA4B1}"/>
            </a:ext>
          </a:extLst>
        </cdr:cNvPr>
        <cdr:cNvSpPr txBox="1"/>
      </cdr:nvSpPr>
      <cdr:spPr>
        <a:xfrm xmlns:a="http://schemas.openxmlformats.org/drawingml/2006/main">
          <a:off x="0" y="3955987"/>
          <a:ext cx="3313174"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a:t>
          </a:r>
          <a:r>
            <a:rPr lang="en-GB" sz="700" b="0" baseline="0">
              <a:solidFill>
                <a:srgbClr val="010000"/>
              </a:solidFill>
              <a:latin typeface="Arial" panose="020B0604020202020204" pitchFamily="34" charset="0"/>
            </a:rPr>
            <a:t> </a:t>
          </a:r>
          <a:r>
            <a:rPr lang="en-GB" sz="700" b="0">
              <a:solidFill>
                <a:srgbClr val="010000"/>
              </a:solidFill>
              <a:latin typeface="Arial" panose="020B0604020202020204" pitchFamily="34" charset="0"/>
            </a:rPr>
            <a:t>2025.</a:t>
          </a:r>
        </a:p>
      </cdr:txBody>
    </cdr:sp>
  </cdr:relSizeAnchor>
  <cdr:relSizeAnchor xmlns:cdr="http://schemas.openxmlformats.org/drawingml/2006/chartDrawing">
    <cdr:from>
      <cdr:x>0</cdr:x>
      <cdr:y>0.89935</cdr:y>
    </cdr:from>
    <cdr:to>
      <cdr:x>1</cdr:x>
      <cdr:y>0.92754</cdr:y>
    </cdr:to>
    <cdr:sp macro="" textlink="">
      <cdr:nvSpPr>
        <cdr:cNvPr id="15" name="txtBoxNotesLine">
          <a:extLst xmlns:a="http://schemas.openxmlformats.org/drawingml/2006/main">
            <a:ext uri="{FF2B5EF4-FFF2-40B4-BE49-F238E27FC236}">
              <a16:creationId xmlns:a16="http://schemas.microsoft.com/office/drawing/2014/main" id="{07382349-4C52-FFB6-988D-4B4F52859737}"/>
            </a:ext>
          </a:extLst>
        </cdr:cNvPr>
        <cdr:cNvSpPr txBox="1"/>
      </cdr:nvSpPr>
      <cdr:spPr>
        <a:xfrm xmlns:a="http://schemas.openxmlformats.org/drawingml/2006/main">
          <a:off x="0" y="4084003"/>
          <a:ext cx="3313174"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value of 50 = no change on prior month.</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a:off x="0" y="6059"/>
          <a:ext cx="3811927" cy="2299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300">
              <a:latin typeface="Arial" panose="020B0604020202020204" pitchFamily="34" charset="0"/>
              <a:cs typeface="Arial" panose="020B0604020202020204" pitchFamily="34" charset="0"/>
            </a:rPr>
            <a:t>Global PMI New</a:t>
          </a:r>
          <a:r>
            <a:rPr lang="en-GB" sz="1300" baseline="0">
              <a:latin typeface="Arial" panose="020B0604020202020204" pitchFamily="34" charset="0"/>
              <a:cs typeface="Arial" panose="020B0604020202020204" pitchFamily="34" charset="0"/>
            </a:rPr>
            <a:t> Orders </a:t>
          </a:r>
          <a:r>
            <a:rPr lang="en-GB" sz="1300">
              <a:latin typeface="Arial" panose="020B0604020202020204" pitchFamily="34" charset="0"/>
              <a:cs typeface="Arial" panose="020B0604020202020204" pitchFamily="34" charset="0"/>
            </a:rPr>
            <a:t>Index</a:t>
          </a:r>
        </a:p>
      </cdr:txBody>
    </cdr:sp>
  </cdr:relSizeAnchor>
  <cdr:relSizeAnchor xmlns:cdr="http://schemas.openxmlformats.org/drawingml/2006/chartDrawing">
    <cdr:from>
      <cdr:x>0</cdr:x>
      <cdr:y>0</cdr:y>
    </cdr:from>
    <cdr:to>
      <cdr:x>0</cdr:x>
      <cdr:y>0.00073</cdr:y>
    </cdr:to>
    <cdr:sp macro="" textlink="">
      <cdr:nvSpPr>
        <cdr:cNvPr id="3" name="TextBox 1">
          <a:extLst xmlns:a="http://schemas.openxmlformats.org/drawingml/2006/main">
            <a:ext uri="{FF2B5EF4-FFF2-40B4-BE49-F238E27FC236}">
              <a16:creationId xmlns:a16="http://schemas.microsoft.com/office/drawing/2014/main" id="{250EF3E8-4235-495E-81C7-8BA35C4E142A}"/>
            </a:ext>
          </a:extLst>
        </cdr:cNvPr>
        <cdr:cNvSpPr txBox="1"/>
      </cdr:nvSpPr>
      <cdr:spPr>
        <a:xfrm xmlns:a="http://schemas.openxmlformats.org/drawingml/2006/main">
          <a:off x="0" y="0"/>
          <a:ext cx="2375197" cy="2460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a:latin typeface="Arial" panose="020B0604020202020204" pitchFamily="34" charset="0"/>
              <a:cs typeface="Arial" panose="020B0604020202020204" pitchFamily="34" charset="0"/>
            </a:rPr>
            <a:t>IHS Markit Global PMI New Orders Index</a:t>
          </a:r>
        </a:p>
      </cdr:txBody>
    </cdr:sp>
  </cdr:relSizeAnchor>
  <cdr:relSizeAnchor xmlns:cdr="http://schemas.openxmlformats.org/drawingml/2006/chartDrawing">
    <cdr:from>
      <cdr:x>0</cdr:x>
      <cdr:y>0</cdr:y>
    </cdr:from>
    <cdr:to>
      <cdr:x>1</cdr:x>
      <cdr:y>0.04032</cdr:y>
    </cdr:to>
    <cdr:sp macro="" textlink="">
      <cdr:nvSpPr>
        <cdr:cNvPr id="4" name="txtboxChartTitle" hidden="1">
          <a:extLst xmlns:a="http://schemas.openxmlformats.org/drawingml/2006/main">
            <a:ext uri="{FF2B5EF4-FFF2-40B4-BE49-F238E27FC236}">
              <a16:creationId xmlns:a16="http://schemas.microsoft.com/office/drawing/2014/main" id="{6551E4F6-31F0-592F-D71E-4FBB697D8B91}"/>
            </a:ext>
          </a:extLst>
        </cdr:cNvPr>
        <cdr:cNvSpPr txBox="1"/>
      </cdr:nvSpPr>
      <cdr:spPr>
        <a:xfrm xmlns:a="http://schemas.openxmlformats.org/drawingml/2006/main">
          <a:off x="0" y="0"/>
          <a:ext cx="3380057" cy="18288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endParaRPr lang="en-GB" sz="1200" b="1">
            <a:solidFill>
              <a:srgbClr val="010000"/>
            </a:solidFill>
            <a:latin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0.36075</cdr:x>
      <cdr:y>0</cdr:y>
    </cdr:from>
    <cdr:to>
      <cdr:x>0.36149</cdr:x>
      <cdr:y>0</cdr:y>
    </cdr:to>
    <cdr:sp macro="" textlink="">
      <cdr:nvSpPr>
        <cdr:cNvPr id="460802" name="Text Box 4"/>
        <cdr:cNvSpPr txBox="1">
          <a:spLocks xmlns:a="http://schemas.openxmlformats.org/drawingml/2006/main" noChangeArrowheads="1"/>
        </cdr:cNvSpPr>
      </cdr:nvSpPr>
      <cdr:spPr bwMode="auto">
        <a:xfrm xmlns:a="http://schemas.openxmlformats.org/drawingml/2006/main">
          <a:off x="1766260" y="1404"/>
          <a:ext cx="3039103" cy="1896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0" tIns="22860" rIns="27432" bIns="0" anchor="t"/>
        <a:lstStyle xmlns:a="http://schemas.openxmlformats.org/drawingml/2006/main"/>
        <a:p xmlns:a="http://schemas.openxmlformats.org/drawingml/2006/main">
          <a:pPr algn="r" rtl="0">
            <a:defRPr sz="1000"/>
          </a:pPr>
          <a:r>
            <a:rPr lang="en-GB" sz="1300" b="0" i="0" u="none" strike="noStrike" baseline="0">
              <a:solidFill>
                <a:srgbClr val="000000"/>
              </a:solidFill>
              <a:latin typeface="Arial" panose="020B0604020202020204" pitchFamily="34" charset="0"/>
              <a:cs typeface="Arial"/>
            </a:rPr>
            <a:t>Base rate movement m/m, basis points</a:t>
          </a:r>
        </a:p>
      </cdr:txBody>
    </cdr:sp>
  </cdr:relSizeAnchor>
  <cdr:relSizeAnchor xmlns:cdr="http://schemas.openxmlformats.org/drawingml/2006/chartDrawing">
    <cdr:from>
      <cdr:x>0</cdr:x>
      <cdr:y>0</cdr:y>
    </cdr:from>
    <cdr:to>
      <cdr:x>0</cdr:x>
      <cdr:y>0</cdr:y>
    </cdr:to>
    <cdr:sp macro="" textlink="">
      <cdr:nvSpPr>
        <cdr:cNvPr id="13317" name="Text Box 5"/>
        <cdr:cNvSpPr txBox="1">
          <a:spLocks xmlns:a="http://schemas.openxmlformats.org/drawingml/2006/main" noChangeArrowheads="1"/>
        </cdr:cNvSpPr>
      </cdr:nvSpPr>
      <cdr:spPr bwMode="auto">
        <a:xfrm xmlns:a="http://schemas.openxmlformats.org/drawingml/2006/main">
          <a:off x="0" y="14776"/>
          <a:ext cx="1850640" cy="1821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GB" sz="1300" b="0" i="0" strike="noStrike">
              <a:solidFill>
                <a:srgbClr val="000000"/>
              </a:solidFill>
              <a:latin typeface="Arial" panose="020B0604020202020204" pitchFamily="34" charset="0"/>
              <a:cs typeface="Arial"/>
            </a:rPr>
            <a:t>PMI, 50 = no change</a:t>
          </a:r>
        </a:p>
      </cdr:txBody>
    </cdr:sp>
  </cdr:relSizeAnchor>
  <cdr:relSizeAnchor xmlns:cdr="http://schemas.openxmlformats.org/drawingml/2006/chartDrawing">
    <cdr:from>
      <cdr:x>0</cdr:x>
      <cdr:y>0</cdr:y>
    </cdr:from>
    <cdr:to>
      <cdr:x>0</cdr:x>
      <cdr:y>0</cdr:y>
    </cdr:to>
    <cdr:sp macro="" textlink="">
      <cdr:nvSpPr>
        <cdr:cNvPr id="10" name="Text Box 5">
          <a:extLst xmlns:a="http://schemas.openxmlformats.org/drawingml/2006/main">
            <a:ext uri="{FF2B5EF4-FFF2-40B4-BE49-F238E27FC236}">
              <a16:creationId xmlns:a16="http://schemas.microsoft.com/office/drawing/2014/main" id="{78FEFDB2-A3F8-4814-BF50-35E63843E2C8}"/>
            </a:ext>
          </a:extLst>
        </cdr:cNvPr>
        <cdr:cNvSpPr txBox="1">
          <a:spLocks xmlns:a="http://schemas.openxmlformats.org/drawingml/2006/main" noChangeArrowheads="1"/>
        </cdr:cNvSpPr>
      </cdr:nvSpPr>
      <cdr:spPr bwMode="auto">
        <a:xfrm xmlns:a="http://schemas.openxmlformats.org/drawingml/2006/main">
          <a:off x="0" y="3175"/>
          <a:ext cx="1989817" cy="1804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1">
            <a:defRPr sz="1000"/>
          </a:pPr>
          <a:r>
            <a:rPr lang="en-GB" sz="1300" b="0" i="0" strike="noStrike">
              <a:solidFill>
                <a:srgbClr val="000000"/>
              </a:solidFill>
              <a:latin typeface="Arial" panose="020B0604020202020204" pitchFamily="34" charset="0"/>
              <a:cs typeface="Arial"/>
            </a:rPr>
            <a:t>JPMorgan Global PMI, 50 = no change</a:t>
          </a:r>
        </a:p>
      </cdr:txBody>
    </cdr:sp>
  </cdr:relSizeAnchor>
  <cdr:relSizeAnchor xmlns:cdr="http://schemas.openxmlformats.org/drawingml/2006/chartDrawing">
    <cdr:from>
      <cdr:x>0.01047</cdr:x>
      <cdr:y>0.15931</cdr:y>
    </cdr:from>
    <cdr:to>
      <cdr:x>0.93321</cdr:x>
      <cdr:y>0.2172</cdr:y>
    </cdr:to>
    <cdr:sp macro="" textlink="">
      <cdr:nvSpPr>
        <cdr:cNvPr id="4" name="TextBox 1">
          <a:extLst xmlns:a="http://schemas.openxmlformats.org/drawingml/2006/main">
            <a:ext uri="{FF2B5EF4-FFF2-40B4-BE49-F238E27FC236}">
              <a16:creationId xmlns:a16="http://schemas.microsoft.com/office/drawing/2014/main" id="{FE82796B-A746-AEDC-D792-315ADDFE8E38}"/>
            </a:ext>
          </a:extLst>
        </cdr:cNvPr>
        <cdr:cNvSpPr txBox="1"/>
      </cdr:nvSpPr>
      <cdr:spPr>
        <a:xfrm xmlns:a="http://schemas.openxmlformats.org/drawingml/2006/main">
          <a:off x="61452" y="655484"/>
          <a:ext cx="5417119" cy="238184"/>
        </a:xfrm>
        <a:prstGeom xmlns:a="http://schemas.openxmlformats.org/drawingml/2006/main" prst="rect">
          <a:avLst/>
        </a:prstGeom>
      </cdr:spPr>
      <cdr:txBody>
        <a:bodyPr xmlns:a="http://schemas.openxmlformats.org/drawingml/2006/main" wrap="square" l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GB" sz="1300" b="1">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1</cdr:x>
      <cdr:y>0.1136</cdr:y>
    </cdr:to>
    <cdr:sp macro="" textlink="">
      <cdr:nvSpPr>
        <cdr:cNvPr id="2" name="txtboxChartTitle">
          <a:extLst xmlns:a="http://schemas.openxmlformats.org/drawingml/2006/main">
            <a:ext uri="{FF2B5EF4-FFF2-40B4-BE49-F238E27FC236}">
              <a16:creationId xmlns:a16="http://schemas.microsoft.com/office/drawing/2014/main" id="{50B65096-2B74-1942-2BD6-41D87B8C4B49}"/>
            </a:ext>
          </a:extLst>
        </cdr:cNvPr>
        <cdr:cNvSpPr txBox="1"/>
      </cdr:nvSpPr>
      <cdr:spPr>
        <a:xfrm xmlns:a="http://schemas.openxmlformats.org/drawingml/2006/main">
          <a:off x="0" y="0"/>
          <a:ext cx="5029200" cy="493776"/>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Global PMI financial services output vs. financial conditions</a:t>
          </a:r>
        </a:p>
      </cdr:txBody>
    </cdr:sp>
  </cdr:relSizeAnchor>
  <cdr:relSizeAnchor xmlns:cdr="http://schemas.openxmlformats.org/drawingml/2006/chartDrawing">
    <cdr:from>
      <cdr:x>0</cdr:x>
      <cdr:y>0.97055</cdr:y>
    </cdr:from>
    <cdr:to>
      <cdr:x>1</cdr:x>
      <cdr:y>1</cdr:y>
    </cdr:to>
    <cdr:sp macro="" textlink="">
      <cdr:nvSpPr>
        <cdr:cNvPr id="5" name="txtboxCopyrightLine">
          <a:extLst xmlns:a="http://schemas.openxmlformats.org/drawingml/2006/main">
            <a:ext uri="{FF2B5EF4-FFF2-40B4-BE49-F238E27FC236}">
              <a16:creationId xmlns:a16="http://schemas.microsoft.com/office/drawing/2014/main" id="{95727DE4-B52C-E15E-0BDC-2A277371476B}"/>
            </a:ext>
          </a:extLst>
        </cdr:cNvPr>
        <cdr:cNvSpPr txBox="1"/>
      </cdr:nvSpPr>
      <cdr:spPr>
        <a:xfrm xmlns:a="http://schemas.openxmlformats.org/drawingml/2006/main">
          <a:off x="0" y="4256659"/>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0.9411</cdr:y>
    </cdr:from>
    <cdr:to>
      <cdr:x>1</cdr:x>
      <cdr:y>0.97055</cdr:y>
    </cdr:to>
    <cdr:sp macro="" textlink="">
      <cdr:nvSpPr>
        <cdr:cNvPr id="6" name="txtBoxSourceLine">
          <a:extLst xmlns:a="http://schemas.openxmlformats.org/drawingml/2006/main">
            <a:ext uri="{FF2B5EF4-FFF2-40B4-BE49-F238E27FC236}">
              <a16:creationId xmlns:a16="http://schemas.microsoft.com/office/drawing/2014/main" id="{BD72076E-0295-140A-A54A-01CF4784FF60}"/>
            </a:ext>
          </a:extLst>
        </cdr:cNvPr>
        <cdr:cNvSpPr txBox="1"/>
      </cdr:nvSpPr>
      <cdr:spPr>
        <a:xfrm xmlns:a="http://schemas.openxmlformats.org/drawingml/2006/main">
          <a:off x="0" y="4090543"/>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Source: S&amp;P Global Market Intelligence, Federal Reserve Bank of Chicago.</a:t>
          </a:r>
        </a:p>
      </cdr:txBody>
    </cdr:sp>
  </cdr:relSizeAnchor>
  <cdr:relSizeAnchor xmlns:cdr="http://schemas.openxmlformats.org/drawingml/2006/chartDrawing">
    <cdr:from>
      <cdr:x>0</cdr:x>
      <cdr:y>0.91164</cdr:y>
    </cdr:from>
    <cdr:to>
      <cdr:x>1</cdr:x>
      <cdr:y>0.9411</cdr:y>
    </cdr:to>
    <cdr:sp macro="" textlink="">
      <cdr:nvSpPr>
        <cdr:cNvPr id="7" name="txtBoxDataCompiledLine">
          <a:extLst xmlns:a="http://schemas.openxmlformats.org/drawingml/2006/main">
            <a:ext uri="{FF2B5EF4-FFF2-40B4-BE49-F238E27FC236}">
              <a16:creationId xmlns:a16="http://schemas.microsoft.com/office/drawing/2014/main" id="{27C678BB-2DEB-465D-A1F4-71F7058A1686}"/>
            </a:ext>
          </a:extLst>
        </cdr:cNvPr>
        <cdr:cNvSpPr txBox="1"/>
      </cdr:nvSpPr>
      <cdr:spPr>
        <a:xfrm xmlns:a="http://schemas.openxmlformats.org/drawingml/2006/main">
          <a:off x="0" y="3962527"/>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dr:relSizeAnchor xmlns:cdr="http://schemas.openxmlformats.org/drawingml/2006/chartDrawing">
    <cdr:from>
      <cdr:x>0.82469</cdr:x>
      <cdr:y>0.24327</cdr:y>
    </cdr:from>
    <cdr:to>
      <cdr:x>0.82469</cdr:x>
      <cdr:y>0.43781</cdr:y>
    </cdr:to>
    <cdr:cxnSp macro="">
      <cdr:nvCxnSpPr>
        <cdr:cNvPr id="8" name="Straight Arrow Connector 7">
          <a:extLst xmlns:a="http://schemas.openxmlformats.org/drawingml/2006/main">
            <a:ext uri="{FF2B5EF4-FFF2-40B4-BE49-F238E27FC236}">
              <a16:creationId xmlns:a16="http://schemas.microsoft.com/office/drawing/2014/main" id="{86C60506-9DB7-9F5D-D4E9-4BFD3DD8A1D7}"/>
            </a:ext>
          </a:extLst>
        </cdr:cNvPr>
        <cdr:cNvCxnSpPr/>
      </cdr:nvCxnSpPr>
      <cdr:spPr>
        <a:xfrm xmlns:a="http://schemas.openxmlformats.org/drawingml/2006/main" flipV="1">
          <a:off x="3591187" y="1427381"/>
          <a:ext cx="0" cy="1141444"/>
        </a:xfrm>
        <a:prstGeom xmlns:a="http://schemas.openxmlformats.org/drawingml/2006/main" prst="straightConnector1">
          <a:avLst/>
        </a:prstGeom>
        <a:ln xmlns:a="http://schemas.openxmlformats.org/drawingml/2006/main" w="6350">
          <a:solidFill>
            <a:srgbClr val="DC7900"/>
          </a:solidFill>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0.55305</cdr:x>
      <cdr:y>0.23564</cdr:y>
    </cdr:from>
    <cdr:to>
      <cdr:x>0.80642</cdr:x>
      <cdr:y>0.35088</cdr:y>
    </cdr:to>
    <cdr:sp macro="" textlink="">
      <cdr:nvSpPr>
        <cdr:cNvPr id="9" name="TextBox 8">
          <a:extLst xmlns:a="http://schemas.openxmlformats.org/drawingml/2006/main">
            <a:ext uri="{FF2B5EF4-FFF2-40B4-BE49-F238E27FC236}">
              <a16:creationId xmlns:a16="http://schemas.microsoft.com/office/drawing/2014/main" id="{277CB6D0-205F-E4F7-4C8B-037AF7BA09B6}"/>
            </a:ext>
          </a:extLst>
        </cdr:cNvPr>
        <cdr:cNvSpPr txBox="1"/>
      </cdr:nvSpPr>
      <cdr:spPr>
        <a:xfrm xmlns:a="http://schemas.openxmlformats.org/drawingml/2006/main">
          <a:off x="2408325" y="1382589"/>
          <a:ext cx="1103326" cy="6761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solidFill>
                <a:srgbClr val="DC7900"/>
              </a:solidFill>
              <a:latin typeface="Arial" panose="020B0604020202020204" pitchFamily="34" charset="0"/>
              <a:cs typeface="Arial" panose="020B0604020202020204" pitchFamily="34" charset="0"/>
            </a:rPr>
            <a:t>Looser </a:t>
          </a:r>
          <a:br>
            <a:rPr lang="en-GB" sz="900" dirty="0">
              <a:solidFill>
                <a:srgbClr val="DC7900"/>
              </a:solidFill>
              <a:latin typeface="Arial" panose="020B0604020202020204" pitchFamily="34" charset="0"/>
              <a:cs typeface="Arial" panose="020B0604020202020204" pitchFamily="34" charset="0"/>
            </a:rPr>
          </a:br>
          <a:r>
            <a:rPr lang="en-GB" sz="900" dirty="0">
              <a:solidFill>
                <a:srgbClr val="DC7900"/>
              </a:solidFill>
              <a:latin typeface="Arial" panose="020B0604020202020204" pitchFamily="34" charset="0"/>
              <a:cs typeface="Arial" panose="020B0604020202020204" pitchFamily="34" charset="0"/>
            </a:rPr>
            <a:t>financial</a:t>
          </a:r>
          <a:br>
            <a:rPr lang="en-GB" sz="900" dirty="0">
              <a:solidFill>
                <a:srgbClr val="DC7900"/>
              </a:solidFill>
              <a:latin typeface="Arial" panose="020B0604020202020204" pitchFamily="34" charset="0"/>
              <a:cs typeface="Arial" panose="020B0604020202020204" pitchFamily="34" charset="0"/>
            </a:rPr>
          </a:br>
          <a:r>
            <a:rPr lang="en-GB" sz="900" dirty="0">
              <a:solidFill>
                <a:srgbClr val="DC7900"/>
              </a:solidFill>
              <a:latin typeface="Arial" panose="020B0604020202020204" pitchFamily="34" charset="0"/>
              <a:cs typeface="Arial" panose="020B0604020202020204" pitchFamily="34" charset="0"/>
            </a:rPr>
            <a:t>conditions</a:t>
          </a: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1</cdr:x>
      <cdr:y>0.05333</cdr:y>
    </cdr:to>
    <cdr:sp macro="" textlink="">
      <cdr:nvSpPr>
        <cdr:cNvPr id="2" name="txtboxChartTitle" hidden="1">
          <a:extLst xmlns:a="http://schemas.openxmlformats.org/drawingml/2006/main">
            <a:ext uri="{FF2B5EF4-FFF2-40B4-BE49-F238E27FC236}">
              <a16:creationId xmlns:a16="http://schemas.microsoft.com/office/drawing/2014/main" id="{400F9E58-ABE4-D77A-90C1-2B952DBC7BF6}"/>
            </a:ext>
          </a:extLst>
        </cdr:cNvPr>
        <cdr:cNvSpPr txBox="1"/>
      </cdr:nvSpPr>
      <cdr:spPr>
        <a:xfrm xmlns:a="http://schemas.openxmlformats.org/drawingml/2006/main">
          <a:off x="0" y="0"/>
          <a:ext cx="4572000" cy="146304"/>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000" b="1">
              <a:solidFill>
                <a:srgbClr val="010000"/>
              </a:solidFill>
              <a:latin typeface="Arial" panose="020B0604020202020204" pitchFamily="34" charset="0"/>
            </a:rPr>
            <a:t>Add title here in sentence case</a:t>
          </a:r>
        </a:p>
      </cdr:txBody>
    </cdr:sp>
  </cdr:relSizeAnchor>
  <cdr:relSizeAnchor xmlns:cdr="http://schemas.openxmlformats.org/drawingml/2006/chartDrawing">
    <cdr:from>
      <cdr:x>0</cdr:x>
      <cdr:y>0.95333</cdr:y>
    </cdr:from>
    <cdr:to>
      <cdr:x>1</cdr:x>
      <cdr:y>1</cdr:y>
    </cdr:to>
    <cdr:sp macro="" textlink="">
      <cdr:nvSpPr>
        <cdr:cNvPr id="3" name="txtboxCopyrightLine">
          <a:extLst xmlns:a="http://schemas.openxmlformats.org/drawingml/2006/main">
            <a:ext uri="{FF2B5EF4-FFF2-40B4-BE49-F238E27FC236}">
              <a16:creationId xmlns:a16="http://schemas.microsoft.com/office/drawing/2014/main" id="{39ACF665-B6E6-5390-F16F-C76CEC410679}"/>
            </a:ext>
          </a:extLst>
        </cdr:cNvPr>
        <cdr:cNvSpPr txBox="1"/>
      </cdr:nvSpPr>
      <cdr:spPr>
        <a:xfrm xmlns:a="http://schemas.openxmlformats.org/drawingml/2006/main">
          <a:off x="0" y="2665984"/>
          <a:ext cx="45720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0.00937</cdr:x>
      <cdr:y>0.87666</cdr:y>
    </cdr:from>
    <cdr:to>
      <cdr:x>1</cdr:x>
      <cdr:y>0.92461</cdr:y>
    </cdr:to>
    <cdr:sp macro="" textlink="">
      <cdr:nvSpPr>
        <cdr:cNvPr id="4" name="txtBoxSourceLine">
          <a:extLst xmlns:a="http://schemas.openxmlformats.org/drawingml/2006/main">
            <a:ext uri="{FF2B5EF4-FFF2-40B4-BE49-F238E27FC236}">
              <a16:creationId xmlns:a16="http://schemas.microsoft.com/office/drawing/2014/main" id="{ED9B4D77-5EDB-2177-EE03-BF7AC4EC9407}"/>
            </a:ext>
          </a:extLst>
        </cdr:cNvPr>
        <cdr:cNvSpPr txBox="1"/>
      </cdr:nvSpPr>
      <cdr:spPr>
        <a:xfrm xmlns:a="http://schemas.openxmlformats.org/drawingml/2006/main">
          <a:off x="43554" y="2404854"/>
          <a:ext cx="4604646" cy="13153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Sources: S&amp;P Global PMI,</a:t>
          </a:r>
          <a:r>
            <a:rPr lang="en-GB" sz="700" b="0" baseline="0">
              <a:solidFill>
                <a:srgbClr val="010000"/>
              </a:solidFill>
              <a:latin typeface="Arial" panose="020B0604020202020204" pitchFamily="34" charset="0"/>
            </a:rPr>
            <a:t> MSCI via S&amp;P Global </a:t>
          </a:r>
          <a:r>
            <a:rPr lang="en-GB" sz="700" b="0">
              <a:solidFill>
                <a:srgbClr val="010000"/>
              </a:solidFill>
              <a:latin typeface="Arial" panose="020B0604020202020204" pitchFamily="34" charset="0"/>
            </a:rPr>
            <a:t>Market Intelligence.</a:t>
          </a:r>
        </a:p>
      </cdr:txBody>
    </cdr:sp>
  </cdr:relSizeAnchor>
  <cdr:relSizeAnchor xmlns:cdr="http://schemas.openxmlformats.org/drawingml/2006/chartDrawing">
    <cdr:from>
      <cdr:x>0</cdr:x>
      <cdr:y>0.86</cdr:y>
    </cdr:from>
    <cdr:to>
      <cdr:x>1</cdr:x>
      <cdr:y>0.90667</cdr:y>
    </cdr:to>
    <cdr:sp macro="" textlink="">
      <cdr:nvSpPr>
        <cdr:cNvPr id="5" name="txtBoxDataCompiledLine">
          <a:extLst xmlns:a="http://schemas.openxmlformats.org/drawingml/2006/main">
            <a:ext uri="{FF2B5EF4-FFF2-40B4-BE49-F238E27FC236}">
              <a16:creationId xmlns:a16="http://schemas.microsoft.com/office/drawing/2014/main" id="{2DEB71ED-D9E7-4F86-EC69-98708BFD82FC}"/>
            </a:ext>
          </a:extLst>
        </cdr:cNvPr>
        <cdr:cNvSpPr txBox="1"/>
      </cdr:nvSpPr>
      <cdr:spPr>
        <a:xfrm xmlns:a="http://schemas.openxmlformats.org/drawingml/2006/main">
          <a:off x="0" y="2359152"/>
          <a:ext cx="45720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0.01196</cdr:x>
      <cdr:y>0</cdr:y>
    </cdr:from>
    <cdr:to>
      <cdr:x>0.51415</cdr:x>
      <cdr:y>0.05391</cdr:y>
    </cdr:to>
    <cdr:sp macro="" textlink="">
      <cdr:nvSpPr>
        <cdr:cNvPr id="6" name="txtBoxPrimaryYAxisLabel">
          <a:extLst xmlns:a="http://schemas.openxmlformats.org/drawingml/2006/main">
            <a:ext uri="{FF2B5EF4-FFF2-40B4-BE49-F238E27FC236}">
              <a16:creationId xmlns:a16="http://schemas.microsoft.com/office/drawing/2014/main" id="{2660F42D-206B-25F1-C035-968B9188DB52}"/>
            </a:ext>
          </a:extLst>
        </cdr:cNvPr>
        <cdr:cNvSpPr txBox="1"/>
      </cdr:nvSpPr>
      <cdr:spPr>
        <a:xfrm xmlns:a="http://schemas.openxmlformats.org/drawingml/2006/main">
          <a:off x="87567" y="0"/>
          <a:ext cx="3676854" cy="276367"/>
        </a:xfrm>
        <a:prstGeom xmlns:a="http://schemas.openxmlformats.org/drawingml/2006/main" prst="rect">
          <a:avLst/>
        </a:prstGeom>
      </cdr:spPr>
      <cdr:txBody>
        <a:bodyPr xmlns:a="http://schemas.openxmlformats.org/drawingml/2006/main" vertOverflow="clip" vert="horz" lIns="0" tIns="0" rIns="0" bIns="36000" rtlCol="0" anchor="t"/>
        <a:lstStyle xmlns:a="http://schemas.openxmlformats.org/drawingml/2006/main"/>
        <a:p xmlns:a="http://schemas.openxmlformats.org/drawingml/2006/main">
          <a:pPr algn="l"/>
          <a:r>
            <a:rPr lang="en-GB" sz="1600" b="1" dirty="0">
              <a:solidFill>
                <a:srgbClr val="010000"/>
              </a:solidFill>
              <a:latin typeface="Arial" panose="020B0604020202020204" pitchFamily="34" charset="0"/>
            </a:rPr>
            <a:t>Equity price index, Jan 2013 = 100</a:t>
          </a:r>
        </a:p>
      </cdr:txBody>
    </cdr:sp>
  </cdr:relSizeAnchor>
  <cdr:relSizeAnchor xmlns:cdr="http://schemas.openxmlformats.org/drawingml/2006/chartDrawing">
    <cdr:from>
      <cdr:x>0.00523</cdr:x>
      <cdr:y>0.91493</cdr:y>
    </cdr:from>
    <cdr:to>
      <cdr:x>1</cdr:x>
      <cdr:y>0.96101</cdr:y>
    </cdr:to>
    <cdr:sp macro="" textlink="">
      <cdr:nvSpPr>
        <cdr:cNvPr id="7" name="txtBoxSourceLine">
          <a:extLst xmlns:a="http://schemas.openxmlformats.org/drawingml/2006/main">
            <a:ext uri="{FF2B5EF4-FFF2-40B4-BE49-F238E27FC236}">
              <a16:creationId xmlns:a16="http://schemas.microsoft.com/office/drawing/2014/main" id="{9B2BF477-EC91-D5BC-9CCF-2FABBCED9503}"/>
            </a:ext>
          </a:extLst>
        </cdr:cNvPr>
        <cdr:cNvSpPr txBox="1"/>
      </cdr:nvSpPr>
      <cdr:spPr>
        <a:xfrm xmlns:a="http://schemas.openxmlformats.org/drawingml/2006/main">
          <a:off x="23920" y="2509838"/>
          <a:ext cx="4546348" cy="126410"/>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dirty="0">
              <a:solidFill>
                <a:srgbClr val="010000"/>
              </a:solidFill>
              <a:latin typeface="Arial" panose="020B0604020202020204" pitchFamily="34" charset="0"/>
            </a:rPr>
            <a:t>*Sector</a:t>
          </a:r>
          <a:r>
            <a:rPr lang="en-GB" sz="700" b="0" baseline="0" dirty="0">
              <a:solidFill>
                <a:srgbClr val="010000"/>
              </a:solidFill>
              <a:latin typeface="Arial" panose="020B0604020202020204" pitchFamily="34" charset="0"/>
            </a:rPr>
            <a:t> rotation strategy = data-driven sector selection, exclusively directed by signals derived from PMI</a:t>
          </a:r>
          <a:endParaRPr lang="en-GB" sz="700" b="0" dirty="0">
            <a:solidFill>
              <a:srgbClr val="010000"/>
            </a:solidFill>
            <a:latin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70658" name="Text Box 2"/>
        <cdr:cNvSpPr txBox="1">
          <a:spLocks xmlns:a="http://schemas.openxmlformats.org/drawingml/2006/main" noChangeArrowheads="1"/>
        </cdr:cNvSpPr>
      </cdr:nvSpPr>
      <cdr:spPr bwMode="auto">
        <a:xfrm xmlns:a="http://schemas.openxmlformats.org/drawingml/2006/main">
          <a:off x="26308" y="0"/>
          <a:ext cx="2009634" cy="15526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Inflation, annual % change</a:t>
          </a:r>
        </a:p>
      </cdr:txBody>
    </cdr:sp>
  </cdr:relSizeAnchor>
  <cdr:relSizeAnchor xmlns:cdr="http://schemas.openxmlformats.org/drawingml/2006/chartDrawing">
    <cdr:from>
      <cdr:x>0.723</cdr:x>
      <cdr:y>0</cdr:y>
    </cdr:from>
    <cdr:to>
      <cdr:x>0.723</cdr:x>
      <cdr:y>0</cdr:y>
    </cdr:to>
    <cdr:sp macro="" textlink="">
      <cdr:nvSpPr>
        <cdr:cNvPr id="70659" name="Text Box 3"/>
        <cdr:cNvSpPr txBox="1">
          <a:spLocks xmlns:a="http://schemas.openxmlformats.org/drawingml/2006/main" noChangeArrowheads="1"/>
        </cdr:cNvSpPr>
      </cdr:nvSpPr>
      <cdr:spPr bwMode="auto">
        <a:xfrm xmlns:a="http://schemas.openxmlformats.org/drawingml/2006/main">
          <a:off x="3240081" y="0"/>
          <a:ext cx="1197410" cy="1634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0" tIns="22860" rIns="27432" bIns="22860" anchor="ctr" upright="1"/>
        <a:lstStyle xmlns:a="http://schemas.openxmlformats.org/drawingml/2006/main"/>
        <a:p xmlns:a="http://schemas.openxmlformats.org/drawingml/2006/main">
          <a:pPr algn="r" rtl="0">
            <a:defRPr sz="1000"/>
          </a:pPr>
          <a:r>
            <a:rPr lang="en-GB" sz="1300" b="0" i="0" u="none" strike="noStrike" baseline="0">
              <a:solidFill>
                <a:srgbClr val="000000"/>
              </a:solidFill>
              <a:latin typeface="Arial" panose="020B0604020202020204" pitchFamily="34" charset="0"/>
              <a:cs typeface="Arial"/>
            </a:rPr>
            <a:t>PMI Price Index</a:t>
          </a:r>
        </a:p>
      </cdr:txBody>
    </cdr:sp>
  </cdr:relSizeAnchor>
  <cdr:relSizeAnchor xmlns:cdr="http://schemas.openxmlformats.org/drawingml/2006/chartDrawing">
    <cdr:from>
      <cdr:x>0.29875</cdr:x>
      <cdr:y>0.95525</cdr:y>
    </cdr:from>
    <cdr:to>
      <cdr:x>0.29948</cdr:x>
      <cdr:y>0.95621</cdr:y>
    </cdr:to>
    <cdr:sp macro="" textlink="">
      <cdr:nvSpPr>
        <cdr:cNvPr id="4" name="Text Box 1"/>
        <cdr:cNvSpPr txBox="1">
          <a:spLocks xmlns:a="http://schemas.openxmlformats.org/drawingml/2006/main" noChangeArrowheads="1"/>
        </cdr:cNvSpPr>
      </cdr:nvSpPr>
      <cdr:spPr bwMode="auto">
        <a:xfrm xmlns:a="http://schemas.openxmlformats.org/drawingml/2006/main">
          <a:off x="1259900" y="2872791"/>
          <a:ext cx="2900620" cy="1752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lIns="0"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endParaRPr lang="en-GB" sz="1300" b="0" i="0" u="none" strike="noStrike" baseline="0">
            <a:solidFill>
              <a:srgbClr val="000000"/>
            </a:solidFill>
            <a:latin typeface="Arial" panose="020B0604020202020204" pitchFamily="34" charset="0"/>
            <a:cs typeface="Arial"/>
          </a:endParaRPr>
        </a:p>
      </cdr:txBody>
    </cdr:sp>
  </cdr:relSizeAnchor>
  <cdr:relSizeAnchor xmlns:cdr="http://schemas.openxmlformats.org/drawingml/2006/chartDrawing">
    <cdr:from>
      <cdr:x>0</cdr:x>
      <cdr:y>0</cdr:y>
    </cdr:from>
    <cdr:to>
      <cdr:x>0</cdr:x>
      <cdr:y>0</cdr:y>
    </cdr:to>
    <cdr:sp macro="" textlink="">
      <cdr:nvSpPr>
        <cdr:cNvPr id="10" name="Text Box 2">
          <a:extLst xmlns:a="http://schemas.openxmlformats.org/drawingml/2006/main">
            <a:ext uri="{FF2B5EF4-FFF2-40B4-BE49-F238E27FC236}">
              <a16:creationId xmlns:a16="http://schemas.microsoft.com/office/drawing/2014/main" id="{C4EACEBC-98F2-4E0A-9214-C848A0E1D0CF}"/>
            </a:ext>
          </a:extLst>
        </cdr:cNvPr>
        <cdr:cNvSpPr txBox="1">
          <a:spLocks xmlns:a="http://schemas.openxmlformats.org/drawingml/2006/main" noChangeArrowheads="1"/>
        </cdr:cNvSpPr>
      </cdr:nvSpPr>
      <cdr:spPr bwMode="auto">
        <a:xfrm xmlns:a="http://schemas.openxmlformats.org/drawingml/2006/main">
          <a:off x="0" y="0"/>
          <a:ext cx="1498101" cy="1706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CPI, annual % change</a:t>
          </a:r>
        </a:p>
      </cdr:txBody>
    </cdr:sp>
  </cdr:relSizeAnchor>
  <cdr:relSizeAnchor xmlns:cdr="http://schemas.openxmlformats.org/drawingml/2006/chartDrawing">
    <cdr:from>
      <cdr:x>0.6315</cdr:x>
      <cdr:y>0</cdr:y>
    </cdr:from>
    <cdr:to>
      <cdr:x>0.6315</cdr:x>
      <cdr:y>0</cdr:y>
    </cdr:to>
    <cdr:sp macro="" textlink="">
      <cdr:nvSpPr>
        <cdr:cNvPr id="11" name="Text Box 2">
          <a:extLst xmlns:a="http://schemas.openxmlformats.org/drawingml/2006/main">
            <a:ext uri="{FF2B5EF4-FFF2-40B4-BE49-F238E27FC236}">
              <a16:creationId xmlns:a16="http://schemas.microsoft.com/office/drawing/2014/main" id="{2C24C7CE-7FB5-4FAE-A8AF-0736A3767A9F}"/>
            </a:ext>
          </a:extLst>
        </cdr:cNvPr>
        <cdr:cNvSpPr txBox="1">
          <a:spLocks xmlns:a="http://schemas.openxmlformats.org/drawingml/2006/main" noChangeArrowheads="1"/>
        </cdr:cNvSpPr>
      </cdr:nvSpPr>
      <cdr:spPr bwMode="auto">
        <a:xfrm xmlns:a="http://schemas.openxmlformats.org/drawingml/2006/main">
          <a:off x="2540499" y="0"/>
          <a:ext cx="1498101" cy="1706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en-GB" sz="1300" b="0" i="0" u="none" strike="noStrike" baseline="0">
              <a:solidFill>
                <a:srgbClr val="000000"/>
              </a:solidFill>
              <a:latin typeface="Arial" panose="020B0604020202020204" pitchFamily="34" charset="0"/>
              <a:cs typeface="Arial"/>
            </a:rPr>
            <a:t>IHS Markit/CIPS PMI</a:t>
          </a:r>
        </a:p>
      </cdr:txBody>
    </cdr:sp>
  </cdr:relSizeAnchor>
  <cdr:relSizeAnchor xmlns:cdr="http://schemas.openxmlformats.org/drawingml/2006/chartDrawing">
    <cdr:from>
      <cdr:x>0</cdr:x>
      <cdr:y>0</cdr:y>
    </cdr:from>
    <cdr:to>
      <cdr:x>0</cdr:x>
      <cdr:y>0</cdr:y>
    </cdr:to>
    <cdr:sp macro="" textlink="">
      <cdr:nvSpPr>
        <cdr:cNvPr id="12" name="Text Box 2">
          <a:extLst xmlns:a="http://schemas.openxmlformats.org/drawingml/2006/main">
            <a:ext uri="{FF2B5EF4-FFF2-40B4-BE49-F238E27FC236}">
              <a16:creationId xmlns:a16="http://schemas.microsoft.com/office/drawing/2014/main" id="{9748E43D-D619-46A2-9D05-44FACA4B8C67}"/>
            </a:ext>
          </a:extLst>
        </cdr:cNvPr>
        <cdr:cNvSpPr txBox="1">
          <a:spLocks xmlns:a="http://schemas.openxmlformats.org/drawingml/2006/main" noChangeArrowheads="1"/>
        </cdr:cNvSpPr>
      </cdr:nvSpPr>
      <cdr:spPr bwMode="auto">
        <a:xfrm xmlns:a="http://schemas.openxmlformats.org/drawingml/2006/main">
          <a:off x="50800" y="0"/>
          <a:ext cx="1944512" cy="19755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CPI, annual % change</a:t>
          </a:r>
        </a:p>
      </cdr:txBody>
    </cdr:sp>
  </cdr:relSizeAnchor>
  <cdr:relSizeAnchor xmlns:cdr="http://schemas.openxmlformats.org/drawingml/2006/chartDrawing">
    <cdr:from>
      <cdr:x>0.94875</cdr:x>
      <cdr:y>0</cdr:y>
    </cdr:from>
    <cdr:to>
      <cdr:x>0.94875</cdr:x>
      <cdr:y>0</cdr:y>
    </cdr:to>
    <cdr:sp macro="" textlink="">
      <cdr:nvSpPr>
        <cdr:cNvPr id="13" name="Text Box 3">
          <a:extLst xmlns:a="http://schemas.openxmlformats.org/drawingml/2006/main">
            <a:ext uri="{FF2B5EF4-FFF2-40B4-BE49-F238E27FC236}">
              <a16:creationId xmlns:a16="http://schemas.microsoft.com/office/drawing/2014/main" id="{59238E4B-28B4-48A6-8A71-4FB49ABBBB56}"/>
            </a:ext>
          </a:extLst>
        </cdr:cNvPr>
        <cdr:cNvSpPr txBox="1">
          <a:spLocks xmlns:a="http://schemas.openxmlformats.org/drawingml/2006/main" noChangeArrowheads="1"/>
        </cdr:cNvSpPr>
      </cdr:nvSpPr>
      <cdr:spPr bwMode="auto">
        <a:xfrm xmlns:a="http://schemas.openxmlformats.org/drawingml/2006/main">
          <a:off x="4127157" y="0"/>
          <a:ext cx="279038" cy="1764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lIns="0"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en-GB" sz="1300" b="0" i="0" u="none" strike="noStrike" baseline="0">
              <a:solidFill>
                <a:srgbClr val="000000"/>
              </a:solidFill>
              <a:latin typeface="Arial" panose="020B0604020202020204" pitchFamily="34" charset="0"/>
              <a:cs typeface="Arial"/>
            </a:rPr>
            <a:t>PMI</a:t>
          </a:r>
        </a:p>
      </cdr:txBody>
    </cdr:sp>
  </cdr:relSizeAnchor>
  <cdr:relSizeAnchor xmlns:cdr="http://schemas.openxmlformats.org/drawingml/2006/chartDrawing">
    <cdr:from>
      <cdr:x>0</cdr:x>
      <cdr:y>0</cdr:y>
    </cdr:from>
    <cdr:to>
      <cdr:x>1</cdr:x>
      <cdr:y>0.06311</cdr:y>
    </cdr:to>
    <cdr:sp macro="" textlink="">
      <cdr:nvSpPr>
        <cdr:cNvPr id="3" name="txtboxChartTitle">
          <a:extLst xmlns:a="http://schemas.openxmlformats.org/drawingml/2006/main">
            <a:ext uri="{FF2B5EF4-FFF2-40B4-BE49-F238E27FC236}">
              <a16:creationId xmlns:a16="http://schemas.microsoft.com/office/drawing/2014/main" id="{F381A449-9838-35D3-6284-4D10BF2CED5B}"/>
            </a:ext>
          </a:extLst>
        </cdr:cNvPr>
        <cdr:cNvSpPr txBox="1"/>
      </cdr:nvSpPr>
      <cdr:spPr>
        <a:xfrm xmlns:a="http://schemas.openxmlformats.org/drawingml/2006/main">
          <a:off x="0" y="0"/>
          <a:ext cx="33439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UK consumer price inflation</a:t>
          </a:r>
        </a:p>
      </cdr:txBody>
    </cdr:sp>
  </cdr:relSizeAnchor>
  <cdr:relSizeAnchor xmlns:cdr="http://schemas.openxmlformats.org/drawingml/2006/chartDrawing">
    <cdr:from>
      <cdr:x>0</cdr:x>
      <cdr:y>0.97055</cdr:y>
    </cdr:from>
    <cdr:to>
      <cdr:x>1</cdr:x>
      <cdr:y>1</cdr:y>
    </cdr:to>
    <cdr:sp macro="" textlink="">
      <cdr:nvSpPr>
        <cdr:cNvPr id="5" name="txtboxCopyrightLine">
          <a:extLst xmlns:a="http://schemas.openxmlformats.org/drawingml/2006/main">
            <a:ext uri="{FF2B5EF4-FFF2-40B4-BE49-F238E27FC236}">
              <a16:creationId xmlns:a16="http://schemas.microsoft.com/office/drawing/2014/main" id="{353458B0-7CE0-5CBF-1722-BE514623315D}"/>
            </a:ext>
          </a:extLst>
        </cdr:cNvPr>
        <cdr:cNvSpPr txBox="1"/>
      </cdr:nvSpPr>
      <cdr:spPr>
        <a:xfrm xmlns:a="http://schemas.openxmlformats.org/drawingml/2006/main">
          <a:off x="0" y="4256659"/>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0.9411</cdr:y>
    </cdr:from>
    <cdr:to>
      <cdr:x>1</cdr:x>
      <cdr:y>0.97055</cdr:y>
    </cdr:to>
    <cdr:sp macro="" textlink="">
      <cdr:nvSpPr>
        <cdr:cNvPr id="6" name="txtBoxSourceLine">
          <a:extLst xmlns:a="http://schemas.openxmlformats.org/drawingml/2006/main">
            <a:ext uri="{FF2B5EF4-FFF2-40B4-BE49-F238E27FC236}">
              <a16:creationId xmlns:a16="http://schemas.microsoft.com/office/drawing/2014/main" id="{2CA1DD06-3AD4-3E67-1CD9-FE7C7C2051A1}"/>
            </a:ext>
          </a:extLst>
        </cdr:cNvPr>
        <cdr:cNvSpPr txBox="1"/>
      </cdr:nvSpPr>
      <cdr:spPr>
        <a:xfrm xmlns:a="http://schemas.openxmlformats.org/drawingml/2006/main">
          <a:off x="0" y="4090543"/>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r>
            <a:rPr lang="en-GB" sz="700" b="0" baseline="0">
              <a:solidFill>
                <a:srgbClr val="010000"/>
              </a:solidFill>
              <a:latin typeface="Arial" panose="020B0604020202020204" pitchFamily="34" charset="0"/>
            </a:rPr>
            <a:t> ONS via S&amp;P Global Market Intelligence</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0.91164</cdr:y>
    </cdr:from>
    <cdr:to>
      <cdr:x>1</cdr:x>
      <cdr:y>0.9411</cdr:y>
    </cdr:to>
    <cdr:sp macro="" textlink="">
      <cdr:nvSpPr>
        <cdr:cNvPr id="7" name="txtBoxNotesLine">
          <a:extLst xmlns:a="http://schemas.openxmlformats.org/drawingml/2006/main">
            <a:ext uri="{FF2B5EF4-FFF2-40B4-BE49-F238E27FC236}">
              <a16:creationId xmlns:a16="http://schemas.microsoft.com/office/drawing/2014/main" id="{B746460D-DD50-9CFD-F708-EBC4D69DC910}"/>
            </a:ext>
          </a:extLst>
        </cdr:cNvPr>
        <cdr:cNvSpPr txBox="1"/>
      </cdr:nvSpPr>
      <cdr:spPr>
        <a:xfrm xmlns:a="http://schemas.openxmlformats.org/drawingml/2006/main">
          <a:off x="0" y="3962527"/>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based on 50 = no change on prior month, covers manufacturing and services.</a:t>
          </a:r>
        </a:p>
      </cdr:txBody>
    </cdr:sp>
  </cdr:relSizeAnchor>
  <cdr:relSizeAnchor xmlns:cdr="http://schemas.openxmlformats.org/drawingml/2006/chartDrawing">
    <cdr:from>
      <cdr:x>0</cdr:x>
      <cdr:y>0.88219</cdr:y>
    </cdr:from>
    <cdr:to>
      <cdr:x>1</cdr:x>
      <cdr:y>0.91164</cdr:y>
    </cdr:to>
    <cdr:sp macro="" textlink="">
      <cdr:nvSpPr>
        <cdr:cNvPr id="8" name="txtBoxDataCompiledLine">
          <a:extLst xmlns:a="http://schemas.openxmlformats.org/drawingml/2006/main">
            <a:ext uri="{FF2B5EF4-FFF2-40B4-BE49-F238E27FC236}">
              <a16:creationId xmlns:a16="http://schemas.microsoft.com/office/drawing/2014/main" id="{80D8494D-81E6-D190-FB7C-D1C3418D07C7}"/>
            </a:ext>
          </a:extLst>
        </cdr:cNvPr>
        <cdr:cNvSpPr txBox="1"/>
      </cdr:nvSpPr>
      <cdr:spPr>
        <a:xfrm xmlns:a="http://schemas.openxmlformats.org/drawingml/2006/main">
          <a:off x="0" y="3834511"/>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September 24, 2025.</a:t>
          </a:r>
        </a:p>
      </cdr:txBody>
    </cdr:sp>
  </cdr:relSizeAnchor>
  <cdr:relSizeAnchor xmlns:cdr="http://schemas.openxmlformats.org/drawingml/2006/chartDrawing">
    <cdr:from>
      <cdr:x>0.28374</cdr:x>
      <cdr:y>0.28415</cdr:y>
    </cdr:from>
    <cdr:to>
      <cdr:x>0.6454</cdr:x>
      <cdr:y>0.40787</cdr:y>
    </cdr:to>
    <cdr:sp macro="" textlink="">
      <cdr:nvSpPr>
        <cdr:cNvPr id="2" name="TextBox 1">
          <a:extLst xmlns:a="http://schemas.openxmlformats.org/drawingml/2006/main">
            <a:ext uri="{FF2B5EF4-FFF2-40B4-BE49-F238E27FC236}">
              <a16:creationId xmlns:a16="http://schemas.microsoft.com/office/drawing/2014/main" id="{D23615C1-0D1F-E10F-201B-EC8C7884B065}"/>
            </a:ext>
          </a:extLst>
        </cdr:cNvPr>
        <cdr:cNvSpPr txBox="1"/>
      </cdr:nvSpPr>
      <cdr:spPr>
        <a:xfrm xmlns:a="http://schemas.openxmlformats.org/drawingml/2006/main">
          <a:off x="1284785" y="945803"/>
          <a:ext cx="1637610" cy="4118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solidFill>
                <a:srgbClr val="DC7900"/>
              </a:solidFill>
              <a:latin typeface="Arial" panose="020B0604020202020204" pitchFamily="34" charset="0"/>
              <a:cs typeface="Arial" panose="020B0604020202020204" pitchFamily="34" charset="0"/>
            </a:rPr>
            <a:t>PMI advanced five</a:t>
          </a:r>
          <a:r>
            <a:rPr lang="en-GB" sz="900" baseline="0" dirty="0">
              <a:solidFill>
                <a:srgbClr val="DC7900"/>
              </a:solidFill>
              <a:latin typeface="Arial" panose="020B0604020202020204" pitchFamily="34" charset="0"/>
              <a:cs typeface="Arial" panose="020B0604020202020204" pitchFamily="34" charset="0"/>
            </a:rPr>
            <a:t> months</a:t>
          </a:r>
          <a:br>
            <a:rPr lang="en-GB" sz="900" baseline="0" dirty="0">
              <a:solidFill>
                <a:srgbClr val="DC7900"/>
              </a:solidFill>
              <a:latin typeface="Arial" panose="020B0604020202020204" pitchFamily="34" charset="0"/>
              <a:cs typeface="Arial" panose="020B0604020202020204" pitchFamily="34" charset="0"/>
            </a:rPr>
          </a:br>
          <a:r>
            <a:rPr lang="en-GB" sz="900" baseline="0" dirty="0">
              <a:solidFill>
                <a:srgbClr val="DC7900"/>
              </a:solidFill>
              <a:latin typeface="Arial" panose="020B0604020202020204" pitchFamily="34" charset="0"/>
              <a:cs typeface="Arial" panose="020B0604020202020204" pitchFamily="34" charset="0"/>
            </a:rPr>
            <a:t>to show lead on CPI</a:t>
          </a:r>
          <a:endParaRPr lang="en-GB" sz="900" dirty="0">
            <a:solidFill>
              <a:srgbClr val="DC79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0.59113</cdr:x>
      <cdr:y>0.61445</cdr:y>
    </cdr:from>
    <cdr:to>
      <cdr:x>0.95398</cdr:x>
      <cdr:y>0.67008</cdr:y>
    </cdr:to>
    <cdr:sp macro="" textlink="">
      <cdr:nvSpPr>
        <cdr:cNvPr id="9" name="TextBox 1">
          <a:extLst xmlns:a="http://schemas.openxmlformats.org/drawingml/2006/main">
            <a:ext uri="{FF2B5EF4-FFF2-40B4-BE49-F238E27FC236}">
              <a16:creationId xmlns:a16="http://schemas.microsoft.com/office/drawing/2014/main" id="{200D4DFB-81B2-A40A-3BB4-DE0B9B88F473}"/>
            </a:ext>
          </a:extLst>
        </cdr:cNvPr>
        <cdr:cNvSpPr txBox="1"/>
      </cdr:nvSpPr>
      <cdr:spPr>
        <a:xfrm xmlns:a="http://schemas.openxmlformats.org/drawingml/2006/main">
          <a:off x="1974587" y="3175969"/>
          <a:ext cx="1212042" cy="2875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000" dirty="0">
              <a:solidFill>
                <a:schemeClr val="bg1">
                  <a:lumMod val="50000"/>
                </a:schemeClr>
              </a:solidFill>
              <a:latin typeface="Arial" panose="020B0604020202020204" pitchFamily="34" charset="0"/>
              <a:cs typeface="Arial" panose="020B0604020202020204" pitchFamily="34" charset="0"/>
            </a:rPr>
            <a:t>BoE</a:t>
          </a:r>
          <a:br>
            <a:rPr lang="en-GB" sz="1000" dirty="0">
              <a:solidFill>
                <a:schemeClr val="bg1">
                  <a:lumMod val="50000"/>
                </a:schemeClr>
              </a:solidFill>
              <a:latin typeface="Arial" panose="020B0604020202020204" pitchFamily="34" charset="0"/>
              <a:cs typeface="Arial" panose="020B0604020202020204" pitchFamily="34" charset="0"/>
            </a:rPr>
          </a:br>
          <a:r>
            <a:rPr lang="en-GB" sz="1000" dirty="0">
              <a:solidFill>
                <a:schemeClr val="bg1">
                  <a:lumMod val="50000"/>
                </a:schemeClr>
              </a:solidFill>
              <a:latin typeface="Arial" panose="020B0604020202020204" pitchFamily="34" charset="0"/>
              <a:cs typeface="Arial" panose="020B0604020202020204" pitchFamily="34" charset="0"/>
            </a:rPr>
            <a:t>2% target</a:t>
          </a: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5" name="txtboxChartTitle">
          <a:extLst xmlns:a="http://schemas.openxmlformats.org/drawingml/2006/main">
            <a:ext uri="{FF2B5EF4-FFF2-40B4-BE49-F238E27FC236}">
              <a16:creationId xmlns:a16="http://schemas.microsoft.com/office/drawing/2014/main" id="{2FF3A8F5-961B-3232-2BEB-39E850CE5E1E}"/>
            </a:ext>
          </a:extLst>
        </cdr:cNvPr>
        <cdr:cNvSpPr txBox="1"/>
      </cdr:nvSpPr>
      <cdr:spPr>
        <a:xfrm xmlns:a="http://schemas.openxmlformats.org/drawingml/2006/main">
          <a:off x="0" y="0"/>
          <a:ext cx="33312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Eurozone inflation</a:t>
          </a:r>
        </a:p>
      </cdr:txBody>
    </cdr:sp>
  </cdr:relSizeAnchor>
  <cdr:relSizeAnchor xmlns:cdr="http://schemas.openxmlformats.org/drawingml/2006/chartDrawing">
    <cdr:from>
      <cdr:x>0</cdr:x>
      <cdr:y>0.97053</cdr:y>
    </cdr:from>
    <cdr:to>
      <cdr:x>1</cdr:x>
      <cdr:y>1</cdr:y>
    </cdr:to>
    <cdr:sp macro="" textlink="">
      <cdr:nvSpPr>
        <cdr:cNvPr id="6" name="txtboxCopyrightLine">
          <a:extLst xmlns:a="http://schemas.openxmlformats.org/drawingml/2006/main">
            <a:ext uri="{FF2B5EF4-FFF2-40B4-BE49-F238E27FC236}">
              <a16:creationId xmlns:a16="http://schemas.microsoft.com/office/drawing/2014/main" id="{250CA014-8D59-C1E9-141B-9104B6517388}"/>
            </a:ext>
          </a:extLst>
        </cdr:cNvPr>
        <cdr:cNvSpPr txBox="1"/>
      </cdr:nvSpPr>
      <cdr:spPr>
        <a:xfrm xmlns:a="http://schemas.openxmlformats.org/drawingml/2006/main">
          <a:off x="0" y="4253484"/>
          <a:ext cx="33312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7" name="txtBoxSourceLine">
          <a:extLst xmlns:a="http://schemas.openxmlformats.org/drawingml/2006/main">
            <a:ext uri="{FF2B5EF4-FFF2-40B4-BE49-F238E27FC236}">
              <a16:creationId xmlns:a16="http://schemas.microsoft.com/office/drawing/2014/main" id="{8D152A09-B396-50D1-9DD5-0BA6D8335A56}"/>
            </a:ext>
          </a:extLst>
        </cdr:cNvPr>
        <cdr:cNvSpPr txBox="1"/>
      </cdr:nvSpPr>
      <cdr:spPr>
        <a:xfrm xmlns:a="http://schemas.openxmlformats.org/drawingml/2006/main">
          <a:off x="0" y="4087368"/>
          <a:ext cx="33312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r>
            <a:rPr lang="en-GB" sz="700" b="0" baseline="0">
              <a:solidFill>
                <a:srgbClr val="010000"/>
              </a:solidFill>
              <a:latin typeface="Arial" panose="020B0604020202020204" pitchFamily="34" charset="0"/>
            </a:rPr>
            <a:t> HCOB, Eurostat</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0.88842</cdr:y>
    </cdr:from>
    <cdr:to>
      <cdr:x>1</cdr:x>
      <cdr:y>0.94105</cdr:y>
    </cdr:to>
    <cdr:sp macro="" textlink="">
      <cdr:nvSpPr>
        <cdr:cNvPr id="8" name="txtBoxNotesLine">
          <a:extLst xmlns:a="http://schemas.openxmlformats.org/drawingml/2006/main">
            <a:ext uri="{FF2B5EF4-FFF2-40B4-BE49-F238E27FC236}">
              <a16:creationId xmlns:a16="http://schemas.microsoft.com/office/drawing/2014/main" id="{80503E22-6794-EDF1-F45F-7F0B6D1AED51}"/>
            </a:ext>
          </a:extLst>
        </cdr:cNvPr>
        <cdr:cNvSpPr txBox="1"/>
      </cdr:nvSpPr>
      <cdr:spPr>
        <a:xfrm xmlns:a="http://schemas.openxmlformats.org/drawingml/2006/main">
          <a:off x="0" y="3858768"/>
          <a:ext cx="3331210" cy="22860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value of 50 = no change on prior month, covers manufacturing and services.</a:t>
          </a:r>
        </a:p>
      </cdr:txBody>
    </cdr:sp>
  </cdr:relSizeAnchor>
  <cdr:relSizeAnchor xmlns:cdr="http://schemas.openxmlformats.org/drawingml/2006/chartDrawing">
    <cdr:from>
      <cdr:x>0</cdr:x>
      <cdr:y>0.86733</cdr:y>
    </cdr:from>
    <cdr:to>
      <cdr:x>1</cdr:x>
      <cdr:y>0.8968</cdr:y>
    </cdr:to>
    <cdr:sp macro="" textlink="">
      <cdr:nvSpPr>
        <cdr:cNvPr id="9" name="txtBoxDataCompiledLine">
          <a:extLst xmlns:a="http://schemas.openxmlformats.org/drawingml/2006/main">
            <a:ext uri="{FF2B5EF4-FFF2-40B4-BE49-F238E27FC236}">
              <a16:creationId xmlns:a16="http://schemas.microsoft.com/office/drawing/2014/main" id="{F50BD338-0702-DE50-6BEF-042C94E68155}"/>
            </a:ext>
          </a:extLst>
        </cdr:cNvPr>
        <cdr:cNvSpPr txBox="1"/>
      </cdr:nvSpPr>
      <cdr:spPr>
        <a:xfrm xmlns:a="http://schemas.openxmlformats.org/drawingml/2006/main">
          <a:off x="0" y="4483041"/>
          <a:ext cx="3335421" cy="152325"/>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Data compiled September 24,</a:t>
          </a:r>
          <a:r>
            <a:rPr lang="en-GB" sz="700" b="0" baseline="0" dirty="0">
              <a:solidFill>
                <a:srgbClr val="010000"/>
              </a:solidFill>
              <a:latin typeface="Arial" panose="020B0604020202020204" pitchFamily="34" charset="0"/>
            </a:rPr>
            <a:t> 2025</a:t>
          </a:r>
          <a:r>
            <a:rPr lang="en-GB" sz="700" b="0" dirty="0">
              <a:solidFill>
                <a:srgbClr val="010000"/>
              </a:solidFill>
              <a:latin typeface="Arial" panose="020B0604020202020204" pitchFamily="34" charset="0"/>
            </a:rPr>
            <a:t>.</a:t>
          </a:r>
        </a:p>
      </cdr:txBody>
    </cdr:sp>
  </cdr:relSizeAnchor>
  <cdr:relSizeAnchor xmlns:cdr="http://schemas.openxmlformats.org/drawingml/2006/chartDrawing">
    <cdr:from>
      <cdr:x>0.10741</cdr:x>
      <cdr:y>0.5</cdr:y>
    </cdr:from>
    <cdr:to>
      <cdr:x>0.31287</cdr:x>
      <cdr:y>0.76703</cdr:y>
    </cdr:to>
    <cdr:sp macro="" textlink="">
      <cdr:nvSpPr>
        <cdr:cNvPr id="2" name="TextBox 1">
          <a:extLst xmlns:a="http://schemas.openxmlformats.org/drawingml/2006/main">
            <a:ext uri="{FF2B5EF4-FFF2-40B4-BE49-F238E27FC236}">
              <a16:creationId xmlns:a16="http://schemas.microsoft.com/office/drawing/2014/main" id="{9BB41972-07C7-32A8-860D-7BC9EB84185C}"/>
            </a:ext>
          </a:extLst>
        </cdr:cNvPr>
        <cdr:cNvSpPr txBox="1"/>
      </cdr:nvSpPr>
      <cdr:spPr>
        <a:xfrm xmlns:a="http://schemas.openxmlformats.org/drawingml/2006/main">
          <a:off x="358273" y="2584402"/>
          <a:ext cx="685295" cy="13802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900" dirty="0">
              <a:solidFill>
                <a:schemeClr val="bg1">
                  <a:lumMod val="50000"/>
                </a:schemeClr>
              </a:solidFill>
              <a:latin typeface="Arial" panose="020B0604020202020204" pitchFamily="34" charset="0"/>
              <a:cs typeface="Arial" panose="020B0604020202020204" pitchFamily="34" charset="0"/>
            </a:rPr>
            <a:t>ECB 2% target</a:t>
          </a:r>
        </a:p>
      </cdr:txBody>
    </cdr:sp>
  </cdr:relSizeAnchor>
  <cdr:relSizeAnchor xmlns:cdr="http://schemas.openxmlformats.org/drawingml/2006/chartDrawing">
    <cdr:from>
      <cdr:x>0.2106</cdr:x>
      <cdr:y>0.24776</cdr:y>
    </cdr:from>
    <cdr:to>
      <cdr:x>0.41606</cdr:x>
      <cdr:y>0.51479</cdr:y>
    </cdr:to>
    <cdr:sp macro="" textlink="">
      <cdr:nvSpPr>
        <cdr:cNvPr id="3" name="TextBox 1">
          <a:extLst xmlns:a="http://schemas.openxmlformats.org/drawingml/2006/main">
            <a:ext uri="{FF2B5EF4-FFF2-40B4-BE49-F238E27FC236}">
              <a16:creationId xmlns:a16="http://schemas.microsoft.com/office/drawing/2014/main" id="{2DFE4D6B-3742-A109-C84C-D7389ACC1388}"/>
            </a:ext>
          </a:extLst>
        </cdr:cNvPr>
        <cdr:cNvSpPr txBox="1"/>
      </cdr:nvSpPr>
      <cdr:spPr>
        <a:xfrm xmlns:a="http://schemas.openxmlformats.org/drawingml/2006/main">
          <a:off x="702447" y="1280630"/>
          <a:ext cx="685295" cy="13802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a:solidFill>
                <a:schemeClr val="accent2"/>
              </a:solidFill>
              <a:latin typeface="Arial" panose="020B0604020202020204" pitchFamily="34" charset="0"/>
              <a:cs typeface="Arial" panose="020B0604020202020204" pitchFamily="34" charset="0"/>
            </a:rPr>
            <a:t>PMI advanced 4 months</a:t>
          </a:r>
          <a:br>
            <a:rPr lang="en-GB" sz="900" dirty="0">
              <a:solidFill>
                <a:schemeClr val="accent2"/>
              </a:solidFill>
              <a:latin typeface="Arial" panose="020B0604020202020204" pitchFamily="34" charset="0"/>
              <a:cs typeface="Arial" panose="020B0604020202020204" pitchFamily="34" charset="0"/>
            </a:rPr>
          </a:br>
          <a:r>
            <a:rPr lang="en-GB" sz="900" dirty="0">
              <a:solidFill>
                <a:schemeClr val="accent2"/>
              </a:solidFill>
              <a:latin typeface="Arial" panose="020B0604020202020204" pitchFamily="34" charset="0"/>
              <a:cs typeface="Arial" panose="020B0604020202020204" pitchFamily="34" charset="0"/>
            </a:rPr>
            <a:t> to show lead on CPI</a:t>
          </a:r>
        </a:p>
      </cdr:txBody>
    </cdr:sp>
  </cdr:relSizeAnchor>
</c:userShapes>
</file>

<file path=ppt/drawings/drawing27.xml><?xml version="1.0" encoding="utf-8"?>
<c:userShapes xmlns:c="http://schemas.openxmlformats.org/drawingml/2006/chart">
  <cdr:relSizeAnchor xmlns:cdr="http://schemas.openxmlformats.org/drawingml/2006/chartDrawing">
    <cdr:from>
      <cdr:x>0.00389</cdr:x>
      <cdr:y>0.00529</cdr:y>
    </cdr:from>
    <cdr:to>
      <cdr:x>0.00389</cdr:x>
      <cdr:y>0.00529</cdr:y>
    </cdr:to>
    <cdr:sp macro="" textlink="">
      <cdr:nvSpPr>
        <cdr:cNvPr id="27649" name="Text Box 1"/>
        <cdr:cNvSpPr txBox="1">
          <a:spLocks xmlns:a="http://schemas.openxmlformats.org/drawingml/2006/main" noChangeArrowheads="1"/>
        </cdr:cNvSpPr>
      </cdr:nvSpPr>
      <cdr:spPr bwMode="auto">
        <a:xfrm xmlns:a="http://schemas.openxmlformats.org/drawingml/2006/main">
          <a:off x="0" y="44902"/>
          <a:ext cx="1834811" cy="14214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US prices, annual % change</a:t>
          </a:r>
        </a:p>
      </cdr:txBody>
    </cdr:sp>
  </cdr:relSizeAnchor>
  <cdr:relSizeAnchor xmlns:cdr="http://schemas.openxmlformats.org/drawingml/2006/chartDrawing">
    <cdr:from>
      <cdr:x>0</cdr:x>
      <cdr:y>0</cdr:y>
    </cdr:from>
    <cdr:to>
      <cdr:x>1</cdr:x>
      <cdr:y>0.0632</cdr:y>
    </cdr:to>
    <cdr:sp macro="" textlink="">
      <cdr:nvSpPr>
        <cdr:cNvPr id="3" name="txtboxChartTitle">
          <a:extLst xmlns:a="http://schemas.openxmlformats.org/drawingml/2006/main">
            <a:ext uri="{FF2B5EF4-FFF2-40B4-BE49-F238E27FC236}">
              <a16:creationId xmlns:a16="http://schemas.microsoft.com/office/drawing/2014/main" id="{CB22AEE6-2CDE-005D-1DF1-83FC5CE33789}"/>
            </a:ext>
          </a:extLst>
        </cdr:cNvPr>
        <cdr:cNvSpPr txBox="1"/>
      </cdr:nvSpPr>
      <cdr:spPr>
        <a:xfrm xmlns:a="http://schemas.openxmlformats.org/drawingml/2006/main">
          <a:off x="0" y="0"/>
          <a:ext cx="33439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US inflation</a:t>
          </a:r>
        </a:p>
      </cdr:txBody>
    </cdr:sp>
  </cdr:relSizeAnchor>
  <cdr:relSizeAnchor xmlns:cdr="http://schemas.openxmlformats.org/drawingml/2006/chartDrawing">
    <cdr:from>
      <cdr:x>0</cdr:x>
      <cdr:y>0.9705</cdr:y>
    </cdr:from>
    <cdr:to>
      <cdr:x>1</cdr:x>
      <cdr:y>1</cdr:y>
    </cdr:to>
    <cdr:sp macro="" textlink="">
      <cdr:nvSpPr>
        <cdr:cNvPr id="4" name="txtboxCopyrightLine">
          <a:extLst xmlns:a="http://schemas.openxmlformats.org/drawingml/2006/main">
            <a:ext uri="{FF2B5EF4-FFF2-40B4-BE49-F238E27FC236}">
              <a16:creationId xmlns:a16="http://schemas.microsoft.com/office/drawing/2014/main" id="{824CABB8-2284-28CF-BB07-837ADD160490}"/>
            </a:ext>
          </a:extLst>
        </cdr:cNvPr>
        <cdr:cNvSpPr txBox="1"/>
      </cdr:nvSpPr>
      <cdr:spPr>
        <a:xfrm xmlns:a="http://schemas.openxmlformats.org/drawingml/2006/main">
          <a:off x="0" y="4250309"/>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0.94101</cdr:y>
    </cdr:from>
    <cdr:to>
      <cdr:x>1</cdr:x>
      <cdr:y>0.9705</cdr:y>
    </cdr:to>
    <cdr:sp macro="" textlink="">
      <cdr:nvSpPr>
        <cdr:cNvPr id="5" name="txtBoxSourceLine">
          <a:extLst xmlns:a="http://schemas.openxmlformats.org/drawingml/2006/main">
            <a:ext uri="{FF2B5EF4-FFF2-40B4-BE49-F238E27FC236}">
              <a16:creationId xmlns:a16="http://schemas.microsoft.com/office/drawing/2014/main" id="{FBE19F53-A5C6-EA9D-C1B3-E9BC56734E1F}"/>
            </a:ext>
          </a:extLst>
        </cdr:cNvPr>
        <cdr:cNvSpPr txBox="1"/>
      </cdr:nvSpPr>
      <cdr:spPr>
        <a:xfrm xmlns:a="http://schemas.openxmlformats.org/drawingml/2006/main">
          <a:off x="0" y="4084193"/>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Source: S&amp;P Global PMI,</a:t>
          </a:r>
          <a:r>
            <a:rPr lang="en-GB" sz="700" b="0" baseline="0" dirty="0">
              <a:solidFill>
                <a:srgbClr val="010000"/>
              </a:solidFill>
              <a:latin typeface="Arial" panose="020B0604020202020204" pitchFamily="34" charset="0"/>
            </a:rPr>
            <a:t> BEA via S&amp;P Global Market Intelligence</a:t>
          </a:r>
          <a:r>
            <a:rPr lang="en-GB" sz="700" b="0" dirty="0">
              <a:solidFill>
                <a:srgbClr val="010000"/>
              </a:solidFill>
              <a:latin typeface="Arial" panose="020B0604020202020204" pitchFamily="34" charset="0"/>
            </a:rPr>
            <a:t>.</a:t>
          </a:r>
        </a:p>
      </cdr:txBody>
    </cdr:sp>
  </cdr:relSizeAnchor>
  <cdr:relSizeAnchor xmlns:cdr="http://schemas.openxmlformats.org/drawingml/2006/chartDrawing">
    <cdr:from>
      <cdr:x>0</cdr:x>
      <cdr:y>0.91151</cdr:y>
    </cdr:from>
    <cdr:to>
      <cdr:x>1</cdr:x>
      <cdr:y>0.94101</cdr:y>
    </cdr:to>
    <cdr:sp macro="" textlink="">
      <cdr:nvSpPr>
        <cdr:cNvPr id="8" name="txtBoxNotesLine">
          <a:extLst xmlns:a="http://schemas.openxmlformats.org/drawingml/2006/main">
            <a:ext uri="{FF2B5EF4-FFF2-40B4-BE49-F238E27FC236}">
              <a16:creationId xmlns:a16="http://schemas.microsoft.com/office/drawing/2014/main" id="{1BEA532B-1606-AD17-372F-4BE32D6F2B9A}"/>
            </a:ext>
          </a:extLst>
        </cdr:cNvPr>
        <cdr:cNvSpPr txBox="1"/>
      </cdr:nvSpPr>
      <cdr:spPr>
        <a:xfrm xmlns:a="http://schemas.openxmlformats.org/drawingml/2006/main">
          <a:off x="0" y="3956177"/>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covers manufacturing only pre-2009 but manufacturing &amp; services thereafter.</a:t>
          </a:r>
        </a:p>
      </cdr:txBody>
    </cdr:sp>
  </cdr:relSizeAnchor>
  <cdr:relSizeAnchor xmlns:cdr="http://schemas.openxmlformats.org/drawingml/2006/chartDrawing">
    <cdr:from>
      <cdr:x>0</cdr:x>
      <cdr:y>0.88202</cdr:y>
    </cdr:from>
    <cdr:to>
      <cdr:x>1</cdr:x>
      <cdr:y>0.91151</cdr:y>
    </cdr:to>
    <cdr:sp macro="" textlink="">
      <cdr:nvSpPr>
        <cdr:cNvPr id="9" name="txtBoxDataCompiledLine">
          <a:extLst xmlns:a="http://schemas.openxmlformats.org/drawingml/2006/main">
            <a:ext uri="{FF2B5EF4-FFF2-40B4-BE49-F238E27FC236}">
              <a16:creationId xmlns:a16="http://schemas.microsoft.com/office/drawing/2014/main" id="{D61B5315-CC6C-F4A0-A067-2D4B6EBB642E}"/>
            </a:ext>
          </a:extLst>
        </cdr:cNvPr>
        <cdr:cNvSpPr txBox="1"/>
      </cdr:nvSpPr>
      <cdr:spPr>
        <a:xfrm xmlns:a="http://schemas.openxmlformats.org/drawingml/2006/main">
          <a:off x="0" y="3828161"/>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Data compiled September 23</a:t>
          </a:r>
          <a:r>
            <a:rPr lang="en-GB" sz="700" b="0" baseline="0" dirty="0">
              <a:solidFill>
                <a:srgbClr val="010000"/>
              </a:solidFill>
              <a:latin typeface="Arial" panose="020B0604020202020204" pitchFamily="34" charset="0"/>
            </a:rPr>
            <a:t>, 2025.</a:t>
          </a:r>
          <a:endParaRPr lang="en-GB" sz="700" b="0" dirty="0">
            <a:solidFill>
              <a:srgbClr val="010000"/>
            </a:solidFill>
            <a:latin typeface="Arial" panose="020B0604020202020204" pitchFamily="34" charset="0"/>
          </a:endParaRPr>
        </a:p>
      </cdr:txBody>
    </cdr:sp>
  </cdr:relSizeAnchor>
  <cdr:relSizeAnchor xmlns:cdr="http://schemas.openxmlformats.org/drawingml/2006/chartDrawing">
    <cdr:from>
      <cdr:x>0.41612</cdr:x>
      <cdr:y>0.23974</cdr:y>
    </cdr:from>
    <cdr:to>
      <cdr:x>0.72375</cdr:x>
      <cdr:y>0.37183</cdr:y>
    </cdr:to>
    <cdr:sp macro="" textlink="">
      <cdr:nvSpPr>
        <cdr:cNvPr id="2" name="TextBox 1">
          <a:extLst xmlns:a="http://schemas.openxmlformats.org/drawingml/2006/main">
            <a:ext uri="{FF2B5EF4-FFF2-40B4-BE49-F238E27FC236}">
              <a16:creationId xmlns:a16="http://schemas.microsoft.com/office/drawing/2014/main" id="{914F9859-A85E-ED83-6649-E68D9FA87D7F}"/>
            </a:ext>
          </a:extLst>
        </cdr:cNvPr>
        <cdr:cNvSpPr txBox="1"/>
      </cdr:nvSpPr>
      <cdr:spPr>
        <a:xfrm xmlns:a="http://schemas.openxmlformats.org/drawingml/2006/main">
          <a:off x="1890485" y="756914"/>
          <a:ext cx="1397587" cy="4170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GB" sz="900" dirty="0">
              <a:solidFill>
                <a:srgbClr val="DC7900"/>
              </a:solidFill>
              <a:latin typeface="Arial" panose="020B0604020202020204" pitchFamily="34" charset="0"/>
              <a:cs typeface="Arial" panose="020B0604020202020204" pitchFamily="34" charset="0"/>
            </a:rPr>
            <a:t>PMI</a:t>
          </a:r>
          <a:r>
            <a:rPr lang="en-GB" sz="900" baseline="0" dirty="0">
              <a:solidFill>
                <a:srgbClr val="DC7900"/>
              </a:solidFill>
              <a:latin typeface="Arial" panose="020B0604020202020204" pitchFamily="34" charset="0"/>
              <a:cs typeface="Arial" panose="020B0604020202020204" pitchFamily="34" charset="0"/>
            </a:rPr>
            <a:t> advanced four months</a:t>
          </a:r>
          <a:br>
            <a:rPr lang="en-GB" sz="900" baseline="0" dirty="0">
              <a:solidFill>
                <a:srgbClr val="DC7900"/>
              </a:solidFill>
              <a:latin typeface="Arial" panose="020B0604020202020204" pitchFamily="34" charset="0"/>
              <a:cs typeface="Arial" panose="020B0604020202020204" pitchFamily="34" charset="0"/>
            </a:rPr>
          </a:br>
          <a:r>
            <a:rPr lang="en-GB" sz="900" baseline="0" dirty="0">
              <a:solidFill>
                <a:srgbClr val="DC7900"/>
              </a:solidFill>
              <a:latin typeface="Arial" panose="020B0604020202020204" pitchFamily="34" charset="0"/>
              <a:cs typeface="Arial" panose="020B0604020202020204" pitchFamily="34" charset="0"/>
            </a:rPr>
            <a:t>to show lead on CPI</a:t>
          </a:r>
          <a:endParaRPr lang="en-GB" sz="900" dirty="0">
            <a:solidFill>
              <a:srgbClr val="DC79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0.65633</cdr:x>
      <cdr:y>0.61503</cdr:y>
    </cdr:from>
    <cdr:to>
      <cdr:x>0.86016</cdr:x>
      <cdr:y>0.88206</cdr:y>
    </cdr:to>
    <cdr:sp macro="" textlink="">
      <cdr:nvSpPr>
        <cdr:cNvPr id="6" name="TextBox 1">
          <a:extLst xmlns:a="http://schemas.openxmlformats.org/drawingml/2006/main">
            <a:ext uri="{FF2B5EF4-FFF2-40B4-BE49-F238E27FC236}">
              <a16:creationId xmlns:a16="http://schemas.microsoft.com/office/drawing/2014/main" id="{35D5AA23-70B4-F923-221C-49995E3A424C}"/>
            </a:ext>
          </a:extLst>
        </cdr:cNvPr>
        <cdr:cNvSpPr txBox="1"/>
      </cdr:nvSpPr>
      <cdr:spPr>
        <a:xfrm xmlns:a="http://schemas.openxmlformats.org/drawingml/2006/main">
          <a:off x="2206700" y="3178978"/>
          <a:ext cx="685295" cy="13802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dirty="0">
              <a:solidFill>
                <a:schemeClr val="bg1">
                  <a:lumMod val="50000"/>
                </a:schemeClr>
              </a:solidFill>
              <a:latin typeface="Arial" panose="020B0604020202020204" pitchFamily="34" charset="0"/>
              <a:cs typeface="Arial" panose="020B0604020202020204" pitchFamily="34" charset="0"/>
            </a:rPr>
            <a:t>FOMC 2%</a:t>
          </a:r>
          <a:br>
            <a:rPr lang="en-GB" sz="900" dirty="0">
              <a:solidFill>
                <a:schemeClr val="bg1">
                  <a:lumMod val="50000"/>
                </a:schemeClr>
              </a:solidFill>
              <a:latin typeface="Arial" panose="020B0604020202020204" pitchFamily="34" charset="0"/>
              <a:cs typeface="Arial" panose="020B0604020202020204" pitchFamily="34" charset="0"/>
            </a:rPr>
          </a:br>
          <a:r>
            <a:rPr lang="en-GB" sz="900" dirty="0">
              <a:solidFill>
                <a:schemeClr val="bg1">
                  <a:lumMod val="50000"/>
                </a:schemeClr>
              </a:solidFill>
              <a:latin typeface="Arial" panose="020B0604020202020204" pitchFamily="34" charset="0"/>
              <a:cs typeface="Arial" panose="020B0604020202020204" pitchFamily="34" charset="0"/>
            </a:rPr>
            <a:t>target</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FE8C9D67-CD9C-0007-64B5-E9AC771E5895}"/>
            </a:ext>
          </a:extLst>
        </cdr:cNvPr>
        <cdr:cNvSpPr txBox="1"/>
      </cdr:nvSpPr>
      <cdr:spPr>
        <a:xfrm xmlns:a="http://schemas.openxmlformats.org/drawingml/2006/main">
          <a:off x="0" y="0"/>
          <a:ext cx="33312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dirty="0">
              <a:solidFill>
                <a:srgbClr val="010000"/>
              </a:solidFill>
              <a:effectLst/>
              <a:latin typeface="Arial" panose="020B0604020202020204" pitchFamily="34" charset="0"/>
              <a:ea typeface="+mn-ea"/>
              <a:cs typeface="+mn-cs"/>
            </a:rPr>
            <a:t>EZ PMI vs. German 3m Bund</a:t>
          </a:r>
          <a:r>
            <a:rPr lang="en-GB" sz="1600" b="1" baseline="0" dirty="0">
              <a:solidFill>
                <a:srgbClr val="010000"/>
              </a:solidFill>
              <a:effectLst/>
              <a:latin typeface="Arial" panose="020B0604020202020204" pitchFamily="34" charset="0"/>
              <a:ea typeface="+mn-ea"/>
              <a:cs typeface="+mn-cs"/>
            </a:rPr>
            <a:t> yield</a:t>
          </a:r>
          <a:endParaRPr lang="en-GB" sz="1600" b="1" dirty="0">
            <a:solidFill>
              <a:srgbClr val="010000"/>
            </a:solidFill>
            <a:effectLst/>
            <a:latin typeface="Arial" panose="020B0604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06F3249D-2FD1-BC35-D4FE-202E4315426B}"/>
            </a:ext>
          </a:extLst>
        </cdr:cNvPr>
        <cdr:cNvSpPr txBox="1"/>
      </cdr:nvSpPr>
      <cdr:spPr>
        <a:xfrm xmlns:a="http://schemas.openxmlformats.org/drawingml/2006/main">
          <a:off x="0" y="0"/>
          <a:ext cx="333756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effectLst/>
              <a:latin typeface="Arial" panose="020B0604020202020204" pitchFamily="34" charset="0"/>
              <a:ea typeface="+mn-ea"/>
              <a:cs typeface="+mn-cs"/>
            </a:rPr>
            <a:t>UK PMI vs. 3m Gilt</a:t>
          </a:r>
          <a:r>
            <a:rPr lang="en-GB" sz="1600" b="1" baseline="0">
              <a:solidFill>
                <a:srgbClr val="010000"/>
              </a:solidFill>
              <a:effectLst/>
              <a:latin typeface="Arial" panose="020B0604020202020204" pitchFamily="34" charset="0"/>
              <a:ea typeface="+mn-ea"/>
              <a:cs typeface="+mn-cs"/>
            </a:rPr>
            <a:t> yield</a:t>
          </a:r>
          <a:endParaRPr lang="en-GB" sz="1600" b="1">
            <a:solidFill>
              <a:srgbClr val="010000"/>
            </a:solidFill>
            <a:effectLst/>
            <a:latin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0.00319</cdr:x>
      <cdr:y>0.0034</cdr:y>
    </cdr:from>
    <cdr:to>
      <cdr:x>0.00319</cdr:x>
      <cdr:y>0.0034</cdr:y>
    </cdr:to>
    <cdr:sp macro="" textlink="">
      <cdr:nvSpPr>
        <cdr:cNvPr id="2049" name="TextBox 1"/>
        <cdr:cNvSpPr txBox="1">
          <a:spLocks xmlns:a="http://schemas.openxmlformats.org/drawingml/2006/main" noChangeArrowheads="1"/>
        </cdr:cNvSpPr>
      </cdr:nvSpPr>
      <cdr:spPr bwMode="auto">
        <a:xfrm xmlns:a="http://schemas.openxmlformats.org/drawingml/2006/main">
          <a:off x="0" y="0"/>
          <a:ext cx="2060172" cy="2147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91440" tIns="45720" rIns="91440" bIns="45720" anchor="t"/>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Hong Kong PMI  (output)</a:t>
          </a:r>
        </a:p>
      </cdr:txBody>
    </cdr:sp>
  </cdr:relSizeAnchor>
  <cdr:relSizeAnchor xmlns:cdr="http://schemas.openxmlformats.org/drawingml/2006/chartDrawing">
    <cdr:from>
      <cdr:x>0.00319</cdr:x>
      <cdr:y>0.0034</cdr:y>
    </cdr:from>
    <cdr:to>
      <cdr:x>0.00319</cdr:x>
      <cdr:y>0.0034</cdr:y>
    </cdr:to>
    <cdr:sp macro="" textlink="">
      <cdr:nvSpPr>
        <cdr:cNvPr id="4" name="TextBox 1"/>
        <cdr:cNvSpPr txBox="1">
          <a:spLocks xmlns:a="http://schemas.openxmlformats.org/drawingml/2006/main" noChangeArrowheads="1"/>
        </cdr:cNvSpPr>
      </cdr:nvSpPr>
      <cdr:spPr bwMode="auto">
        <a:xfrm xmlns:a="http://schemas.openxmlformats.org/drawingml/2006/main">
          <a:off x="0" y="0"/>
          <a:ext cx="2444690" cy="22696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91440" tIns="45720" rIns="91440" bIns="45720" anchor="t"/>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Markit EurozonePMI</a:t>
          </a:r>
        </a:p>
      </cdr:txBody>
    </cdr:sp>
  </cdr:relSizeAnchor>
  <cdr:relSizeAnchor xmlns:cdr="http://schemas.openxmlformats.org/drawingml/2006/chartDrawing">
    <cdr:from>
      <cdr:x>0.00319</cdr:x>
      <cdr:y>0.0034</cdr:y>
    </cdr:from>
    <cdr:to>
      <cdr:x>0.00319</cdr:x>
      <cdr:y>0.0034</cdr:y>
    </cdr:to>
    <cdr:sp macro="" textlink="">
      <cdr:nvSpPr>
        <cdr:cNvPr id="5" name="TextBox 1"/>
        <cdr:cNvSpPr txBox="1"/>
      </cdr:nvSpPr>
      <cdr:spPr>
        <a:xfrm xmlns:a="http://schemas.openxmlformats.org/drawingml/2006/main">
          <a:off x="0" y="0"/>
          <a:ext cx="2272820" cy="215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IHS Markit Eurozone PMI</a:t>
          </a:r>
        </a:p>
      </cdr:txBody>
    </cdr:sp>
  </cdr:relSizeAnchor>
  <cdr:relSizeAnchor xmlns:cdr="http://schemas.openxmlformats.org/drawingml/2006/chartDrawing">
    <cdr:from>
      <cdr:x>0</cdr:x>
      <cdr:y>0.97053</cdr:y>
    </cdr:from>
    <cdr:to>
      <cdr:x>1</cdr:x>
      <cdr:y>1</cdr:y>
    </cdr:to>
    <cdr:sp macro="" textlink="">
      <cdr:nvSpPr>
        <cdr:cNvPr id="2" name="txtboxCopyrightLine">
          <a:extLst xmlns:a="http://schemas.openxmlformats.org/drawingml/2006/main">
            <a:ext uri="{FF2B5EF4-FFF2-40B4-BE49-F238E27FC236}">
              <a16:creationId xmlns:a16="http://schemas.microsoft.com/office/drawing/2014/main" id="{D6120DDA-BADB-B684-C441-7D663BCF7426}"/>
            </a:ext>
          </a:extLst>
        </cdr:cNvPr>
        <cdr:cNvSpPr txBox="1"/>
      </cdr:nvSpPr>
      <cdr:spPr>
        <a:xfrm xmlns:a="http://schemas.openxmlformats.org/drawingml/2006/main">
          <a:off x="0" y="4266184"/>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3" name="txtBoxSourceLine">
          <a:extLst xmlns:a="http://schemas.openxmlformats.org/drawingml/2006/main">
            <a:ext uri="{FF2B5EF4-FFF2-40B4-BE49-F238E27FC236}">
              <a16:creationId xmlns:a16="http://schemas.microsoft.com/office/drawing/2014/main" id="{32CA5DAC-9C22-C84D-2F6C-38386B1550BD}"/>
            </a:ext>
          </a:extLst>
        </cdr:cNvPr>
        <cdr:cNvSpPr txBox="1"/>
      </cdr:nvSpPr>
      <cdr:spPr>
        <a:xfrm xmlns:a="http://schemas.openxmlformats.org/drawingml/2006/main">
          <a:off x="0" y="4087368"/>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Sources: S&amp;P Global PMI with HCOB,</a:t>
          </a:r>
          <a:r>
            <a:rPr lang="en-GB" sz="700" b="0" baseline="0">
              <a:solidFill>
                <a:srgbClr val="010000"/>
              </a:solidFill>
              <a:latin typeface="Arial" panose="020B0604020202020204" pitchFamily="34" charset="0"/>
            </a:rPr>
            <a:t> Eurostat via S&amp;P Global Market Intelligence</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0.91158</cdr:y>
    </cdr:from>
    <cdr:to>
      <cdr:x>1</cdr:x>
      <cdr:y>0.94105</cdr:y>
    </cdr:to>
    <cdr:sp macro="" textlink="">
      <cdr:nvSpPr>
        <cdr:cNvPr id="6" name="txtBoxNotesLine">
          <a:extLst xmlns:a="http://schemas.openxmlformats.org/drawingml/2006/main">
            <a:ext uri="{FF2B5EF4-FFF2-40B4-BE49-F238E27FC236}">
              <a16:creationId xmlns:a16="http://schemas.microsoft.com/office/drawing/2014/main" id="{CF16DAF9-B5A7-633A-3112-71962F77D884}"/>
            </a:ext>
          </a:extLst>
        </cdr:cNvPr>
        <cdr:cNvSpPr txBox="1"/>
      </cdr:nvSpPr>
      <cdr:spPr>
        <a:xfrm xmlns:a="http://schemas.openxmlformats.org/drawingml/2006/main">
          <a:off x="0" y="3959352"/>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PMI (Purchasing Managers'</a:t>
          </a:r>
          <a:r>
            <a:rPr lang="en-GB" sz="700" b="0" baseline="0">
              <a:solidFill>
                <a:srgbClr val="010000"/>
              </a:solidFill>
              <a:latin typeface="Arial" panose="020B0604020202020204" pitchFamily="34" charset="0"/>
            </a:rPr>
            <a:t> Index) based on 50 = no change on prior month, covers goods and services.</a:t>
          </a:r>
          <a:endParaRPr lang="en-GB" sz="700" b="0">
            <a:solidFill>
              <a:srgbClr val="010000"/>
            </a:solidFill>
            <a:latin typeface="Arial" panose="020B0604020202020204" pitchFamily="34" charset="0"/>
          </a:endParaRPr>
        </a:p>
      </cdr:txBody>
    </cdr:sp>
  </cdr:relSizeAnchor>
  <cdr:relSizeAnchor xmlns:cdr="http://schemas.openxmlformats.org/drawingml/2006/chartDrawing">
    <cdr:from>
      <cdr:x>0</cdr:x>
      <cdr:y>0.88211</cdr:y>
    </cdr:from>
    <cdr:to>
      <cdr:x>1</cdr:x>
      <cdr:y>0.91158</cdr:y>
    </cdr:to>
    <cdr:sp macro="" textlink="">
      <cdr:nvSpPr>
        <cdr:cNvPr id="7" name="txtBoxDataCompiledLine">
          <a:extLst xmlns:a="http://schemas.openxmlformats.org/drawingml/2006/main">
            <a:ext uri="{FF2B5EF4-FFF2-40B4-BE49-F238E27FC236}">
              <a16:creationId xmlns:a16="http://schemas.microsoft.com/office/drawing/2014/main" id="{C1FD875D-0B38-67DF-3CC1-5ED6E35BE793}"/>
            </a:ext>
          </a:extLst>
        </cdr:cNvPr>
        <cdr:cNvSpPr txBox="1"/>
      </cdr:nvSpPr>
      <cdr:spPr>
        <a:xfrm xmlns:a="http://schemas.openxmlformats.org/drawingml/2006/main">
          <a:off x="0" y="3831336"/>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dr:relSizeAnchor xmlns:cdr="http://schemas.openxmlformats.org/drawingml/2006/chartDrawing">
    <cdr:from>
      <cdr:x>0</cdr:x>
      <cdr:y>0</cdr:y>
    </cdr:from>
    <cdr:to>
      <cdr:x>1</cdr:x>
      <cdr:y>0.06316</cdr:y>
    </cdr:to>
    <cdr:sp macro="" textlink="">
      <cdr:nvSpPr>
        <cdr:cNvPr id="8" name="txtboxChartTitle">
          <a:extLst xmlns:a="http://schemas.openxmlformats.org/drawingml/2006/main">
            <a:ext uri="{FF2B5EF4-FFF2-40B4-BE49-F238E27FC236}">
              <a16:creationId xmlns:a16="http://schemas.microsoft.com/office/drawing/2014/main" id="{8E4A4779-EBBE-E834-D156-5A4993E4272F}"/>
            </a:ext>
          </a:extLst>
        </cdr:cNvPr>
        <cdr:cNvSpPr txBox="1"/>
      </cdr:nvSpPr>
      <cdr:spPr>
        <a:xfrm xmlns:a="http://schemas.openxmlformats.org/drawingml/2006/main">
          <a:off x="0" y="0"/>
          <a:ext cx="7305675" cy="274320"/>
        </a:xfrm>
        <a:prstGeom xmlns:a="http://schemas.openxmlformats.org/drawingml/2006/main" prst="rect">
          <a:avLst/>
        </a:prstGeom>
      </cdr:spPr>
      <cdr:txBody>
        <a:bodyPr xmlns:a="http://schemas.openxmlformats.org/drawingml/2006/main" vert="horz" lIns="0" tIns="0" rIns="0" bIns="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1600" b="1">
              <a:solidFill>
                <a:srgbClr val="010000"/>
              </a:solidFill>
              <a:latin typeface="Arial" panose="020B0604020202020204" pitchFamily="34" charset="0"/>
            </a:rPr>
            <a:t>Eurozone PMI vs. GDP</a:t>
          </a:r>
        </a:p>
      </cdr:txBody>
    </cdr:sp>
  </cdr:relSizeAnchor>
  <cdr:relSizeAnchor xmlns:cdr="http://schemas.openxmlformats.org/drawingml/2006/chartDrawing">
    <cdr:from>
      <cdr:x>0</cdr:x>
      <cdr:y>0.06781</cdr:y>
    </cdr:from>
    <cdr:to>
      <cdr:x>0.40325</cdr:x>
      <cdr:y>0.1233</cdr:y>
    </cdr:to>
    <cdr:sp macro="" textlink="">
      <cdr:nvSpPr>
        <cdr:cNvPr id="9" name="TextBox 8">
          <a:extLst xmlns:a="http://schemas.openxmlformats.org/drawingml/2006/main">
            <a:ext uri="{FF2B5EF4-FFF2-40B4-BE49-F238E27FC236}">
              <a16:creationId xmlns:a16="http://schemas.microsoft.com/office/drawing/2014/main" id="{B51B0CE8-C98C-BD0B-035F-61E455100CB2}"/>
            </a:ext>
          </a:extLst>
        </cdr:cNvPr>
        <cdr:cNvSpPr txBox="1"/>
      </cdr:nvSpPr>
      <cdr:spPr>
        <a:xfrm xmlns:a="http://schemas.openxmlformats.org/drawingml/2006/main">
          <a:off x="0" y="352000"/>
          <a:ext cx="3633787" cy="288000"/>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spcAft>
              <a:spcPts val="200"/>
            </a:spcAft>
          </a:pPr>
          <a:endParaRPr lang="en-GB" sz="1400" kern="1200" dirty="0" err="1"/>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9011810B-2A02-1F5D-EF85-CF1446ED0B35}"/>
            </a:ext>
          </a:extLst>
        </cdr:cNvPr>
        <cdr:cNvSpPr txBox="1"/>
      </cdr:nvSpPr>
      <cdr:spPr>
        <a:xfrm xmlns:a="http://schemas.openxmlformats.org/drawingml/2006/main">
          <a:off x="0" y="0"/>
          <a:ext cx="33312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kern="1200">
              <a:solidFill>
                <a:srgbClr val="010000"/>
              </a:solidFill>
              <a:latin typeface="Arial" panose="020B0604020202020204" pitchFamily="34" charset="0"/>
            </a:rPr>
            <a:t>US</a:t>
          </a:r>
          <a:r>
            <a:rPr lang="en-GB" sz="1600" b="1" kern="1200" baseline="0">
              <a:solidFill>
                <a:srgbClr val="010000"/>
              </a:solidFill>
              <a:latin typeface="Arial" panose="020B0604020202020204" pitchFamily="34" charset="0"/>
            </a:rPr>
            <a:t> </a:t>
          </a:r>
          <a:r>
            <a:rPr lang="en-GB" sz="1600" b="1" kern="1200">
              <a:solidFill>
                <a:srgbClr val="010000"/>
              </a:solidFill>
              <a:latin typeface="Arial" panose="020B0604020202020204" pitchFamily="34" charset="0"/>
            </a:rPr>
            <a:t>PMI vs. 3m Treasury</a:t>
          </a:r>
          <a:r>
            <a:rPr lang="en-GB" sz="1600" b="1" kern="1200" baseline="0">
              <a:solidFill>
                <a:srgbClr val="010000"/>
              </a:solidFill>
              <a:latin typeface="Arial" panose="020B0604020202020204" pitchFamily="34" charset="0"/>
            </a:rPr>
            <a:t> yield</a:t>
          </a:r>
          <a:endParaRPr lang="en-GB" sz="1600" b="1" kern="1200">
            <a:solidFill>
              <a:srgbClr val="010000"/>
            </a:solidFill>
            <a:latin typeface="Arial" panose="020B060402020202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4C9E85C9-E9FC-10D8-215C-8C4C42A86063}"/>
            </a:ext>
          </a:extLst>
        </cdr:cNvPr>
        <cdr:cNvSpPr txBox="1"/>
      </cdr:nvSpPr>
      <cdr:spPr>
        <a:xfrm xmlns:a="http://schemas.openxmlformats.org/drawingml/2006/main">
          <a:off x="0" y="0"/>
          <a:ext cx="33439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kern="1200">
              <a:solidFill>
                <a:srgbClr val="010000"/>
              </a:solidFill>
              <a:latin typeface="Arial" panose="020B0604020202020204" pitchFamily="34" charset="0"/>
            </a:rPr>
            <a:t>PMI-based</a:t>
          </a:r>
          <a:r>
            <a:rPr lang="en-GB" sz="1600" b="1" kern="1200" baseline="0">
              <a:solidFill>
                <a:srgbClr val="010000"/>
              </a:solidFill>
              <a:latin typeface="Arial" panose="020B0604020202020204" pitchFamily="34" charset="0"/>
            </a:rPr>
            <a:t> </a:t>
          </a:r>
          <a:r>
            <a:rPr lang="en-GB" sz="1600" b="1" kern="1200">
              <a:solidFill>
                <a:srgbClr val="010000"/>
              </a:solidFill>
              <a:latin typeface="Arial" panose="020B0604020202020204" pitchFamily="34" charset="0"/>
            </a:rPr>
            <a:t>FOMC policy indicator</a:t>
          </a: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4C9E85C9-E9FC-10D8-215C-8C4C42A86063}"/>
            </a:ext>
          </a:extLst>
        </cdr:cNvPr>
        <cdr:cNvSpPr txBox="1"/>
      </cdr:nvSpPr>
      <cdr:spPr>
        <a:xfrm xmlns:a="http://schemas.openxmlformats.org/drawingml/2006/main">
          <a:off x="0" y="0"/>
          <a:ext cx="334391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kern="1200">
              <a:solidFill>
                <a:srgbClr val="010000"/>
              </a:solidFill>
              <a:latin typeface="Arial" panose="020B0604020202020204" pitchFamily="34" charset="0"/>
            </a:rPr>
            <a:t>PMI-based</a:t>
          </a:r>
          <a:r>
            <a:rPr lang="en-GB" sz="1600" b="1" kern="1200" baseline="0">
              <a:solidFill>
                <a:srgbClr val="010000"/>
              </a:solidFill>
              <a:latin typeface="Arial" panose="020B0604020202020204" pitchFamily="34" charset="0"/>
            </a:rPr>
            <a:t> ECB policy indicator </a:t>
          </a:r>
          <a:endParaRPr lang="en-GB" sz="1600" b="1" kern="1200">
            <a:solidFill>
              <a:srgbClr val="010000"/>
            </a:solidFill>
            <a:latin typeface="Arial" panose="020B0604020202020204" pitchFamily="34"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cdr:y>
    </cdr:from>
    <cdr:to>
      <cdr:x>1</cdr:x>
      <cdr:y>0.11368</cdr:y>
    </cdr:to>
    <cdr:sp macro="" textlink="">
      <cdr:nvSpPr>
        <cdr:cNvPr id="2" name="txtboxChartTitle">
          <a:extLst xmlns:a="http://schemas.openxmlformats.org/drawingml/2006/main">
            <a:ext uri="{FF2B5EF4-FFF2-40B4-BE49-F238E27FC236}">
              <a16:creationId xmlns:a16="http://schemas.microsoft.com/office/drawing/2014/main" id="{3C22F8C3-3204-ABB0-2D24-9CAF572606A7}"/>
            </a:ext>
          </a:extLst>
        </cdr:cNvPr>
        <cdr:cNvSpPr txBox="1"/>
      </cdr:nvSpPr>
      <cdr:spPr>
        <a:xfrm xmlns:a="http://schemas.openxmlformats.org/drawingml/2006/main">
          <a:off x="0" y="0"/>
          <a:ext cx="3343910" cy="493776"/>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kern="1200" dirty="0">
              <a:solidFill>
                <a:srgbClr val="010000"/>
              </a:solidFill>
              <a:latin typeface="Arial" panose="020B0604020202020204" pitchFamily="34" charset="0"/>
            </a:rPr>
            <a:t>PMI-based BoE policy indicator</a:t>
          </a:r>
        </a:p>
      </cdr:txBody>
    </cdr:sp>
  </cdr:relSizeAnchor>
</c:userShapes>
</file>

<file path=ppt/drawings/drawing34.xml><?xml version="1.0" encoding="utf-8"?>
<c:userShapes xmlns:c="http://schemas.openxmlformats.org/drawingml/2006/chart">
  <cdr:relSizeAnchor xmlns:cdr="http://schemas.openxmlformats.org/drawingml/2006/chartDrawing">
    <cdr:from>
      <cdr:x>0.36075</cdr:x>
      <cdr:y>0</cdr:y>
    </cdr:from>
    <cdr:to>
      <cdr:x>0.36149</cdr:x>
      <cdr:y>0</cdr:y>
    </cdr:to>
    <cdr:sp macro="" textlink="">
      <cdr:nvSpPr>
        <cdr:cNvPr id="460802" name="Text Box 4"/>
        <cdr:cNvSpPr txBox="1">
          <a:spLocks xmlns:a="http://schemas.openxmlformats.org/drawingml/2006/main" noChangeArrowheads="1"/>
        </cdr:cNvSpPr>
      </cdr:nvSpPr>
      <cdr:spPr bwMode="auto">
        <a:xfrm xmlns:a="http://schemas.openxmlformats.org/drawingml/2006/main">
          <a:off x="1766260" y="1404"/>
          <a:ext cx="3039103" cy="1896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0" tIns="22860" rIns="27432" bIns="0" anchor="t"/>
        <a:lstStyle xmlns:a="http://schemas.openxmlformats.org/drawingml/2006/main"/>
        <a:p xmlns:a="http://schemas.openxmlformats.org/drawingml/2006/main">
          <a:pPr algn="r" rtl="0">
            <a:defRPr sz="1000"/>
          </a:pPr>
          <a:r>
            <a:rPr lang="en-GB" sz="1300" b="0" i="0" u="none" strike="noStrike" baseline="0">
              <a:solidFill>
                <a:srgbClr val="000000"/>
              </a:solidFill>
              <a:latin typeface="Arial" panose="020B0604020202020204" pitchFamily="34" charset="0"/>
              <a:cs typeface="Arial"/>
            </a:rPr>
            <a:t>Base rate movement m/m, basis points</a:t>
          </a:r>
        </a:p>
      </cdr:txBody>
    </cdr:sp>
  </cdr:relSizeAnchor>
  <cdr:relSizeAnchor xmlns:cdr="http://schemas.openxmlformats.org/drawingml/2006/chartDrawing">
    <cdr:from>
      <cdr:x>0</cdr:x>
      <cdr:y>0</cdr:y>
    </cdr:from>
    <cdr:to>
      <cdr:x>0</cdr:x>
      <cdr:y>0</cdr:y>
    </cdr:to>
    <cdr:sp macro="" textlink="">
      <cdr:nvSpPr>
        <cdr:cNvPr id="13317" name="Text Box 5"/>
        <cdr:cNvSpPr txBox="1">
          <a:spLocks xmlns:a="http://schemas.openxmlformats.org/drawingml/2006/main" noChangeArrowheads="1"/>
        </cdr:cNvSpPr>
      </cdr:nvSpPr>
      <cdr:spPr bwMode="auto">
        <a:xfrm xmlns:a="http://schemas.openxmlformats.org/drawingml/2006/main">
          <a:off x="0" y="14776"/>
          <a:ext cx="1850640" cy="1821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GB" sz="1300" b="0" i="0" strike="noStrike">
              <a:solidFill>
                <a:srgbClr val="000000"/>
              </a:solidFill>
              <a:latin typeface="Arial" panose="020B0604020202020204" pitchFamily="34" charset="0"/>
              <a:cs typeface="Arial"/>
            </a:rPr>
            <a:t>PMI, 50 = no change</a:t>
          </a:r>
        </a:p>
      </cdr:txBody>
    </cdr:sp>
  </cdr:relSizeAnchor>
  <cdr:relSizeAnchor xmlns:cdr="http://schemas.openxmlformats.org/drawingml/2006/chartDrawing">
    <cdr:from>
      <cdr:x>0.04155</cdr:x>
      <cdr:y>0.66118</cdr:y>
    </cdr:from>
    <cdr:to>
      <cdr:x>0.4299</cdr:x>
      <cdr:y>0.84105</cdr:y>
    </cdr:to>
    <cdr:sp macro="" textlink="">
      <cdr:nvSpPr>
        <cdr:cNvPr id="14338" name="Text Box 2"/>
        <cdr:cNvSpPr txBox="1">
          <a:spLocks xmlns:a="http://schemas.openxmlformats.org/drawingml/2006/main" noChangeArrowheads="1"/>
        </cdr:cNvSpPr>
      </cdr:nvSpPr>
      <cdr:spPr bwMode="auto">
        <a:xfrm xmlns:a="http://schemas.openxmlformats.org/drawingml/2006/main">
          <a:off x="459698" y="3389339"/>
          <a:ext cx="4296203" cy="9220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1300" b="0" i="0" u="none" strike="noStrike" baseline="0" dirty="0">
              <a:solidFill>
                <a:schemeClr val="bg1">
                  <a:lumMod val="50000"/>
                </a:schemeClr>
              </a:solidFill>
              <a:latin typeface="Arial" panose="020B0604020202020204" pitchFamily="34" charset="0"/>
              <a:cs typeface="Arial"/>
            </a:rPr>
            <a:t>Bars show collective monthly % basis point change in policy rates at largest central banks (FOMC, ECB, BoJ &amp; BoE), right scale</a:t>
          </a:r>
        </a:p>
      </cdr:txBody>
    </cdr:sp>
  </cdr:relSizeAnchor>
  <cdr:relSizeAnchor xmlns:cdr="http://schemas.openxmlformats.org/drawingml/2006/chartDrawing">
    <cdr:from>
      <cdr:x>0.40737</cdr:x>
      <cdr:y>0.14459</cdr:y>
    </cdr:from>
    <cdr:to>
      <cdr:x>0.68011</cdr:x>
      <cdr:y>0.2539</cdr:y>
    </cdr:to>
    <cdr:sp macro="" textlink="">
      <cdr:nvSpPr>
        <cdr:cNvPr id="14339" name="Text Box 3"/>
        <cdr:cNvSpPr txBox="1">
          <a:spLocks xmlns:a="http://schemas.openxmlformats.org/drawingml/2006/main" noChangeArrowheads="1"/>
        </cdr:cNvSpPr>
      </cdr:nvSpPr>
      <cdr:spPr bwMode="auto">
        <a:xfrm xmlns:a="http://schemas.openxmlformats.org/drawingml/2006/main">
          <a:off x="4506667" y="741182"/>
          <a:ext cx="3017243" cy="5603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r" rtl="0">
            <a:defRPr sz="1000"/>
          </a:pPr>
          <a:r>
            <a:rPr lang="en-GB" sz="1400" b="0" i="0" u="none" strike="noStrike" baseline="0" dirty="0">
              <a:solidFill>
                <a:srgbClr val="006D89"/>
              </a:solidFill>
              <a:latin typeface="Arial" panose="020B0604020202020204" pitchFamily="34" charset="0"/>
              <a:cs typeface="Arial"/>
            </a:rPr>
            <a:t>Global PMI current output</a:t>
          </a:r>
        </a:p>
      </cdr:txBody>
    </cdr:sp>
  </cdr:relSizeAnchor>
  <cdr:relSizeAnchor xmlns:cdr="http://schemas.openxmlformats.org/drawingml/2006/chartDrawing">
    <cdr:from>
      <cdr:x>0</cdr:x>
      <cdr:y>0</cdr:y>
    </cdr:from>
    <cdr:to>
      <cdr:x>0</cdr:x>
      <cdr:y>0</cdr:y>
    </cdr:to>
    <cdr:sp macro="" textlink="">
      <cdr:nvSpPr>
        <cdr:cNvPr id="10" name="Text Box 5">
          <a:extLst xmlns:a="http://schemas.openxmlformats.org/drawingml/2006/main">
            <a:ext uri="{FF2B5EF4-FFF2-40B4-BE49-F238E27FC236}">
              <a16:creationId xmlns:a16="http://schemas.microsoft.com/office/drawing/2014/main" id="{78FEFDB2-A3F8-4814-BF50-35E63843E2C8}"/>
            </a:ext>
          </a:extLst>
        </cdr:cNvPr>
        <cdr:cNvSpPr txBox="1">
          <a:spLocks xmlns:a="http://schemas.openxmlformats.org/drawingml/2006/main" noChangeArrowheads="1"/>
        </cdr:cNvSpPr>
      </cdr:nvSpPr>
      <cdr:spPr bwMode="auto">
        <a:xfrm xmlns:a="http://schemas.openxmlformats.org/drawingml/2006/main">
          <a:off x="0" y="3175"/>
          <a:ext cx="1989817" cy="1804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1">
            <a:defRPr sz="1000"/>
          </a:pPr>
          <a:r>
            <a:rPr lang="en-GB" sz="1300" b="0" i="0" strike="noStrike">
              <a:solidFill>
                <a:srgbClr val="000000"/>
              </a:solidFill>
              <a:latin typeface="Arial" panose="020B0604020202020204" pitchFamily="34" charset="0"/>
              <a:cs typeface="Arial"/>
            </a:rPr>
            <a:t>JPMorgan Global PMI, 50 = no change</a:t>
          </a:r>
        </a:p>
      </cdr:txBody>
    </cdr:sp>
  </cdr:relSizeAnchor>
  <cdr:relSizeAnchor xmlns:cdr="http://schemas.openxmlformats.org/drawingml/2006/chartDrawing">
    <cdr:from>
      <cdr:x>0.55067</cdr:x>
      <cdr:y>0.63701</cdr:y>
    </cdr:from>
    <cdr:to>
      <cdr:x>0.9051</cdr:x>
      <cdr:y>0.72326</cdr:y>
    </cdr:to>
    <cdr:sp macro="" textlink="">
      <cdr:nvSpPr>
        <cdr:cNvPr id="13" name="Text Box 3">
          <a:extLst xmlns:a="http://schemas.openxmlformats.org/drawingml/2006/main">
            <a:ext uri="{FF2B5EF4-FFF2-40B4-BE49-F238E27FC236}">
              <a16:creationId xmlns:a16="http://schemas.microsoft.com/office/drawing/2014/main" id="{F74B1267-CC8D-4FBC-854F-73CD2F64E5DE}"/>
            </a:ext>
          </a:extLst>
        </cdr:cNvPr>
        <cdr:cNvSpPr txBox="1">
          <a:spLocks xmlns:a="http://schemas.openxmlformats.org/drawingml/2006/main" noChangeArrowheads="1"/>
        </cdr:cNvSpPr>
      </cdr:nvSpPr>
      <cdr:spPr bwMode="auto">
        <a:xfrm xmlns:a="http://schemas.openxmlformats.org/drawingml/2006/main">
          <a:off x="6091908" y="3265472"/>
          <a:ext cx="3920956" cy="4421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en-GB" sz="1400" b="0" i="0" u="none" strike="noStrike" baseline="0" dirty="0">
              <a:solidFill>
                <a:srgbClr val="DC7900"/>
              </a:solidFill>
              <a:latin typeface="Arial" panose="020B0604020202020204" pitchFamily="34" charset="0"/>
              <a:cs typeface="Arial"/>
            </a:rPr>
            <a:t>Global PMI future</a:t>
          </a:r>
          <a:br>
            <a:rPr lang="en-GB" sz="1400" b="0" i="0" u="none" strike="noStrike" baseline="0" dirty="0">
              <a:solidFill>
                <a:srgbClr val="DC7900"/>
              </a:solidFill>
              <a:latin typeface="Arial" panose="020B0604020202020204" pitchFamily="34" charset="0"/>
              <a:cs typeface="Arial"/>
            </a:rPr>
          </a:br>
          <a:r>
            <a:rPr lang="en-GB" sz="1400" b="0" i="0" u="none" strike="noStrike" baseline="0" dirty="0">
              <a:solidFill>
                <a:srgbClr val="DC7900"/>
              </a:solidFill>
              <a:latin typeface="Arial" panose="020B0604020202020204" pitchFamily="34" charset="0"/>
              <a:cs typeface="Arial"/>
            </a:rPr>
            <a:t>output expectations</a:t>
          </a:r>
        </a:p>
      </cdr:txBody>
    </cdr:sp>
  </cdr:relSizeAnchor>
  <cdr:relSizeAnchor xmlns:cdr="http://schemas.openxmlformats.org/drawingml/2006/chartDrawing">
    <cdr:from>
      <cdr:x>0</cdr:x>
      <cdr:y>0</cdr:y>
    </cdr:from>
    <cdr:to>
      <cdr:x>1</cdr:x>
      <cdr:y>0.06311</cdr:y>
    </cdr:to>
    <cdr:sp macro="" textlink="">
      <cdr:nvSpPr>
        <cdr:cNvPr id="2" name="txtboxChartTitle">
          <a:extLst xmlns:a="http://schemas.openxmlformats.org/drawingml/2006/main">
            <a:ext uri="{FF2B5EF4-FFF2-40B4-BE49-F238E27FC236}">
              <a16:creationId xmlns:a16="http://schemas.microsoft.com/office/drawing/2014/main" id="{87921C8C-A7F0-7412-A829-F1AB9E3CC0D7}"/>
            </a:ext>
          </a:extLst>
        </cdr:cNvPr>
        <cdr:cNvSpPr txBox="1"/>
      </cdr:nvSpPr>
      <cdr:spPr>
        <a:xfrm xmlns:a="http://schemas.openxmlformats.org/drawingml/2006/main">
          <a:off x="0" y="0"/>
          <a:ext cx="1105789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Global </a:t>
          </a:r>
          <a:r>
            <a:rPr lang="en-GB" sz="1600" b="1" baseline="0">
              <a:solidFill>
                <a:srgbClr val="010000"/>
              </a:solidFill>
              <a:latin typeface="Arial" panose="020B0604020202020204" pitchFamily="34" charset="0"/>
            </a:rPr>
            <a:t>PMI output and expecations vs. monetary policy</a:t>
          </a:r>
          <a:endParaRPr lang="en-GB" sz="1600" b="1">
            <a:solidFill>
              <a:srgbClr val="010000"/>
            </a:solidFill>
            <a:latin typeface="Arial" panose="020B0604020202020204" pitchFamily="34" charset="0"/>
          </a:endParaRPr>
        </a:p>
      </cdr:txBody>
    </cdr:sp>
  </cdr:relSizeAnchor>
  <cdr:relSizeAnchor xmlns:cdr="http://schemas.openxmlformats.org/drawingml/2006/chartDrawing">
    <cdr:from>
      <cdr:x>0</cdr:x>
      <cdr:y>0.97055</cdr:y>
    </cdr:from>
    <cdr:to>
      <cdr:x>1</cdr:x>
      <cdr:y>1</cdr:y>
    </cdr:to>
    <cdr:sp macro="" textlink="">
      <cdr:nvSpPr>
        <cdr:cNvPr id="5" name="txtboxCopyrightLine">
          <a:extLst xmlns:a="http://schemas.openxmlformats.org/drawingml/2006/main">
            <a:ext uri="{FF2B5EF4-FFF2-40B4-BE49-F238E27FC236}">
              <a16:creationId xmlns:a16="http://schemas.microsoft.com/office/drawing/2014/main" id="{AF4B87EC-1725-B8A8-33DC-51FF2D725AEB}"/>
            </a:ext>
          </a:extLst>
        </cdr:cNvPr>
        <cdr:cNvSpPr txBox="1"/>
      </cdr:nvSpPr>
      <cdr:spPr>
        <a:xfrm xmlns:a="http://schemas.openxmlformats.org/drawingml/2006/main">
          <a:off x="0" y="4256659"/>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0.9411</cdr:y>
    </cdr:from>
    <cdr:to>
      <cdr:x>1</cdr:x>
      <cdr:y>0.97055</cdr:y>
    </cdr:to>
    <cdr:sp macro="" textlink="">
      <cdr:nvSpPr>
        <cdr:cNvPr id="6" name="txtBoxSourceLine">
          <a:extLst xmlns:a="http://schemas.openxmlformats.org/drawingml/2006/main">
            <a:ext uri="{FF2B5EF4-FFF2-40B4-BE49-F238E27FC236}">
              <a16:creationId xmlns:a16="http://schemas.microsoft.com/office/drawing/2014/main" id="{5561BFF5-10FC-CB95-4087-9A99275EA937}"/>
            </a:ext>
          </a:extLst>
        </cdr:cNvPr>
        <cdr:cNvSpPr txBox="1"/>
      </cdr:nvSpPr>
      <cdr:spPr>
        <a:xfrm xmlns:a="http://schemas.openxmlformats.org/drawingml/2006/main">
          <a:off x="0" y="4090543"/>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Sources: S&amp;P Global PMI, S&amp;P Global</a:t>
          </a:r>
          <a:r>
            <a:rPr lang="en-GB" sz="700" b="0" baseline="0">
              <a:solidFill>
                <a:srgbClr val="010000"/>
              </a:solidFill>
              <a:latin typeface="Arial" panose="020B0604020202020204" pitchFamily="34" charset="0"/>
            </a:rPr>
            <a:t> Market Intelligence</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0.91164</cdr:y>
    </cdr:from>
    <cdr:to>
      <cdr:x>1</cdr:x>
      <cdr:y>0.9411</cdr:y>
    </cdr:to>
    <cdr:sp macro="" textlink="">
      <cdr:nvSpPr>
        <cdr:cNvPr id="7" name="txtBoxNotesLine">
          <a:extLst xmlns:a="http://schemas.openxmlformats.org/drawingml/2006/main">
            <a:ext uri="{FF2B5EF4-FFF2-40B4-BE49-F238E27FC236}">
              <a16:creationId xmlns:a16="http://schemas.microsoft.com/office/drawing/2014/main" id="{0F06E1B4-2FBC-DF29-59FB-24CBF792EABF}"/>
            </a:ext>
          </a:extLst>
        </cdr:cNvPr>
        <cdr:cNvSpPr txBox="1"/>
      </cdr:nvSpPr>
      <cdr:spPr>
        <a:xfrm xmlns:a="http://schemas.openxmlformats.org/drawingml/2006/main">
          <a:off x="0" y="3962527"/>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(50 = no change on prior month) covers manufacturing</a:t>
          </a:r>
          <a:r>
            <a:rPr lang="en-GB" sz="700" b="0" baseline="0">
              <a:solidFill>
                <a:srgbClr val="010000"/>
              </a:solidFill>
              <a:latin typeface="Arial" panose="020B0604020202020204" pitchFamily="34" charset="0"/>
            </a:rPr>
            <a:t> </a:t>
          </a:r>
          <a:r>
            <a:rPr lang="en-GB" sz="700" b="0">
              <a:solidFill>
                <a:srgbClr val="010000"/>
              </a:solidFill>
              <a:latin typeface="Arial" panose="020B0604020202020204" pitchFamily="34" charset="0"/>
            </a:rPr>
            <a:t>and services standardisd using z-scores.</a:t>
          </a:r>
        </a:p>
      </cdr:txBody>
    </cdr:sp>
  </cdr:relSizeAnchor>
  <cdr:relSizeAnchor xmlns:cdr="http://schemas.openxmlformats.org/drawingml/2006/chartDrawing">
    <cdr:from>
      <cdr:x>0</cdr:x>
      <cdr:y>0.88219</cdr:y>
    </cdr:from>
    <cdr:to>
      <cdr:x>1</cdr:x>
      <cdr:y>0.91164</cdr:y>
    </cdr:to>
    <cdr:sp macro="" textlink="">
      <cdr:nvSpPr>
        <cdr:cNvPr id="8" name="txtBoxDataCompiledLine">
          <a:extLst xmlns:a="http://schemas.openxmlformats.org/drawingml/2006/main">
            <a:ext uri="{FF2B5EF4-FFF2-40B4-BE49-F238E27FC236}">
              <a16:creationId xmlns:a16="http://schemas.microsoft.com/office/drawing/2014/main" id="{A8866456-5082-7FEC-6832-E8369B45CE19}"/>
            </a:ext>
          </a:extLst>
        </cdr:cNvPr>
        <cdr:cNvSpPr txBox="1"/>
      </cdr:nvSpPr>
      <cdr:spPr>
        <a:xfrm xmlns:a="http://schemas.openxmlformats.org/drawingml/2006/main">
          <a:off x="0" y="3834511"/>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userShapes>
</file>

<file path=ppt/drawings/drawing35.xml><?xml version="1.0" encoding="utf-8"?>
<c:userShapes xmlns:c="http://schemas.openxmlformats.org/drawingml/2006/chart">
  <cdr:relSizeAnchor xmlns:cdr="http://schemas.openxmlformats.org/drawingml/2006/chartDrawing">
    <cdr:from>
      <cdr:x>0.02017</cdr:x>
      <cdr:y>0.00577</cdr:y>
    </cdr:from>
    <cdr:to>
      <cdr:x>0.02017</cdr:x>
      <cdr:y>0.00577</cdr:y>
    </cdr:to>
    <cdr:sp macro="" textlink="">
      <cdr:nvSpPr>
        <cdr:cNvPr id="14337" name="Text Box 1"/>
        <cdr:cNvSpPr txBox="1">
          <a:spLocks xmlns:a="http://schemas.openxmlformats.org/drawingml/2006/main" noChangeArrowheads="1"/>
        </cdr:cNvSpPr>
      </cdr:nvSpPr>
      <cdr:spPr bwMode="auto">
        <a:xfrm xmlns:a="http://schemas.openxmlformats.org/drawingml/2006/main">
          <a:off x="50800" y="50800"/>
          <a:ext cx="3552825" cy="2005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 Index (manufacturing &amp; services)</a:t>
          </a:r>
        </a:p>
      </cdr:txBody>
    </cdr:sp>
  </cdr:relSizeAnchor>
  <cdr:relSizeAnchor xmlns:cdr="http://schemas.openxmlformats.org/drawingml/2006/chartDrawing">
    <cdr:from>
      <cdr:x>0.02017</cdr:x>
      <cdr:y>0.00577</cdr:y>
    </cdr:from>
    <cdr:to>
      <cdr:x>0.02017</cdr:x>
      <cdr:y>0.00577</cdr:y>
    </cdr:to>
    <cdr:sp macro="" textlink="">
      <cdr:nvSpPr>
        <cdr:cNvPr id="4" name="Text Box 1"/>
        <cdr:cNvSpPr txBox="1">
          <a:spLocks xmlns:a="http://schemas.openxmlformats.org/drawingml/2006/main" noChangeArrowheads="1"/>
        </cdr:cNvSpPr>
      </cdr:nvSpPr>
      <cdr:spPr bwMode="auto">
        <a:xfrm xmlns:a="http://schemas.openxmlformats.org/drawingml/2006/main">
          <a:off x="0" y="0"/>
          <a:ext cx="2845345" cy="1437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0.02017</cdr:x>
      <cdr:y>0.00577</cdr:y>
    </cdr:from>
    <cdr:to>
      <cdr:x>0.02017</cdr:x>
      <cdr:y>0.00577</cdr:y>
    </cdr:to>
    <cdr:sp macro="" textlink="">
      <cdr:nvSpPr>
        <cdr:cNvPr id="5" name="Text Box 1">
          <a:extLst xmlns:a="http://schemas.openxmlformats.org/drawingml/2006/main">
            <a:ext uri="{FF2B5EF4-FFF2-40B4-BE49-F238E27FC236}">
              <a16:creationId xmlns:a16="http://schemas.microsoft.com/office/drawing/2014/main" id="{CAF50C19-D35B-4770-987B-179F8422F591}"/>
            </a:ext>
          </a:extLst>
        </cdr:cNvPr>
        <cdr:cNvSpPr txBox="1">
          <a:spLocks xmlns:a="http://schemas.openxmlformats.org/drawingml/2006/main" noChangeArrowheads="1"/>
        </cdr:cNvSpPr>
      </cdr:nvSpPr>
      <cdr:spPr bwMode="auto">
        <a:xfrm xmlns:a="http://schemas.openxmlformats.org/drawingml/2006/main">
          <a:off x="0" y="0"/>
          <a:ext cx="3379610" cy="1495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0.02017</cdr:x>
      <cdr:y>0.00577</cdr:y>
    </cdr:from>
    <cdr:to>
      <cdr:x>0.02017</cdr:x>
      <cdr:y>0.00577</cdr:y>
    </cdr:to>
    <cdr:sp macro="" textlink="">
      <cdr:nvSpPr>
        <cdr:cNvPr id="6" name="Text Box 1">
          <a:extLst xmlns:a="http://schemas.openxmlformats.org/drawingml/2006/main">
            <a:ext uri="{FF2B5EF4-FFF2-40B4-BE49-F238E27FC236}">
              <a16:creationId xmlns:a16="http://schemas.microsoft.com/office/drawing/2014/main" id="{38222DBC-801C-4FA2-B9B4-33A454CFC630}"/>
            </a:ext>
          </a:extLst>
        </cdr:cNvPr>
        <cdr:cNvSpPr txBox="1">
          <a:spLocks xmlns:a="http://schemas.openxmlformats.org/drawingml/2006/main" noChangeArrowheads="1"/>
        </cdr:cNvSpPr>
      </cdr:nvSpPr>
      <cdr:spPr bwMode="auto">
        <a:xfrm xmlns:a="http://schemas.openxmlformats.org/drawingml/2006/main">
          <a:off x="0" y="0"/>
          <a:ext cx="3490416" cy="1546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PMI Output/Business Activity Index</a:t>
          </a:r>
        </a:p>
      </cdr:txBody>
    </cdr:sp>
  </cdr:relSizeAnchor>
  <cdr:relSizeAnchor xmlns:cdr="http://schemas.openxmlformats.org/drawingml/2006/chartDrawing">
    <cdr:from>
      <cdr:x>0</cdr:x>
      <cdr:y>0</cdr:y>
    </cdr:from>
    <cdr:to>
      <cdr:x>1</cdr:x>
      <cdr:y>0.09717</cdr:y>
    </cdr:to>
    <cdr:sp macro="" textlink="">
      <cdr:nvSpPr>
        <cdr:cNvPr id="3" name="txtboxChartTitle">
          <a:extLst xmlns:a="http://schemas.openxmlformats.org/drawingml/2006/main">
            <a:ext uri="{FF2B5EF4-FFF2-40B4-BE49-F238E27FC236}">
              <a16:creationId xmlns:a16="http://schemas.microsoft.com/office/drawing/2014/main" id="{444B4A97-7A09-B1AE-C185-CE2259018303}"/>
            </a:ext>
          </a:extLst>
        </cdr:cNvPr>
        <cdr:cNvSpPr txBox="1"/>
      </cdr:nvSpPr>
      <cdr:spPr>
        <a:xfrm xmlns:a="http://schemas.openxmlformats.org/drawingml/2006/main">
          <a:off x="0" y="0"/>
          <a:ext cx="3343910" cy="493776"/>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Major economies, future</a:t>
          </a:r>
          <a:r>
            <a:rPr lang="en-GB" sz="1600" b="1" baseline="0">
              <a:solidFill>
                <a:srgbClr val="010000"/>
              </a:solidFill>
              <a:latin typeface="Arial" panose="020B0604020202020204" pitchFamily="34" charset="0"/>
            </a:rPr>
            <a:t> expectations (z-scores)</a:t>
          </a:r>
          <a:endParaRPr lang="en-GB" sz="1600" b="1">
            <a:solidFill>
              <a:srgbClr val="010000"/>
            </a:solidFill>
            <a:latin typeface="Arial" panose="020B0604020202020204" pitchFamily="34" charset="0"/>
          </a:endParaRPr>
        </a:p>
      </cdr:txBody>
    </cdr:sp>
  </cdr:relSizeAnchor>
  <cdr:relSizeAnchor xmlns:cdr="http://schemas.openxmlformats.org/drawingml/2006/chartDrawing">
    <cdr:from>
      <cdr:x>0</cdr:x>
      <cdr:y>0.97481</cdr:y>
    </cdr:from>
    <cdr:to>
      <cdr:x>1</cdr:x>
      <cdr:y>1</cdr:y>
    </cdr:to>
    <cdr:sp macro="" textlink="">
      <cdr:nvSpPr>
        <cdr:cNvPr id="9" name="txtboxCopyrightLine">
          <a:extLst xmlns:a="http://schemas.openxmlformats.org/drawingml/2006/main">
            <a:ext uri="{FF2B5EF4-FFF2-40B4-BE49-F238E27FC236}">
              <a16:creationId xmlns:a16="http://schemas.microsoft.com/office/drawing/2014/main" id="{78AC9170-68F7-5D6B-5042-9E4FFA0BA90E}"/>
            </a:ext>
          </a:extLst>
        </cdr:cNvPr>
        <cdr:cNvSpPr txBox="1"/>
      </cdr:nvSpPr>
      <cdr:spPr>
        <a:xfrm xmlns:a="http://schemas.openxmlformats.org/drawingml/2006/main">
          <a:off x="0" y="4991766"/>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0.94962</cdr:y>
    </cdr:from>
    <cdr:to>
      <cdr:x>1</cdr:x>
      <cdr:y>0.97481</cdr:y>
    </cdr:to>
    <cdr:sp macro="" textlink="">
      <cdr:nvSpPr>
        <cdr:cNvPr id="10" name="txtBoxSourceLine">
          <a:extLst xmlns:a="http://schemas.openxmlformats.org/drawingml/2006/main">
            <a:ext uri="{FF2B5EF4-FFF2-40B4-BE49-F238E27FC236}">
              <a16:creationId xmlns:a16="http://schemas.microsoft.com/office/drawing/2014/main" id="{3526AF9E-AE87-E6CE-AB74-3B78306EF2B1}"/>
            </a:ext>
          </a:extLst>
        </cdr:cNvPr>
        <cdr:cNvSpPr txBox="1"/>
      </cdr:nvSpPr>
      <cdr:spPr>
        <a:xfrm xmlns:a="http://schemas.openxmlformats.org/drawingml/2006/main">
          <a:off x="0" y="4825650"/>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dirty="0">
              <a:solidFill>
                <a:srgbClr val="010000"/>
              </a:solidFill>
              <a:latin typeface="Arial" panose="020B0604020202020204" pitchFamily="34" charset="0"/>
            </a:rPr>
            <a:t>Source: S&amp;P Global PMI, S&amp;P Global Market Intelligence, HCOB, </a:t>
          </a:r>
          <a:r>
            <a:rPr lang="en-GB" sz="700" b="0" dirty="0" err="1">
              <a:solidFill>
                <a:srgbClr val="010000"/>
              </a:solidFill>
              <a:latin typeface="Arial" panose="020B0604020202020204" pitchFamily="34" charset="0"/>
            </a:rPr>
            <a:t>RatingDog</a:t>
          </a:r>
          <a:r>
            <a:rPr lang="en-GB" sz="700" b="0" dirty="0">
              <a:solidFill>
                <a:srgbClr val="010000"/>
              </a:solidFill>
              <a:latin typeface="Arial" panose="020B0604020202020204" pitchFamily="34" charset="0"/>
            </a:rPr>
            <a:t>.</a:t>
          </a:r>
        </a:p>
      </cdr:txBody>
    </cdr:sp>
  </cdr:relSizeAnchor>
  <cdr:relSizeAnchor xmlns:cdr="http://schemas.openxmlformats.org/drawingml/2006/chartDrawing">
    <cdr:from>
      <cdr:x>0</cdr:x>
      <cdr:y>0.92443</cdr:y>
    </cdr:from>
    <cdr:to>
      <cdr:x>1</cdr:x>
      <cdr:y>0.94962</cdr:y>
    </cdr:to>
    <cdr:sp macro="" textlink="">
      <cdr:nvSpPr>
        <cdr:cNvPr id="11" name="txtBoxNotesLine">
          <a:extLst xmlns:a="http://schemas.openxmlformats.org/drawingml/2006/main">
            <a:ext uri="{FF2B5EF4-FFF2-40B4-BE49-F238E27FC236}">
              <a16:creationId xmlns:a16="http://schemas.microsoft.com/office/drawing/2014/main" id="{B114CF5F-B6B3-006F-3A98-E4019F70273F}"/>
            </a:ext>
          </a:extLst>
        </cdr:cNvPr>
        <cdr:cNvSpPr txBox="1"/>
      </cdr:nvSpPr>
      <cdr:spPr>
        <a:xfrm xmlns:a="http://schemas.openxmlformats.org/drawingml/2006/main">
          <a:off x="0" y="4697634"/>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index rebased to 0 = long-run trend, covers manufacturing and services.</a:t>
          </a:r>
        </a:p>
      </cdr:txBody>
    </cdr:sp>
  </cdr:relSizeAnchor>
  <cdr:relSizeAnchor xmlns:cdr="http://schemas.openxmlformats.org/drawingml/2006/chartDrawing">
    <cdr:from>
      <cdr:x>0</cdr:x>
      <cdr:y>0.89923</cdr:y>
    </cdr:from>
    <cdr:to>
      <cdr:x>1</cdr:x>
      <cdr:y>0.92443</cdr:y>
    </cdr:to>
    <cdr:sp macro="" textlink="">
      <cdr:nvSpPr>
        <cdr:cNvPr id="12" name="txtBoxDataCompiledLine">
          <a:extLst xmlns:a="http://schemas.openxmlformats.org/drawingml/2006/main">
            <a:ext uri="{FF2B5EF4-FFF2-40B4-BE49-F238E27FC236}">
              <a16:creationId xmlns:a16="http://schemas.microsoft.com/office/drawing/2014/main" id="{2FA83DBC-EA05-EE07-F939-F3E6DCD76445}"/>
            </a:ext>
          </a:extLst>
        </cdr:cNvPr>
        <cdr:cNvSpPr txBox="1"/>
      </cdr:nvSpPr>
      <cdr:spPr>
        <a:xfrm xmlns:a="http://schemas.openxmlformats.org/drawingml/2006/main">
          <a:off x="0" y="4569618"/>
          <a:ext cx="334391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025 including PMI data to September 2025.</a:t>
          </a:r>
        </a:p>
      </cdr:txBody>
    </cdr:sp>
  </cdr:relSizeAnchor>
</c:userShapes>
</file>

<file path=ppt/drawings/drawing36.xml><?xml version="1.0" encoding="utf-8"?>
<c:userShapes xmlns:c="http://schemas.openxmlformats.org/drawingml/2006/chart">
  <cdr:relSizeAnchor xmlns:cdr="http://schemas.openxmlformats.org/drawingml/2006/chartDrawing">
    <cdr:from>
      <cdr:x>0.00437</cdr:x>
      <cdr:y>0.00958</cdr:y>
    </cdr:from>
    <cdr:to>
      <cdr:x>0.00437</cdr:x>
      <cdr:y>0.00958</cdr:y>
    </cdr:to>
    <cdr:sp macro="" textlink="">
      <cdr:nvSpPr>
        <cdr:cNvPr id="27649" name="Text Box 1"/>
        <cdr:cNvSpPr txBox="1">
          <a:spLocks xmlns:a="http://schemas.openxmlformats.org/drawingml/2006/main" noChangeArrowheads="1"/>
        </cdr:cNvSpPr>
      </cdr:nvSpPr>
      <cdr:spPr bwMode="auto">
        <a:xfrm xmlns:a="http://schemas.openxmlformats.org/drawingml/2006/main">
          <a:off x="0" y="0"/>
          <a:ext cx="3521496" cy="1602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Global PMI (composite of manufacturing and services)</a:t>
          </a:r>
        </a:p>
      </cdr:txBody>
    </cdr:sp>
  </cdr:relSizeAnchor>
  <cdr:relSizeAnchor xmlns:cdr="http://schemas.openxmlformats.org/drawingml/2006/chartDrawing">
    <cdr:from>
      <cdr:x>0.00437</cdr:x>
      <cdr:y>0.00958</cdr:y>
    </cdr:from>
    <cdr:to>
      <cdr:x>0.00437</cdr:x>
      <cdr:y>0.02228</cdr:y>
    </cdr:to>
    <cdr:sp macro="" textlink="">
      <cdr:nvSpPr>
        <cdr:cNvPr id="3" name="Text Box 1">
          <a:extLst xmlns:a="http://schemas.openxmlformats.org/drawingml/2006/main">
            <a:ext uri="{FF2B5EF4-FFF2-40B4-BE49-F238E27FC236}">
              <a16:creationId xmlns:a16="http://schemas.microsoft.com/office/drawing/2014/main" id="{4FFECE10-2413-4116-A281-1C26CFECE727}"/>
            </a:ext>
          </a:extLst>
        </cdr:cNvPr>
        <cdr:cNvSpPr txBox="1">
          <a:spLocks xmlns:a="http://schemas.openxmlformats.org/drawingml/2006/main" noChangeArrowheads="1"/>
        </cdr:cNvSpPr>
      </cdr:nvSpPr>
      <cdr:spPr bwMode="auto">
        <a:xfrm xmlns:a="http://schemas.openxmlformats.org/drawingml/2006/main">
          <a:off x="0" y="50800"/>
          <a:ext cx="1174750" cy="1397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square" lIns="27432" tIns="22860" rIns="0"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Global PMI Index</a:t>
          </a:r>
        </a:p>
      </cdr:txBody>
    </cdr:sp>
  </cdr:relSizeAnchor>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5F70E4B5-33E0-FCF2-D3D2-F1C563A809DC}"/>
            </a:ext>
          </a:extLst>
        </cdr:cNvPr>
        <cdr:cNvSpPr txBox="1"/>
      </cdr:nvSpPr>
      <cdr:spPr>
        <a:xfrm xmlns:a="http://schemas.openxmlformats.org/drawingml/2006/main">
          <a:off x="0" y="0"/>
          <a:ext cx="3329940" cy="274320"/>
        </a:xfrm>
        <a:prstGeom xmlns:a="http://schemas.openxmlformats.org/drawingml/2006/main" prst="rect">
          <a:avLst/>
        </a:prstGeom>
      </cdr:spPr>
      <cdr:txBody>
        <a:bodyPr xmlns:a="http://schemas.openxmlformats.org/drawingml/2006/main" vert="horz" lIns="0" tIns="0" rIns="0" bIns="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1600" b="1">
              <a:solidFill>
                <a:srgbClr val="010000"/>
              </a:solidFill>
              <a:latin typeface="Arial" panose="020B0604020202020204" pitchFamily="34" charset="0"/>
            </a:rPr>
            <a:t>Global PMI output expectations</a:t>
          </a:r>
        </a:p>
      </cdr:txBody>
    </cdr:sp>
  </cdr:relSizeAnchor>
  <cdr:relSizeAnchor xmlns:cdr="http://schemas.openxmlformats.org/drawingml/2006/chartDrawing">
    <cdr:from>
      <cdr:x>0</cdr:x>
      <cdr:y>0.97053</cdr:y>
    </cdr:from>
    <cdr:to>
      <cdr:x>1</cdr:x>
      <cdr:y>1</cdr:y>
    </cdr:to>
    <cdr:sp macro="" textlink="">
      <cdr:nvSpPr>
        <cdr:cNvPr id="7" name="txtboxCopyrightLine">
          <a:extLst xmlns:a="http://schemas.openxmlformats.org/drawingml/2006/main">
            <a:ext uri="{FF2B5EF4-FFF2-40B4-BE49-F238E27FC236}">
              <a16:creationId xmlns:a16="http://schemas.microsoft.com/office/drawing/2014/main" id="{BDF6ACF9-B27C-842E-5FF3-F899A64CAE8E}"/>
            </a:ext>
          </a:extLst>
        </cdr:cNvPr>
        <cdr:cNvSpPr txBox="1"/>
      </cdr:nvSpPr>
      <cdr:spPr>
        <a:xfrm xmlns:a="http://schemas.openxmlformats.org/drawingml/2006/main">
          <a:off x="0" y="4266184"/>
          <a:ext cx="332994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8" name="txtBoxSourceLine">
          <a:extLst xmlns:a="http://schemas.openxmlformats.org/drawingml/2006/main">
            <a:ext uri="{FF2B5EF4-FFF2-40B4-BE49-F238E27FC236}">
              <a16:creationId xmlns:a16="http://schemas.microsoft.com/office/drawing/2014/main" id="{74B6E5E2-D570-B772-4ADC-6A60CF912ACC}"/>
            </a:ext>
          </a:extLst>
        </cdr:cNvPr>
        <cdr:cNvSpPr txBox="1"/>
      </cdr:nvSpPr>
      <cdr:spPr>
        <a:xfrm xmlns:a="http://schemas.openxmlformats.org/drawingml/2006/main">
          <a:off x="0" y="4087368"/>
          <a:ext cx="332994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Sources: S&amp;P Global PMI</a:t>
          </a:r>
          <a:r>
            <a:rPr lang="en-GB" sz="700" b="0" baseline="0">
              <a:solidFill>
                <a:srgbClr val="010000"/>
              </a:solidFill>
              <a:latin typeface="Arial" panose="020B0604020202020204" pitchFamily="34" charset="0"/>
            </a:rPr>
            <a:t> J.P.Morgan</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0.91158</cdr:y>
    </cdr:from>
    <cdr:to>
      <cdr:x>1</cdr:x>
      <cdr:y>0.94105</cdr:y>
    </cdr:to>
    <cdr:sp macro="" textlink="">
      <cdr:nvSpPr>
        <cdr:cNvPr id="9" name="txtBoxNotesLine">
          <a:extLst xmlns:a="http://schemas.openxmlformats.org/drawingml/2006/main">
            <a:ext uri="{FF2B5EF4-FFF2-40B4-BE49-F238E27FC236}">
              <a16:creationId xmlns:a16="http://schemas.microsoft.com/office/drawing/2014/main" id="{0D9123DC-829D-FF6B-A115-C2A0A6126F02}"/>
            </a:ext>
          </a:extLst>
        </cdr:cNvPr>
        <cdr:cNvSpPr txBox="1"/>
      </cdr:nvSpPr>
      <cdr:spPr>
        <a:xfrm xmlns:a="http://schemas.openxmlformats.org/drawingml/2006/main">
          <a:off x="0" y="3959352"/>
          <a:ext cx="332994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PMI index value of 50 = no change in 12 months' time.</a:t>
          </a:r>
        </a:p>
      </cdr:txBody>
    </cdr:sp>
  </cdr:relSizeAnchor>
  <cdr:relSizeAnchor xmlns:cdr="http://schemas.openxmlformats.org/drawingml/2006/chartDrawing">
    <cdr:from>
      <cdr:x>0</cdr:x>
      <cdr:y>0.88211</cdr:y>
    </cdr:from>
    <cdr:to>
      <cdr:x>1</cdr:x>
      <cdr:y>0.91158</cdr:y>
    </cdr:to>
    <cdr:sp macro="" textlink="">
      <cdr:nvSpPr>
        <cdr:cNvPr id="10" name="txtBoxDataCompiledLine">
          <a:extLst xmlns:a="http://schemas.openxmlformats.org/drawingml/2006/main">
            <a:ext uri="{FF2B5EF4-FFF2-40B4-BE49-F238E27FC236}">
              <a16:creationId xmlns:a16="http://schemas.microsoft.com/office/drawing/2014/main" id="{12356F41-C140-BFE4-79E0-5BD5D64DBE48}"/>
            </a:ext>
          </a:extLst>
        </cdr:cNvPr>
        <cdr:cNvSpPr txBox="1"/>
      </cdr:nvSpPr>
      <cdr:spPr>
        <a:xfrm xmlns:a="http://schemas.openxmlformats.org/drawingml/2006/main">
          <a:off x="0" y="3831336"/>
          <a:ext cx="332994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Data compiled October</a:t>
          </a:r>
          <a:r>
            <a:rPr lang="en-GB" sz="700" b="0" baseline="0">
              <a:solidFill>
                <a:srgbClr val="010000"/>
              </a:solidFill>
              <a:latin typeface="Arial" panose="020B0604020202020204" pitchFamily="34" charset="0"/>
            </a:rPr>
            <a:t> </a:t>
          </a:r>
          <a:r>
            <a:rPr lang="en-GB" sz="700" b="0">
              <a:solidFill>
                <a:srgbClr val="010000"/>
              </a:solidFill>
              <a:latin typeface="Arial" panose="020B0604020202020204" pitchFamily="34" charset="0"/>
            </a:rPr>
            <a:t>2025.</a:t>
          </a:r>
        </a:p>
      </cdr:txBody>
    </cdr:sp>
  </cdr:relSizeAnchor>
  <cdr:relSizeAnchor xmlns:cdr="http://schemas.openxmlformats.org/drawingml/2006/chartDrawing">
    <cdr:from>
      <cdr:x>0.07631</cdr:x>
      <cdr:y>0.26077</cdr:y>
    </cdr:from>
    <cdr:to>
      <cdr:x>0.20057</cdr:x>
      <cdr:y>0.37751</cdr:y>
    </cdr:to>
    <cdr:sp macro="" textlink="">
      <cdr:nvSpPr>
        <cdr:cNvPr id="4" name="TextBox 3">
          <a:extLst xmlns:a="http://schemas.openxmlformats.org/drawingml/2006/main">
            <a:ext uri="{FF2B5EF4-FFF2-40B4-BE49-F238E27FC236}">
              <a16:creationId xmlns:a16="http://schemas.microsoft.com/office/drawing/2014/main" id="{57EDF275-20A2-E280-7B35-EE37F64B75C2}"/>
            </a:ext>
          </a:extLst>
        </cdr:cNvPr>
        <cdr:cNvSpPr txBox="1"/>
      </cdr:nvSpPr>
      <cdr:spPr>
        <a:xfrm xmlns:a="http://schemas.openxmlformats.org/drawingml/2006/main">
          <a:off x="386953" y="1317945"/>
          <a:ext cx="630085" cy="590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050" kern="1200" dirty="0">
              <a:latin typeface="Arial" panose="020B0604020202020204" pitchFamily="34" charset="0"/>
              <a:cs typeface="Arial" panose="020B0604020202020204" pitchFamily="34" charset="0"/>
            </a:rPr>
            <a:t>Long-run </a:t>
          </a:r>
          <a:br>
            <a:rPr lang="en-GB" sz="1050" kern="1200" dirty="0">
              <a:latin typeface="Arial" panose="020B0604020202020204" pitchFamily="34" charset="0"/>
              <a:cs typeface="Arial" panose="020B0604020202020204" pitchFamily="34" charset="0"/>
            </a:rPr>
          </a:br>
          <a:r>
            <a:rPr lang="en-GB" sz="1050" kern="1200" dirty="0">
              <a:latin typeface="Arial" panose="020B0604020202020204" pitchFamily="34" charset="0"/>
              <a:cs typeface="Arial" panose="020B0604020202020204" pitchFamily="34" charset="0"/>
            </a:rPr>
            <a:t>average</a:t>
          </a:r>
        </a:p>
      </cdr:txBody>
    </cdr:sp>
  </cdr:relSizeAnchor>
  <cdr:relSizeAnchor xmlns:cdr="http://schemas.openxmlformats.org/drawingml/2006/chartDrawing">
    <cdr:from>
      <cdr:x>0.58024</cdr:x>
      <cdr:y>0.69302</cdr:y>
    </cdr:from>
    <cdr:to>
      <cdr:x>0.75715</cdr:x>
      <cdr:y>0.75953</cdr:y>
    </cdr:to>
    <cdr:sp macro="" textlink="">
      <cdr:nvSpPr>
        <cdr:cNvPr id="5" name="TextBox 4">
          <a:extLst xmlns:a="http://schemas.openxmlformats.org/drawingml/2006/main">
            <a:ext uri="{FF2B5EF4-FFF2-40B4-BE49-F238E27FC236}">
              <a16:creationId xmlns:a16="http://schemas.microsoft.com/office/drawing/2014/main" id="{A27073C7-1BAF-7F98-8C39-06570E498546}"/>
            </a:ext>
          </a:extLst>
        </cdr:cNvPr>
        <cdr:cNvSpPr txBox="1"/>
      </cdr:nvSpPr>
      <cdr:spPr>
        <a:xfrm xmlns:a="http://schemas.openxmlformats.org/drawingml/2006/main">
          <a:off x="2942203" y="3502553"/>
          <a:ext cx="897058" cy="3361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050" kern="1200" dirty="0">
              <a:latin typeface="Arial" panose="020B0604020202020204" pitchFamily="34" charset="0"/>
              <a:cs typeface="Arial" panose="020B0604020202020204" pitchFamily="34" charset="0"/>
            </a:rPr>
            <a:t>Pandemic</a:t>
          </a:r>
        </a:p>
      </cdr:txBody>
    </cdr:sp>
  </cdr:relSizeAnchor>
  <cdr:relSizeAnchor xmlns:cdr="http://schemas.openxmlformats.org/drawingml/2006/chartDrawing">
    <cdr:from>
      <cdr:x>0.34526</cdr:x>
      <cdr:y>0.10545</cdr:y>
    </cdr:from>
    <cdr:to>
      <cdr:x>0.52218</cdr:x>
      <cdr:y>0.15073</cdr:y>
    </cdr:to>
    <cdr:sp macro="" textlink="">
      <cdr:nvSpPr>
        <cdr:cNvPr id="6" name="TextBox 1">
          <a:extLst xmlns:a="http://schemas.openxmlformats.org/drawingml/2006/main">
            <a:ext uri="{FF2B5EF4-FFF2-40B4-BE49-F238E27FC236}">
              <a16:creationId xmlns:a16="http://schemas.microsoft.com/office/drawing/2014/main" id="{3BE33CC7-7934-F6A5-AE06-F2B738DFAD3C}"/>
            </a:ext>
          </a:extLst>
        </cdr:cNvPr>
        <cdr:cNvSpPr txBox="1"/>
      </cdr:nvSpPr>
      <cdr:spPr>
        <a:xfrm xmlns:a="http://schemas.openxmlformats.org/drawingml/2006/main">
          <a:off x="1750714" y="532968"/>
          <a:ext cx="897108" cy="2288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kern="1200" dirty="0">
              <a:latin typeface="Arial" panose="020B0604020202020204" pitchFamily="34" charset="0"/>
              <a:cs typeface="Arial" panose="020B0604020202020204" pitchFamily="34" charset="0"/>
            </a:rPr>
            <a:t>2018 trade </a:t>
          </a:r>
          <a:br>
            <a:rPr lang="en-GB" sz="1050" kern="1200" dirty="0">
              <a:latin typeface="Arial" panose="020B0604020202020204" pitchFamily="34" charset="0"/>
              <a:cs typeface="Arial" panose="020B0604020202020204" pitchFamily="34" charset="0"/>
            </a:rPr>
          </a:br>
          <a:r>
            <a:rPr lang="en-GB" sz="1050" kern="1200" dirty="0">
              <a:latin typeface="Arial" panose="020B0604020202020204" pitchFamily="34" charset="0"/>
              <a:cs typeface="Arial" panose="020B0604020202020204" pitchFamily="34" charset="0"/>
            </a:rPr>
            <a:t>protectionism</a:t>
          </a:r>
        </a:p>
      </cdr:txBody>
    </cdr:sp>
  </cdr:relSizeAnchor>
  <cdr:relSizeAnchor xmlns:cdr="http://schemas.openxmlformats.org/drawingml/2006/chartDrawing">
    <cdr:from>
      <cdr:x>0.46345</cdr:x>
      <cdr:y>0.19397</cdr:y>
    </cdr:from>
    <cdr:to>
      <cdr:x>0.53655</cdr:x>
      <cdr:y>0.2955</cdr:y>
    </cdr:to>
    <cdr:cxnSp macro="">
      <cdr:nvCxnSpPr>
        <cdr:cNvPr id="12" name="Straight Arrow Connector 11">
          <a:extLst xmlns:a="http://schemas.openxmlformats.org/drawingml/2006/main">
            <a:ext uri="{FF2B5EF4-FFF2-40B4-BE49-F238E27FC236}">
              <a16:creationId xmlns:a16="http://schemas.microsoft.com/office/drawing/2014/main" id="{563B1C6D-D243-8923-2653-EEA3186007CD}"/>
            </a:ext>
          </a:extLst>
        </cdr:cNvPr>
        <cdr:cNvCxnSpPr/>
      </cdr:nvCxnSpPr>
      <cdr:spPr>
        <a:xfrm xmlns:a="http://schemas.openxmlformats.org/drawingml/2006/main">
          <a:off x="2350016" y="980310"/>
          <a:ext cx="370668" cy="513134"/>
        </a:xfrm>
        <a:prstGeom xmlns:a="http://schemas.openxmlformats.org/drawingml/2006/main" prst="straightConnector1">
          <a:avLst/>
        </a:prstGeom>
        <a:ln xmlns:a="http://schemas.openxmlformats.org/drawingml/2006/main" w="6350">
          <a:solidFill>
            <a:srgbClr val="006D89"/>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0.54591</cdr:x>
      <cdr:y>0.05824</cdr:y>
    </cdr:from>
    <cdr:to>
      <cdr:x>0.72283</cdr:x>
      <cdr:y>0.12475</cdr:y>
    </cdr:to>
    <cdr:sp macro="" textlink="">
      <cdr:nvSpPr>
        <cdr:cNvPr id="14" name="TextBox 1">
          <a:extLst xmlns:a="http://schemas.openxmlformats.org/drawingml/2006/main">
            <a:ext uri="{FF2B5EF4-FFF2-40B4-BE49-F238E27FC236}">
              <a16:creationId xmlns:a16="http://schemas.microsoft.com/office/drawing/2014/main" id="{D181E253-3F81-5B39-BC78-C22ADE7A49D9}"/>
            </a:ext>
          </a:extLst>
        </cdr:cNvPr>
        <cdr:cNvSpPr txBox="1"/>
      </cdr:nvSpPr>
      <cdr:spPr>
        <a:xfrm xmlns:a="http://schemas.openxmlformats.org/drawingml/2006/main">
          <a:off x="2745466" y="252973"/>
          <a:ext cx="889766" cy="2888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kern="1200">
              <a:latin typeface="Arial" panose="020B0604020202020204" pitchFamily="34" charset="0"/>
              <a:cs typeface="Arial" panose="020B0604020202020204" pitchFamily="34" charset="0"/>
            </a:rPr>
            <a:t>COVID-19</a:t>
          </a:r>
          <a:r>
            <a:rPr lang="en-GB" sz="1050" kern="1200" baseline="0">
              <a:latin typeface="Arial" panose="020B0604020202020204" pitchFamily="34" charset="0"/>
              <a:cs typeface="Arial" panose="020B0604020202020204" pitchFamily="34" charset="0"/>
            </a:rPr>
            <a:t> </a:t>
          </a:r>
          <a:br>
            <a:rPr lang="en-GB" sz="1050" kern="1200" baseline="0">
              <a:latin typeface="Arial" panose="020B0604020202020204" pitchFamily="34" charset="0"/>
              <a:cs typeface="Arial" panose="020B0604020202020204" pitchFamily="34" charset="0"/>
            </a:rPr>
          </a:br>
          <a:r>
            <a:rPr lang="en-GB" sz="1050" kern="1200" baseline="0">
              <a:latin typeface="Arial" panose="020B0604020202020204" pitchFamily="34" charset="0"/>
              <a:cs typeface="Arial" panose="020B0604020202020204" pitchFamily="34" charset="0"/>
            </a:rPr>
            <a:t>vaccine</a:t>
          </a:r>
          <a:endParaRPr lang="en-GB" sz="1050" kern="12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0.73785</cdr:x>
      <cdr:y>0.08772</cdr:y>
    </cdr:from>
    <cdr:to>
      <cdr:x>0.91477</cdr:x>
      <cdr:y>0.15423</cdr:y>
    </cdr:to>
    <cdr:sp macro="" textlink="">
      <cdr:nvSpPr>
        <cdr:cNvPr id="15" name="TextBox 1">
          <a:extLst xmlns:a="http://schemas.openxmlformats.org/drawingml/2006/main">
            <a:ext uri="{FF2B5EF4-FFF2-40B4-BE49-F238E27FC236}">
              <a16:creationId xmlns:a16="http://schemas.microsoft.com/office/drawing/2014/main" id="{8590100B-738F-DE70-DA2E-264A8985D15D}"/>
            </a:ext>
          </a:extLst>
        </cdr:cNvPr>
        <cdr:cNvSpPr txBox="1"/>
      </cdr:nvSpPr>
      <cdr:spPr>
        <a:xfrm xmlns:a="http://schemas.openxmlformats.org/drawingml/2006/main">
          <a:off x="3336925" y="288925"/>
          <a:ext cx="800100" cy="2190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kern="1200">
              <a:latin typeface="Arial" panose="020B0604020202020204" pitchFamily="34" charset="0"/>
              <a:cs typeface="Arial" panose="020B0604020202020204" pitchFamily="34" charset="0"/>
            </a:rPr>
            <a:t>Inflation drives </a:t>
          </a:r>
          <a:br>
            <a:rPr lang="en-GB" sz="1050" kern="1200">
              <a:latin typeface="Arial" panose="020B0604020202020204" pitchFamily="34" charset="0"/>
              <a:cs typeface="Arial" panose="020B0604020202020204" pitchFamily="34" charset="0"/>
            </a:rPr>
          </a:br>
          <a:r>
            <a:rPr lang="en-GB" sz="1050" kern="1200">
              <a:latin typeface="Arial" panose="020B0604020202020204" pitchFamily="34" charset="0"/>
              <a:cs typeface="Arial" panose="020B0604020202020204" pitchFamily="34" charset="0"/>
            </a:rPr>
            <a:t>interest rates higher</a:t>
          </a:r>
        </a:p>
      </cdr:txBody>
    </cdr:sp>
  </cdr:relSizeAnchor>
  <cdr:relSizeAnchor xmlns:cdr="http://schemas.openxmlformats.org/drawingml/2006/chartDrawing">
    <cdr:from>
      <cdr:x>0.74013</cdr:x>
      <cdr:y>0.16211</cdr:y>
    </cdr:from>
    <cdr:to>
      <cdr:x>0.75244</cdr:x>
      <cdr:y>0.24301</cdr:y>
    </cdr:to>
    <cdr:cxnSp macro="">
      <cdr:nvCxnSpPr>
        <cdr:cNvPr id="16" name="Straight Arrow Connector 15">
          <a:extLst xmlns:a="http://schemas.openxmlformats.org/drawingml/2006/main">
            <a:ext uri="{FF2B5EF4-FFF2-40B4-BE49-F238E27FC236}">
              <a16:creationId xmlns:a16="http://schemas.microsoft.com/office/drawing/2014/main" id="{9C479935-D2D6-DF44-FF38-7BBD781F973B}"/>
            </a:ext>
          </a:extLst>
        </cdr:cNvPr>
        <cdr:cNvCxnSpPr/>
      </cdr:nvCxnSpPr>
      <cdr:spPr>
        <a:xfrm xmlns:a="http://schemas.openxmlformats.org/drawingml/2006/main">
          <a:off x="3752973" y="819314"/>
          <a:ext cx="62420" cy="408870"/>
        </a:xfrm>
        <a:prstGeom xmlns:a="http://schemas.openxmlformats.org/drawingml/2006/main" prst="straightConnector1">
          <a:avLst/>
        </a:prstGeom>
        <a:ln xmlns:a="http://schemas.openxmlformats.org/drawingml/2006/main" w="6350">
          <a:solidFill>
            <a:srgbClr val="006D89"/>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0.82444</cdr:x>
      <cdr:y>0.30813</cdr:y>
    </cdr:from>
    <cdr:to>
      <cdr:x>0.91037</cdr:x>
      <cdr:y>0.37966</cdr:y>
    </cdr:to>
    <cdr:sp macro="" textlink="">
      <cdr:nvSpPr>
        <cdr:cNvPr id="18" name="TextBox 1">
          <a:extLst xmlns:a="http://schemas.openxmlformats.org/drawingml/2006/main">
            <a:ext uri="{FF2B5EF4-FFF2-40B4-BE49-F238E27FC236}">
              <a16:creationId xmlns:a16="http://schemas.microsoft.com/office/drawing/2014/main" id="{B6319AD1-73C6-4774-1C1F-5F7B5553CB9F}"/>
            </a:ext>
          </a:extLst>
        </cdr:cNvPr>
        <cdr:cNvSpPr txBox="1"/>
      </cdr:nvSpPr>
      <cdr:spPr>
        <a:xfrm xmlns:a="http://schemas.openxmlformats.org/drawingml/2006/main">
          <a:off x="4180498" y="1557316"/>
          <a:ext cx="435725" cy="3615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50" kern="1200" dirty="0">
              <a:latin typeface="Arial" panose="020B0604020202020204" pitchFamily="34" charset="0"/>
              <a:cs typeface="Arial" panose="020B0604020202020204" pitchFamily="34" charset="0"/>
            </a:rPr>
            <a:t>US </a:t>
          </a:r>
          <a:br>
            <a:rPr lang="en-GB" sz="1050" kern="1200" dirty="0">
              <a:latin typeface="Arial" panose="020B0604020202020204" pitchFamily="34" charset="0"/>
              <a:cs typeface="Arial" panose="020B0604020202020204" pitchFamily="34" charset="0"/>
            </a:rPr>
          </a:br>
          <a:r>
            <a:rPr lang="en-GB" sz="1050" kern="1200" dirty="0">
              <a:latin typeface="Arial" panose="020B0604020202020204" pitchFamily="34" charset="0"/>
              <a:cs typeface="Arial" panose="020B0604020202020204" pitchFamily="34" charset="0"/>
            </a:rPr>
            <a:t>election</a:t>
          </a:r>
        </a:p>
      </cdr:txBody>
    </cdr:sp>
  </cdr:relSizeAnchor>
  <cdr:relSizeAnchor xmlns:cdr="http://schemas.openxmlformats.org/drawingml/2006/chartDrawing">
    <cdr:from>
      <cdr:x>0.81192</cdr:x>
      <cdr:y>0.39921</cdr:y>
    </cdr:from>
    <cdr:to>
      <cdr:x>0.98883</cdr:x>
      <cdr:y>0.46572</cdr:y>
    </cdr:to>
    <cdr:sp macro="" textlink="">
      <cdr:nvSpPr>
        <cdr:cNvPr id="31" name="TextBox 1">
          <a:extLst xmlns:a="http://schemas.openxmlformats.org/drawingml/2006/main">
            <a:ext uri="{FF2B5EF4-FFF2-40B4-BE49-F238E27FC236}">
              <a16:creationId xmlns:a16="http://schemas.microsoft.com/office/drawing/2014/main" id="{F7404DC3-E35A-0741-4BF2-F89CB7AA80C5}"/>
            </a:ext>
          </a:extLst>
        </cdr:cNvPr>
        <cdr:cNvSpPr txBox="1"/>
      </cdr:nvSpPr>
      <cdr:spPr>
        <a:xfrm xmlns:a="http://schemas.openxmlformats.org/drawingml/2006/main">
          <a:off x="4117001" y="2017627"/>
          <a:ext cx="897058" cy="3361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50" kern="1200" dirty="0">
              <a:latin typeface="Arial" panose="020B0604020202020204" pitchFamily="34" charset="0"/>
              <a:cs typeface="Arial" panose="020B0604020202020204" pitchFamily="34" charset="0"/>
            </a:rPr>
            <a:t>Tariffs</a:t>
          </a: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0.44126</cdr:y>
    </cdr:from>
    <cdr:to>
      <cdr:x>0.08692</cdr:x>
      <cdr:y>0.54192</cdr:y>
    </cdr:to>
    <cdr:sp macro="" textlink="">
      <cdr:nvSpPr>
        <cdr:cNvPr id="2" name="TextBox 1">
          <a:extLst xmlns:a="http://schemas.openxmlformats.org/drawingml/2006/main">
            <a:ext uri="{FF2B5EF4-FFF2-40B4-BE49-F238E27FC236}">
              <a16:creationId xmlns:a16="http://schemas.microsoft.com/office/drawing/2014/main" id="{DBCCF4E7-554F-41F6-B591-76428E94020E}"/>
            </a:ext>
          </a:extLst>
        </cdr:cNvPr>
        <cdr:cNvSpPr txBox="1"/>
      </cdr:nvSpPr>
      <cdr:spPr>
        <a:xfrm xmlns:a="http://schemas.openxmlformats.org/drawingml/2006/main">
          <a:off x="0" y="1591469"/>
          <a:ext cx="395860" cy="363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50</a:t>
          </a:r>
        </a:p>
      </cdr:txBody>
    </cdr:sp>
  </cdr:relSizeAnchor>
  <cdr:relSizeAnchor xmlns:cdr="http://schemas.openxmlformats.org/drawingml/2006/chartDrawing">
    <cdr:from>
      <cdr:x>0.04068</cdr:x>
      <cdr:y>0.08663</cdr:y>
    </cdr:from>
    <cdr:to>
      <cdr:x>0.04177</cdr:x>
      <cdr:y>0.40839</cdr:y>
    </cdr:to>
    <cdr:cxnSp macro="">
      <cdr:nvCxnSpPr>
        <cdr:cNvPr id="3" name="Straight Arrow Connector 2">
          <a:extLst xmlns:a="http://schemas.openxmlformats.org/drawingml/2006/main">
            <a:ext uri="{FF2B5EF4-FFF2-40B4-BE49-F238E27FC236}">
              <a16:creationId xmlns:a16="http://schemas.microsoft.com/office/drawing/2014/main" id="{86ED3EC2-A089-4CFC-807F-899225214221}"/>
            </a:ext>
          </a:extLst>
        </cdr:cNvPr>
        <cdr:cNvCxnSpPr/>
      </cdr:nvCxnSpPr>
      <cdr:spPr>
        <a:xfrm xmlns:a="http://schemas.openxmlformats.org/drawingml/2006/main" flipV="1">
          <a:off x="185258" y="312447"/>
          <a:ext cx="4964" cy="1160467"/>
        </a:xfrm>
        <a:prstGeom xmlns:a="http://schemas.openxmlformats.org/drawingml/2006/main" prst="straightConnector1">
          <a:avLst/>
        </a:prstGeom>
        <a:ln xmlns:a="http://schemas.openxmlformats.org/drawingml/2006/main" w="25400">
          <a:solidFill>
            <a:srgbClr val="006D89"/>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0.03708</cdr:x>
      <cdr:y>0.55556</cdr:y>
    </cdr:from>
    <cdr:to>
      <cdr:x>0.03708</cdr:x>
      <cdr:y>0.89815</cdr:y>
    </cdr:to>
    <cdr:cxnSp macro="">
      <cdr:nvCxnSpPr>
        <cdr:cNvPr id="4" name="Straight Arrow Connector 3">
          <a:extLst xmlns:a="http://schemas.openxmlformats.org/drawingml/2006/main">
            <a:ext uri="{FF2B5EF4-FFF2-40B4-BE49-F238E27FC236}">
              <a16:creationId xmlns:a16="http://schemas.microsoft.com/office/drawing/2014/main" id="{4C51C65A-F6DC-4989-91DD-3858FF3736A0}"/>
            </a:ext>
          </a:extLst>
        </cdr:cNvPr>
        <cdr:cNvCxnSpPr/>
      </cdr:nvCxnSpPr>
      <cdr:spPr>
        <a:xfrm xmlns:a="http://schemas.openxmlformats.org/drawingml/2006/main">
          <a:off x="215900" y="1524000"/>
          <a:ext cx="0" cy="939800"/>
        </a:xfrm>
        <a:prstGeom xmlns:a="http://schemas.openxmlformats.org/drawingml/2006/main" prst="straightConnector1">
          <a:avLst/>
        </a:prstGeom>
        <a:ln xmlns:a="http://schemas.openxmlformats.org/drawingml/2006/main" w="25400">
          <a:solidFill>
            <a:srgbClr val="006D89"/>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0.00824</cdr:y>
    </cdr:from>
    <cdr:to>
      <cdr:x>0.33261</cdr:x>
      <cdr:y>0.07744</cdr:y>
    </cdr:to>
    <cdr:sp macro="" textlink="">
      <cdr:nvSpPr>
        <cdr:cNvPr id="5" name="TextBox 3">
          <a:extLst xmlns:a="http://schemas.openxmlformats.org/drawingml/2006/main">
            <a:ext uri="{FF2B5EF4-FFF2-40B4-BE49-F238E27FC236}">
              <a16:creationId xmlns:a16="http://schemas.microsoft.com/office/drawing/2014/main" id="{483258EA-078F-41DA-BAC7-C0AC91B4157B}"/>
            </a:ext>
          </a:extLst>
        </cdr:cNvPr>
        <cdr:cNvSpPr txBox="1"/>
      </cdr:nvSpPr>
      <cdr:spPr>
        <a:xfrm xmlns:a="http://schemas.openxmlformats.org/drawingml/2006/main">
          <a:off x="0" y="29708"/>
          <a:ext cx="1514869" cy="2495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dirty="0">
              <a:latin typeface="Arial" panose="020B0604020202020204" pitchFamily="34" charset="0"/>
              <a:cs typeface="Arial" panose="020B0604020202020204" pitchFamily="34" charset="0"/>
            </a:rPr>
            <a:t>Improving</a:t>
          </a:r>
        </a:p>
      </cdr:txBody>
    </cdr:sp>
  </cdr:relSizeAnchor>
  <cdr:relSizeAnchor xmlns:cdr="http://schemas.openxmlformats.org/drawingml/2006/chartDrawing">
    <cdr:from>
      <cdr:x>0.01418</cdr:x>
      <cdr:y>0.89815</cdr:y>
    </cdr:from>
    <cdr:to>
      <cdr:x>0.34678</cdr:x>
      <cdr:y>0.9838</cdr:y>
    </cdr:to>
    <cdr:sp macro="" textlink="">
      <cdr:nvSpPr>
        <cdr:cNvPr id="6" name="TextBox 1">
          <a:extLst xmlns:a="http://schemas.openxmlformats.org/drawingml/2006/main">
            <a:ext uri="{FF2B5EF4-FFF2-40B4-BE49-F238E27FC236}">
              <a16:creationId xmlns:a16="http://schemas.microsoft.com/office/drawing/2014/main" id="{987E05A1-79A3-4BAE-929D-5E888428D27B}"/>
            </a:ext>
          </a:extLst>
        </cdr:cNvPr>
        <cdr:cNvSpPr txBox="1"/>
      </cdr:nvSpPr>
      <cdr:spPr>
        <a:xfrm xmlns:a="http://schemas.openxmlformats.org/drawingml/2006/main">
          <a:off x="82550" y="2463800"/>
          <a:ext cx="1936750" cy="2349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100">
              <a:latin typeface="Arial" panose="020B0604020202020204" pitchFamily="34" charset="0"/>
              <a:cs typeface="Arial" panose="020B0604020202020204" pitchFamily="34" charset="0"/>
            </a:rPr>
            <a:t>Deteriorating</a:t>
          </a:r>
        </a:p>
      </cdr:txBody>
    </cdr:sp>
  </cdr:relSizeAnchor>
</c:userShapes>
</file>

<file path=ppt/drawings/drawing38.xml><?xml version="1.0" encoding="utf-8"?>
<c:userShapes xmlns:c="http://schemas.openxmlformats.org/drawingml/2006/chart">
  <cdr:relSizeAnchor xmlns:cdr="http://schemas.openxmlformats.org/drawingml/2006/chartDrawing">
    <cdr:from>
      <cdr:x>0.00024</cdr:x>
      <cdr:y>0.00121</cdr:y>
    </cdr:from>
    <cdr:to>
      <cdr:x>0.00024</cdr:x>
      <cdr:y>0.00121</cdr:y>
    </cdr:to>
    <cdr:sp macro="" textlink="">
      <cdr:nvSpPr>
        <cdr:cNvPr id="2049" name="TextBox 1"/>
        <cdr:cNvSpPr txBox="1">
          <a:spLocks xmlns:a="http://schemas.openxmlformats.org/drawingml/2006/main" noChangeArrowheads="1"/>
        </cdr:cNvSpPr>
      </cdr:nvSpPr>
      <cdr:spPr bwMode="auto">
        <a:xfrm xmlns:a="http://schemas.openxmlformats.org/drawingml/2006/main">
          <a:off x="0" y="0"/>
          <a:ext cx="2060172" cy="21476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91440" tIns="45720" rIns="91440" bIns="45720" anchor="t"/>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Hong Kong PMI  (output)</a:t>
          </a:r>
        </a:p>
      </cdr:txBody>
    </cdr:sp>
  </cdr:relSizeAnchor>
  <cdr:relSizeAnchor xmlns:cdr="http://schemas.openxmlformats.org/drawingml/2006/chartDrawing">
    <cdr:from>
      <cdr:x>0</cdr:x>
      <cdr:y>0</cdr:y>
    </cdr:from>
    <cdr:to>
      <cdr:x>0</cdr:x>
      <cdr:y>0</cdr:y>
    </cdr:to>
    <cdr:sp macro="" textlink="">
      <cdr:nvSpPr>
        <cdr:cNvPr id="4" name="TextBox 1"/>
        <cdr:cNvSpPr txBox="1">
          <a:spLocks xmlns:a="http://schemas.openxmlformats.org/drawingml/2006/main" noChangeArrowheads="1"/>
        </cdr:cNvSpPr>
      </cdr:nvSpPr>
      <cdr:spPr bwMode="auto">
        <a:xfrm xmlns:a="http://schemas.openxmlformats.org/drawingml/2006/main">
          <a:off x="0" y="0"/>
          <a:ext cx="2444690" cy="22696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91440" tIns="45720" rIns="91440" bIns="4572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Nikkei Hong Kong PMI</a:t>
          </a:r>
        </a:p>
      </cdr:txBody>
    </cdr:sp>
  </cdr:relSizeAnchor>
  <cdr:relSizeAnchor xmlns:cdr="http://schemas.openxmlformats.org/drawingml/2006/chartDrawing">
    <cdr:from>
      <cdr:x>0</cdr:x>
      <cdr:y>0</cdr:y>
    </cdr:from>
    <cdr:to>
      <cdr:x>1</cdr:x>
      <cdr:y>0.16421</cdr:y>
    </cdr:to>
    <cdr:sp macro="" textlink="">
      <cdr:nvSpPr>
        <cdr:cNvPr id="2" name="txtboxChartTitle">
          <a:extLst xmlns:a="http://schemas.openxmlformats.org/drawingml/2006/main">
            <a:ext uri="{FF2B5EF4-FFF2-40B4-BE49-F238E27FC236}">
              <a16:creationId xmlns:a16="http://schemas.microsoft.com/office/drawing/2014/main" id="{BD9922BA-5F03-CAE2-897D-E625A2AA27DD}"/>
            </a:ext>
          </a:extLst>
        </cdr:cNvPr>
        <cdr:cNvSpPr txBox="1"/>
      </cdr:nvSpPr>
      <cdr:spPr>
        <a:xfrm xmlns:a="http://schemas.openxmlformats.org/drawingml/2006/main">
          <a:off x="0" y="0"/>
          <a:ext cx="3329940" cy="713232"/>
        </a:xfrm>
        <a:prstGeom xmlns:a="http://schemas.openxmlformats.org/drawingml/2006/main" prst="rect">
          <a:avLst/>
        </a:prstGeom>
      </cdr:spPr>
      <cdr:txBody>
        <a:bodyPr xmlns:a="http://schemas.openxmlformats.org/drawingml/2006/main" vert="horz" lIns="0" tIns="0" rIns="0" bIns="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1200" b="1" dirty="0">
              <a:solidFill>
                <a:srgbClr val="010000"/>
              </a:solidFill>
              <a:latin typeface="Arial" panose="020B0604020202020204" pitchFamily="34" charset="0"/>
            </a:rPr>
            <a:t>S&amp;P Global PMI Comment Tracker</a:t>
          </a:r>
        </a:p>
      </cdr:txBody>
    </cdr:sp>
  </cdr:relSizeAnchor>
  <cdr:relSizeAnchor xmlns:cdr="http://schemas.openxmlformats.org/drawingml/2006/chartDrawing">
    <cdr:from>
      <cdr:x>0</cdr:x>
      <cdr:y>0.97053</cdr:y>
    </cdr:from>
    <cdr:to>
      <cdr:x>1</cdr:x>
      <cdr:y>1</cdr:y>
    </cdr:to>
    <cdr:sp macro="" textlink="">
      <cdr:nvSpPr>
        <cdr:cNvPr id="5" name="txtboxCopyrightLine">
          <a:extLst xmlns:a="http://schemas.openxmlformats.org/drawingml/2006/main">
            <a:ext uri="{FF2B5EF4-FFF2-40B4-BE49-F238E27FC236}">
              <a16:creationId xmlns:a16="http://schemas.microsoft.com/office/drawing/2014/main" id="{BF915B02-C424-3A9F-40DF-8C1B449D0633}"/>
            </a:ext>
          </a:extLst>
        </cdr:cNvPr>
        <cdr:cNvSpPr txBox="1"/>
      </cdr:nvSpPr>
      <cdr:spPr>
        <a:xfrm xmlns:a="http://schemas.openxmlformats.org/drawingml/2006/main">
          <a:off x="0" y="4266184"/>
          <a:ext cx="332994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 2024 S&amp;P Global.</a:t>
          </a:r>
        </a:p>
      </cdr:txBody>
    </cdr:sp>
  </cdr:relSizeAnchor>
  <cdr:relSizeAnchor xmlns:cdr="http://schemas.openxmlformats.org/drawingml/2006/chartDrawing">
    <cdr:from>
      <cdr:x>0</cdr:x>
      <cdr:y>0.94105</cdr:y>
    </cdr:from>
    <cdr:to>
      <cdr:x>1</cdr:x>
      <cdr:y>0.97053</cdr:y>
    </cdr:to>
    <cdr:sp macro="" textlink="">
      <cdr:nvSpPr>
        <cdr:cNvPr id="6" name="txtBoxSourceLine">
          <a:extLst xmlns:a="http://schemas.openxmlformats.org/drawingml/2006/main">
            <a:ext uri="{FF2B5EF4-FFF2-40B4-BE49-F238E27FC236}">
              <a16:creationId xmlns:a16="http://schemas.microsoft.com/office/drawing/2014/main" id="{70FBCFBF-1766-B5F7-F568-AACD6D16E9EC}"/>
            </a:ext>
          </a:extLst>
        </cdr:cNvPr>
        <cdr:cNvSpPr txBox="1"/>
      </cdr:nvSpPr>
      <cdr:spPr>
        <a:xfrm xmlns:a="http://schemas.openxmlformats.org/drawingml/2006/main">
          <a:off x="0" y="4087368"/>
          <a:ext cx="3329940"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Source: S&amp;P Global PMI.</a:t>
          </a:r>
        </a:p>
      </cdr:txBody>
    </cdr:sp>
  </cdr:relSizeAnchor>
  <cdr:relSizeAnchor xmlns:cdr="http://schemas.openxmlformats.org/drawingml/2006/chartDrawing">
    <cdr:from>
      <cdr:x>0</cdr:x>
      <cdr:y>0.88842</cdr:y>
    </cdr:from>
    <cdr:to>
      <cdr:x>1</cdr:x>
      <cdr:y>0.94105</cdr:y>
    </cdr:to>
    <cdr:sp macro="" textlink="">
      <cdr:nvSpPr>
        <cdr:cNvPr id="8" name="txtBoxDataCompiledLine">
          <a:extLst xmlns:a="http://schemas.openxmlformats.org/drawingml/2006/main">
            <a:ext uri="{FF2B5EF4-FFF2-40B4-BE49-F238E27FC236}">
              <a16:creationId xmlns:a16="http://schemas.microsoft.com/office/drawing/2014/main" id="{4B4C2C54-CC13-1CAB-C5F1-E0BBFD170FB8}"/>
            </a:ext>
          </a:extLst>
        </cdr:cNvPr>
        <cdr:cNvSpPr txBox="1"/>
      </cdr:nvSpPr>
      <cdr:spPr>
        <a:xfrm xmlns:a="http://schemas.openxmlformats.org/drawingml/2006/main">
          <a:off x="0" y="3858768"/>
          <a:ext cx="3329940" cy="228600"/>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Data compiled January 2024 including PMI data to December 2023. </a:t>
          </a:r>
          <a:br>
            <a:rPr lang="en-GB" sz="700" b="0">
              <a:solidFill>
                <a:srgbClr val="010000"/>
              </a:solidFill>
              <a:latin typeface="Arial" panose="020B0604020202020204" pitchFamily="34" charset="0"/>
            </a:rPr>
          </a:br>
          <a:r>
            <a:rPr lang="en-GB" sz="700" b="0">
              <a:solidFill>
                <a:srgbClr val="010000"/>
              </a:solidFill>
              <a:latin typeface="Arial" panose="020B0604020202020204" pitchFamily="34" charset="0"/>
            </a:rPr>
            <a:t>Axis</a:t>
          </a:r>
          <a:r>
            <a:rPr lang="en-GB" sz="700" b="0" baseline="0">
              <a:solidFill>
                <a:srgbClr val="010000"/>
              </a:solidFill>
              <a:latin typeface="Arial" panose="020B0604020202020204" pitchFamily="34" charset="0"/>
            </a:rPr>
            <a:t> scale 1 = long term average</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0.11393</cdr:x>
      <cdr:y>0.20545</cdr:y>
    </cdr:from>
    <cdr:to>
      <cdr:x>0.76881</cdr:x>
      <cdr:y>0.3547</cdr:y>
    </cdr:to>
    <cdr:sp macro="" textlink="">
      <cdr:nvSpPr>
        <cdr:cNvPr id="7" name="TextBox 6">
          <a:extLst xmlns:a="http://schemas.openxmlformats.org/drawingml/2006/main">
            <a:ext uri="{FF2B5EF4-FFF2-40B4-BE49-F238E27FC236}">
              <a16:creationId xmlns:a16="http://schemas.microsoft.com/office/drawing/2014/main" id="{483246CF-2003-7F6F-4646-FF09BFB40C9A}"/>
            </a:ext>
          </a:extLst>
        </cdr:cNvPr>
        <cdr:cNvSpPr txBox="1"/>
      </cdr:nvSpPr>
      <cdr:spPr>
        <a:xfrm xmlns:a="http://schemas.openxmlformats.org/drawingml/2006/main">
          <a:off x="312940" y="699029"/>
          <a:ext cx="1798891" cy="50783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r">
            <a:spcAft>
              <a:spcPts val="200"/>
            </a:spcAft>
          </a:pPr>
          <a:r>
            <a:rPr lang="en-GB" sz="1100" b="0" dirty="0"/>
            <a:t>Manufacturers </a:t>
          </a:r>
          <a:br>
            <a:rPr lang="en-GB" sz="1100" b="0" dirty="0"/>
          </a:br>
          <a:r>
            <a:rPr lang="en-GB" sz="1100" b="0" dirty="0"/>
            <a:t>building safety stocks </a:t>
          </a:r>
          <a:br>
            <a:rPr lang="en-GB" sz="1100" b="0" dirty="0"/>
          </a:br>
          <a:r>
            <a:rPr lang="en-GB" sz="1100" b="0" dirty="0"/>
            <a:t>of inputs</a:t>
          </a:r>
        </a:p>
      </cdr:txBody>
    </cdr:sp>
  </cdr:relSizeAnchor>
</c:userShapes>
</file>

<file path=ppt/drawings/drawing4.xml><?xml version="1.0" encoding="utf-8"?>
<c:userShapes xmlns:c="http://schemas.openxmlformats.org/drawingml/2006/chart">
  <cdr:relSizeAnchor xmlns:cdr="http://schemas.openxmlformats.org/drawingml/2006/chartDrawing">
    <cdr:from>
      <cdr:x>0.00319</cdr:x>
      <cdr:y>0.0034</cdr:y>
    </cdr:from>
    <cdr:to>
      <cdr:x>0.00319</cdr:x>
      <cdr:y>0.0034</cdr:y>
    </cdr:to>
    <cdr:sp macro="" textlink="">
      <cdr:nvSpPr>
        <cdr:cNvPr id="2049" name="TextBox 1"/>
        <cdr:cNvSpPr txBox="1">
          <a:spLocks xmlns:a="http://schemas.openxmlformats.org/drawingml/2006/main" noChangeArrowheads="1"/>
        </cdr:cNvSpPr>
      </cdr:nvSpPr>
      <cdr:spPr bwMode="auto">
        <a:xfrm xmlns:a="http://schemas.openxmlformats.org/drawingml/2006/main">
          <a:off x="0" y="0"/>
          <a:ext cx="2060172" cy="2147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91440" tIns="45720" rIns="91440" bIns="45720" anchor="t"/>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Hong Kong PMI  (output)</a:t>
          </a:r>
        </a:p>
      </cdr:txBody>
    </cdr:sp>
  </cdr:relSizeAnchor>
  <cdr:relSizeAnchor xmlns:cdr="http://schemas.openxmlformats.org/drawingml/2006/chartDrawing">
    <cdr:from>
      <cdr:x>0.00319</cdr:x>
      <cdr:y>0.0034</cdr:y>
    </cdr:from>
    <cdr:to>
      <cdr:x>0.00319</cdr:x>
      <cdr:y>0.0034</cdr:y>
    </cdr:to>
    <cdr:sp macro="" textlink="">
      <cdr:nvSpPr>
        <cdr:cNvPr id="4" name="TextBox 1"/>
        <cdr:cNvSpPr txBox="1">
          <a:spLocks xmlns:a="http://schemas.openxmlformats.org/drawingml/2006/main" noChangeArrowheads="1"/>
        </cdr:cNvSpPr>
      </cdr:nvSpPr>
      <cdr:spPr bwMode="auto">
        <a:xfrm xmlns:a="http://schemas.openxmlformats.org/drawingml/2006/main">
          <a:off x="0" y="0"/>
          <a:ext cx="2444690" cy="22696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91440" tIns="45720" rIns="91440" bIns="45720" anchor="t"/>
        <a:lstStyle xmlns:a="http://schemas.openxmlformats.org/drawingml/2006/main"/>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Markit EurozonePMI</a:t>
          </a:r>
        </a:p>
      </cdr:txBody>
    </cdr:sp>
  </cdr:relSizeAnchor>
  <cdr:relSizeAnchor xmlns:cdr="http://schemas.openxmlformats.org/drawingml/2006/chartDrawing">
    <cdr:from>
      <cdr:x>0.00319</cdr:x>
      <cdr:y>0.0034</cdr:y>
    </cdr:from>
    <cdr:to>
      <cdr:x>0.00319</cdr:x>
      <cdr:y>0.0034</cdr:y>
    </cdr:to>
    <cdr:sp macro="" textlink="">
      <cdr:nvSpPr>
        <cdr:cNvPr id="5" name="TextBox 1"/>
        <cdr:cNvSpPr txBox="1"/>
      </cdr:nvSpPr>
      <cdr:spPr>
        <a:xfrm xmlns:a="http://schemas.openxmlformats.org/drawingml/2006/main">
          <a:off x="0" y="0"/>
          <a:ext cx="2272820" cy="215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GB" sz="1300" b="0" i="0" u="none" strike="noStrike" baseline="0">
              <a:solidFill>
                <a:srgbClr val="000000"/>
              </a:solidFill>
              <a:latin typeface="Arial" panose="020B0604020202020204" pitchFamily="34" charset="0"/>
              <a:cs typeface="Arial"/>
            </a:rPr>
            <a:t>IHS Markit Eurozone PMI</a:t>
          </a:r>
        </a:p>
      </cdr:txBody>
    </cdr:sp>
  </cdr:relSizeAnchor>
  <cdr:relSizeAnchor xmlns:cdr="http://schemas.openxmlformats.org/drawingml/2006/chartDrawing">
    <cdr:from>
      <cdr:x>0</cdr:x>
      <cdr:y>0.97053</cdr:y>
    </cdr:from>
    <cdr:to>
      <cdr:x>1</cdr:x>
      <cdr:y>1</cdr:y>
    </cdr:to>
    <cdr:sp macro="" textlink="">
      <cdr:nvSpPr>
        <cdr:cNvPr id="2" name="txtboxCopyrightLine">
          <a:extLst xmlns:a="http://schemas.openxmlformats.org/drawingml/2006/main">
            <a:ext uri="{FF2B5EF4-FFF2-40B4-BE49-F238E27FC236}">
              <a16:creationId xmlns:a16="http://schemas.microsoft.com/office/drawing/2014/main" id="{D6120DDA-BADB-B684-C441-7D663BCF7426}"/>
            </a:ext>
          </a:extLst>
        </cdr:cNvPr>
        <cdr:cNvSpPr txBox="1"/>
      </cdr:nvSpPr>
      <cdr:spPr>
        <a:xfrm xmlns:a="http://schemas.openxmlformats.org/drawingml/2006/main">
          <a:off x="0" y="4266184"/>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3" name="txtBoxSourceLine">
          <a:extLst xmlns:a="http://schemas.openxmlformats.org/drawingml/2006/main">
            <a:ext uri="{FF2B5EF4-FFF2-40B4-BE49-F238E27FC236}">
              <a16:creationId xmlns:a16="http://schemas.microsoft.com/office/drawing/2014/main" id="{32CA5DAC-9C22-C84D-2F6C-38386B1550BD}"/>
            </a:ext>
          </a:extLst>
        </cdr:cNvPr>
        <cdr:cNvSpPr txBox="1"/>
      </cdr:nvSpPr>
      <cdr:spPr>
        <a:xfrm xmlns:a="http://schemas.openxmlformats.org/drawingml/2006/main">
          <a:off x="0" y="4087368"/>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Sources: S&amp;P Global PMI with HCOB,</a:t>
          </a:r>
          <a:r>
            <a:rPr lang="en-GB" sz="700" b="0" baseline="0">
              <a:solidFill>
                <a:srgbClr val="010000"/>
              </a:solidFill>
              <a:latin typeface="Arial" panose="020B0604020202020204" pitchFamily="34" charset="0"/>
            </a:rPr>
            <a:t> Eurostat via S&amp;P Global Market Intelligence</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0.91158</cdr:y>
    </cdr:from>
    <cdr:to>
      <cdr:x>1</cdr:x>
      <cdr:y>0.94105</cdr:y>
    </cdr:to>
    <cdr:sp macro="" textlink="">
      <cdr:nvSpPr>
        <cdr:cNvPr id="6" name="txtBoxNotesLine">
          <a:extLst xmlns:a="http://schemas.openxmlformats.org/drawingml/2006/main">
            <a:ext uri="{FF2B5EF4-FFF2-40B4-BE49-F238E27FC236}">
              <a16:creationId xmlns:a16="http://schemas.microsoft.com/office/drawing/2014/main" id="{CF16DAF9-B5A7-633A-3112-71962F77D884}"/>
            </a:ext>
          </a:extLst>
        </cdr:cNvPr>
        <cdr:cNvSpPr txBox="1"/>
      </cdr:nvSpPr>
      <cdr:spPr>
        <a:xfrm xmlns:a="http://schemas.openxmlformats.org/drawingml/2006/main">
          <a:off x="0" y="3959352"/>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PMI (Purchasing Managers'</a:t>
          </a:r>
          <a:r>
            <a:rPr lang="en-GB" sz="700" b="0" baseline="0">
              <a:solidFill>
                <a:srgbClr val="010000"/>
              </a:solidFill>
              <a:latin typeface="Arial" panose="020B0604020202020204" pitchFamily="34" charset="0"/>
            </a:rPr>
            <a:t> Index) based on 50 = no change on prior month, covers goods and services.</a:t>
          </a:r>
          <a:endParaRPr lang="en-GB" sz="700" b="0">
            <a:solidFill>
              <a:srgbClr val="010000"/>
            </a:solidFill>
            <a:latin typeface="Arial" panose="020B0604020202020204" pitchFamily="34" charset="0"/>
          </a:endParaRPr>
        </a:p>
      </cdr:txBody>
    </cdr:sp>
  </cdr:relSizeAnchor>
  <cdr:relSizeAnchor xmlns:cdr="http://schemas.openxmlformats.org/drawingml/2006/chartDrawing">
    <cdr:from>
      <cdr:x>0</cdr:x>
      <cdr:y>0.88211</cdr:y>
    </cdr:from>
    <cdr:to>
      <cdr:x>1</cdr:x>
      <cdr:y>0.91158</cdr:y>
    </cdr:to>
    <cdr:sp macro="" textlink="">
      <cdr:nvSpPr>
        <cdr:cNvPr id="7" name="txtBoxDataCompiledLine">
          <a:extLst xmlns:a="http://schemas.openxmlformats.org/drawingml/2006/main">
            <a:ext uri="{FF2B5EF4-FFF2-40B4-BE49-F238E27FC236}">
              <a16:creationId xmlns:a16="http://schemas.microsoft.com/office/drawing/2014/main" id="{C1FD875D-0B38-67DF-3CC1-5ED6E35BE793}"/>
            </a:ext>
          </a:extLst>
        </cdr:cNvPr>
        <cdr:cNvSpPr txBox="1"/>
      </cdr:nvSpPr>
      <cdr:spPr>
        <a:xfrm xmlns:a="http://schemas.openxmlformats.org/drawingml/2006/main">
          <a:off x="0" y="3831336"/>
          <a:ext cx="7305675" cy="128016"/>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700" b="0">
              <a:solidFill>
                <a:srgbClr val="010000"/>
              </a:solidFill>
              <a:latin typeface="Arial" panose="020B0604020202020204" pitchFamily="34" charset="0"/>
            </a:rPr>
            <a:t>Data compiled October 2025.</a:t>
          </a:r>
        </a:p>
      </cdr:txBody>
    </cdr:sp>
  </cdr:relSizeAnchor>
  <cdr:relSizeAnchor xmlns:cdr="http://schemas.openxmlformats.org/drawingml/2006/chartDrawing">
    <cdr:from>
      <cdr:x>0</cdr:x>
      <cdr:y>0</cdr:y>
    </cdr:from>
    <cdr:to>
      <cdr:x>1</cdr:x>
      <cdr:y>0.06316</cdr:y>
    </cdr:to>
    <cdr:sp macro="" textlink="">
      <cdr:nvSpPr>
        <cdr:cNvPr id="8" name="txtboxChartTitle">
          <a:extLst xmlns:a="http://schemas.openxmlformats.org/drawingml/2006/main">
            <a:ext uri="{FF2B5EF4-FFF2-40B4-BE49-F238E27FC236}">
              <a16:creationId xmlns:a16="http://schemas.microsoft.com/office/drawing/2014/main" id="{8E4A4779-EBBE-E834-D156-5A4993E4272F}"/>
            </a:ext>
          </a:extLst>
        </cdr:cNvPr>
        <cdr:cNvSpPr txBox="1"/>
      </cdr:nvSpPr>
      <cdr:spPr>
        <a:xfrm xmlns:a="http://schemas.openxmlformats.org/drawingml/2006/main">
          <a:off x="0" y="0"/>
          <a:ext cx="7305675" cy="274320"/>
        </a:xfrm>
        <a:prstGeom xmlns:a="http://schemas.openxmlformats.org/drawingml/2006/main" prst="rect">
          <a:avLst/>
        </a:prstGeom>
      </cdr:spPr>
      <cdr:txBody>
        <a:bodyPr xmlns:a="http://schemas.openxmlformats.org/drawingml/2006/main" vert="horz" lIns="0" tIns="0" rIns="0" bIns="0"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1"/>
          <a:r>
            <a:rPr lang="en-GB" sz="1600" b="1">
              <a:solidFill>
                <a:srgbClr val="010000"/>
              </a:solidFill>
              <a:latin typeface="Arial" panose="020B0604020202020204" pitchFamily="34" charset="0"/>
            </a:rPr>
            <a:t>Eurozone PMI vs. GDP</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0.0632</cdr:y>
    </cdr:to>
    <cdr:sp macro="" textlink="">
      <cdr:nvSpPr>
        <cdr:cNvPr id="2" name="txtboxChartTitle">
          <a:extLst xmlns:a="http://schemas.openxmlformats.org/drawingml/2006/main">
            <a:ext uri="{FF2B5EF4-FFF2-40B4-BE49-F238E27FC236}">
              <a16:creationId xmlns:a16="http://schemas.microsoft.com/office/drawing/2014/main" id="{DA86554B-1E53-F718-0BB0-D631DAB1D414}"/>
            </a:ext>
          </a:extLst>
        </cdr:cNvPr>
        <cdr:cNvSpPr txBox="1"/>
      </cdr:nvSpPr>
      <cdr:spPr>
        <a:xfrm xmlns:a="http://schemas.openxmlformats.org/drawingml/2006/main">
          <a:off x="0" y="0"/>
          <a:ext cx="1105789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kern="1200">
              <a:solidFill>
                <a:srgbClr val="010000"/>
              </a:solidFill>
              <a:latin typeface="Arial" panose="020B0604020202020204" pitchFamily="34" charset="0"/>
            </a:rPr>
            <a:t>US GDP</a:t>
          </a:r>
        </a:p>
      </cdr:txBody>
    </cdr:sp>
  </cdr:relSizeAnchor>
  <cdr:relSizeAnchor xmlns:cdr="http://schemas.openxmlformats.org/drawingml/2006/chartDrawing">
    <cdr:from>
      <cdr:x>0</cdr:x>
      <cdr:y>0.9705</cdr:y>
    </cdr:from>
    <cdr:to>
      <cdr:x>1</cdr:x>
      <cdr:y>1</cdr:y>
    </cdr:to>
    <cdr:sp macro="" textlink="">
      <cdr:nvSpPr>
        <cdr:cNvPr id="3" name="txtboxCopyrightLine">
          <a:extLst xmlns:a="http://schemas.openxmlformats.org/drawingml/2006/main">
            <a:ext uri="{FF2B5EF4-FFF2-40B4-BE49-F238E27FC236}">
              <a16:creationId xmlns:a16="http://schemas.microsoft.com/office/drawing/2014/main" id="{79DD7351-0DBF-258E-4E0B-ABCE996810EA}"/>
            </a:ext>
          </a:extLst>
        </cdr:cNvPr>
        <cdr:cNvSpPr txBox="1"/>
      </cdr:nvSpPr>
      <cdr:spPr>
        <a:xfrm xmlns:a="http://schemas.openxmlformats.org/drawingml/2006/main">
          <a:off x="0" y="4250309"/>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0.94101</cdr:y>
    </cdr:from>
    <cdr:to>
      <cdr:x>1</cdr:x>
      <cdr:y>0.9705</cdr:y>
    </cdr:to>
    <cdr:sp macro="" textlink="">
      <cdr:nvSpPr>
        <cdr:cNvPr id="4" name="txtBoxSourceLine">
          <a:extLst xmlns:a="http://schemas.openxmlformats.org/drawingml/2006/main">
            <a:ext uri="{FF2B5EF4-FFF2-40B4-BE49-F238E27FC236}">
              <a16:creationId xmlns:a16="http://schemas.microsoft.com/office/drawing/2014/main" id="{F4049AAE-1AD4-C4FE-8B85-19B46439CD74}"/>
            </a:ext>
          </a:extLst>
        </cdr:cNvPr>
        <cdr:cNvSpPr txBox="1"/>
      </cdr:nvSpPr>
      <cdr:spPr>
        <a:xfrm xmlns:a="http://schemas.openxmlformats.org/drawingml/2006/main">
          <a:off x="0" y="4084193"/>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Source: S&amp;P Global PMI,</a:t>
          </a:r>
          <a:r>
            <a:rPr lang="en-GB" sz="700" b="0" kern="1200" baseline="0">
              <a:solidFill>
                <a:srgbClr val="010000"/>
              </a:solidFill>
              <a:latin typeface="Arial" panose="020B0604020202020204" pitchFamily="34" charset="0"/>
            </a:rPr>
            <a:t> BEA</a:t>
          </a:r>
          <a:endParaRPr lang="en-GB" sz="700" b="0" kern="1200">
            <a:solidFill>
              <a:srgbClr val="010000"/>
            </a:solidFill>
            <a:latin typeface="Arial" panose="020B0604020202020204" pitchFamily="34" charset="0"/>
          </a:endParaRPr>
        </a:p>
      </cdr:txBody>
    </cdr:sp>
  </cdr:relSizeAnchor>
  <cdr:relSizeAnchor xmlns:cdr="http://schemas.openxmlformats.org/drawingml/2006/chartDrawing">
    <cdr:from>
      <cdr:x>0</cdr:x>
      <cdr:y>0.91151</cdr:y>
    </cdr:from>
    <cdr:to>
      <cdr:x>1</cdr:x>
      <cdr:y>0.94101</cdr:y>
    </cdr:to>
    <cdr:sp macro="" textlink="">
      <cdr:nvSpPr>
        <cdr:cNvPr id="5" name="txtBoxNotesLine">
          <a:extLst xmlns:a="http://schemas.openxmlformats.org/drawingml/2006/main">
            <a:ext uri="{FF2B5EF4-FFF2-40B4-BE49-F238E27FC236}">
              <a16:creationId xmlns:a16="http://schemas.microsoft.com/office/drawing/2014/main" id="{B32C973D-C6D1-672D-1C89-E1EDB18168BB}"/>
            </a:ext>
          </a:extLst>
        </cdr:cNvPr>
        <cdr:cNvSpPr txBox="1"/>
      </cdr:nvSpPr>
      <cdr:spPr>
        <a:xfrm xmlns:a="http://schemas.openxmlformats.org/drawingml/2006/main">
          <a:off x="0" y="3956177"/>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GDP, annualized % change at constant prices.</a:t>
          </a:r>
        </a:p>
      </cdr:txBody>
    </cdr:sp>
  </cdr:relSizeAnchor>
  <cdr:relSizeAnchor xmlns:cdr="http://schemas.openxmlformats.org/drawingml/2006/chartDrawing">
    <cdr:from>
      <cdr:x>0</cdr:x>
      <cdr:y>0.88202</cdr:y>
    </cdr:from>
    <cdr:to>
      <cdr:x>1</cdr:x>
      <cdr:y>0.91151</cdr:y>
    </cdr:to>
    <cdr:sp macro="" textlink="">
      <cdr:nvSpPr>
        <cdr:cNvPr id="6" name="txtBoxDataCompiledLine">
          <a:extLst xmlns:a="http://schemas.openxmlformats.org/drawingml/2006/main">
            <a:ext uri="{FF2B5EF4-FFF2-40B4-BE49-F238E27FC236}">
              <a16:creationId xmlns:a16="http://schemas.microsoft.com/office/drawing/2014/main" id="{FB6AAB89-04D5-B39D-228A-84DE7ADD1BC5}"/>
            </a:ext>
          </a:extLst>
        </cdr:cNvPr>
        <cdr:cNvSpPr txBox="1"/>
      </cdr:nvSpPr>
      <cdr:spPr>
        <a:xfrm xmlns:a="http://schemas.openxmlformats.org/drawingml/2006/main">
          <a:off x="0" y="3828161"/>
          <a:ext cx="1105789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kern="1200">
              <a:solidFill>
                <a:srgbClr val="010000"/>
              </a:solidFill>
              <a:latin typeface="Arial" panose="020B0604020202020204" pitchFamily="34" charset="0"/>
            </a:rPr>
            <a:t>As of October 2025.</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4C6BF7EF-C877-AB08-6756-76623E0559C6}"/>
            </a:ext>
          </a:extLst>
        </cdr:cNvPr>
        <cdr:cNvSpPr txBox="1"/>
      </cdr:nvSpPr>
      <cdr:spPr>
        <a:xfrm xmlns:a="http://schemas.openxmlformats.org/drawingml/2006/main">
          <a:off x="0" y="0"/>
          <a:ext cx="5029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US</a:t>
          </a:r>
          <a:r>
            <a:rPr lang="en-GB" sz="1600" b="1" baseline="0">
              <a:solidFill>
                <a:srgbClr val="010000"/>
              </a:solidFill>
              <a:latin typeface="Arial" panose="020B0604020202020204" pitchFamily="34" charset="0"/>
            </a:rPr>
            <a:t> </a:t>
          </a:r>
          <a:r>
            <a:rPr lang="en-GB" sz="1600" b="1">
              <a:solidFill>
                <a:srgbClr val="010000"/>
              </a:solidFill>
              <a:latin typeface="Arial" panose="020B0604020202020204" pitchFamily="34" charset="0"/>
            </a:rPr>
            <a:t>PMI and S&amp;P 500 Index </a:t>
          </a:r>
          <a:r>
            <a:rPr lang="en-GB" sz="1200" b="1">
              <a:solidFill>
                <a:srgbClr val="010000"/>
              </a:solidFill>
              <a:latin typeface="Arial" panose="020B0604020202020204" pitchFamily="34" charset="0"/>
            </a:rPr>
            <a:t>(equal-weighted</a:t>
          </a:r>
          <a:r>
            <a:rPr lang="en-GB" sz="1600" b="1">
              <a:solidFill>
                <a:srgbClr val="010000"/>
              </a:solidFill>
              <a:latin typeface="Arial" panose="020B0604020202020204" pitchFamily="34" charset="0"/>
            </a:rPr>
            <a:t>) </a:t>
          </a:r>
        </a:p>
      </cdr:txBody>
    </cdr:sp>
  </cdr:relSizeAnchor>
  <cdr:relSizeAnchor xmlns:cdr="http://schemas.openxmlformats.org/drawingml/2006/chartDrawing">
    <cdr:from>
      <cdr:x>0</cdr:x>
      <cdr:y>0.97053</cdr:y>
    </cdr:from>
    <cdr:to>
      <cdr:x>1</cdr:x>
      <cdr:y>1</cdr:y>
    </cdr:to>
    <cdr:sp macro="" textlink="">
      <cdr:nvSpPr>
        <cdr:cNvPr id="4" name="txtboxCopyrightLine">
          <a:extLst xmlns:a="http://schemas.openxmlformats.org/drawingml/2006/main">
            <a:ext uri="{FF2B5EF4-FFF2-40B4-BE49-F238E27FC236}">
              <a16:creationId xmlns:a16="http://schemas.microsoft.com/office/drawing/2014/main" id="{EBA7F7B1-FF4F-16AC-A9C2-6FDA6FB0B2A4}"/>
            </a:ext>
          </a:extLst>
        </cdr:cNvPr>
        <cdr:cNvSpPr txBox="1"/>
      </cdr:nvSpPr>
      <cdr:spPr>
        <a:xfrm xmlns:a="http://schemas.openxmlformats.org/drawingml/2006/main">
          <a:off x="0" y="4253484"/>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 2025</a:t>
          </a:r>
          <a:r>
            <a:rPr lang="en-SG" sz="700" b="0" baseline="0">
              <a:solidFill>
                <a:srgbClr val="010000"/>
              </a:solidFill>
              <a:latin typeface="Arial" panose="020B0604020202020204" pitchFamily="34" charset="0"/>
            </a:rPr>
            <a:t> </a:t>
          </a:r>
          <a:r>
            <a:rPr lang="en-SG" sz="700" b="0">
              <a:solidFill>
                <a:srgbClr val="010000"/>
              </a:solidFill>
              <a:latin typeface="Arial" panose="020B0604020202020204" pitchFamily="34" charset="0"/>
            </a:rPr>
            <a:t>S&amp;P Global.</a:t>
          </a:r>
        </a:p>
      </cdr:txBody>
    </cdr:sp>
  </cdr:relSizeAnchor>
  <cdr:relSizeAnchor xmlns:cdr="http://schemas.openxmlformats.org/drawingml/2006/chartDrawing">
    <cdr:from>
      <cdr:x>0</cdr:x>
      <cdr:y>0.94105</cdr:y>
    </cdr:from>
    <cdr:to>
      <cdr:x>1</cdr:x>
      <cdr:y>0.97053</cdr:y>
    </cdr:to>
    <cdr:sp macro="" textlink="">
      <cdr:nvSpPr>
        <cdr:cNvPr id="5" name="txtBoxSourceLine">
          <a:extLst xmlns:a="http://schemas.openxmlformats.org/drawingml/2006/main">
            <a:ext uri="{FF2B5EF4-FFF2-40B4-BE49-F238E27FC236}">
              <a16:creationId xmlns:a16="http://schemas.microsoft.com/office/drawing/2014/main" id="{DB65A276-1A48-D269-178E-94BA67E58985}"/>
            </a:ext>
          </a:extLst>
        </cdr:cNvPr>
        <cdr:cNvSpPr txBox="1"/>
      </cdr:nvSpPr>
      <cdr:spPr>
        <a:xfrm xmlns:a="http://schemas.openxmlformats.org/drawingml/2006/main">
          <a:off x="0" y="4087368"/>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Source: S&amp;P Global PMI, S&amp;P Global Market Intelligence.</a:t>
          </a:r>
        </a:p>
      </cdr:txBody>
    </cdr:sp>
  </cdr:relSizeAnchor>
  <cdr:relSizeAnchor xmlns:cdr="http://schemas.openxmlformats.org/drawingml/2006/chartDrawing">
    <cdr:from>
      <cdr:x>0</cdr:x>
      <cdr:y>0.91158</cdr:y>
    </cdr:from>
    <cdr:to>
      <cdr:x>1</cdr:x>
      <cdr:y>0.94105</cdr:y>
    </cdr:to>
    <cdr:sp macro="" textlink="">
      <cdr:nvSpPr>
        <cdr:cNvPr id="8" name="txtBoxNotesLine">
          <a:extLst xmlns:a="http://schemas.openxmlformats.org/drawingml/2006/main">
            <a:ext uri="{FF2B5EF4-FFF2-40B4-BE49-F238E27FC236}">
              <a16:creationId xmlns:a16="http://schemas.microsoft.com/office/drawing/2014/main" id="{C88EFB1C-B733-7A49-2D5B-6DDD33B4CBD9}"/>
            </a:ext>
          </a:extLst>
        </cdr:cNvPr>
        <cdr:cNvSpPr txBox="1"/>
      </cdr:nvSpPr>
      <cdr:spPr>
        <a:xfrm xmlns:a="http://schemas.openxmlformats.org/drawingml/2006/main">
          <a:off x="0" y="3959352"/>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PMI (Purchasing Managers' Index) 50 = no change on prior month</a:t>
          </a:r>
        </a:p>
      </cdr:txBody>
    </cdr:sp>
  </cdr:relSizeAnchor>
  <cdr:relSizeAnchor xmlns:cdr="http://schemas.openxmlformats.org/drawingml/2006/chartDrawing">
    <cdr:from>
      <cdr:x>0</cdr:x>
      <cdr:y>0.88211</cdr:y>
    </cdr:from>
    <cdr:to>
      <cdr:x>1</cdr:x>
      <cdr:y>0.91158</cdr:y>
    </cdr:to>
    <cdr:sp macro="" textlink="">
      <cdr:nvSpPr>
        <cdr:cNvPr id="9" name="txtBoxDataCompiledLine">
          <a:extLst xmlns:a="http://schemas.openxmlformats.org/drawingml/2006/main">
            <a:ext uri="{FF2B5EF4-FFF2-40B4-BE49-F238E27FC236}">
              <a16:creationId xmlns:a16="http://schemas.microsoft.com/office/drawing/2014/main" id="{0D2432DA-3305-B20C-9B7A-3787EE56633A}"/>
            </a:ext>
          </a:extLst>
        </cdr:cNvPr>
        <cdr:cNvSpPr txBox="1"/>
      </cdr:nvSpPr>
      <cdr:spPr>
        <a:xfrm xmlns:a="http://schemas.openxmlformats.org/drawingml/2006/main">
          <a:off x="0" y="3831336"/>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Data compiled Octoiber 2025</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2" name="txtboxChartTitle">
          <a:extLst xmlns:a="http://schemas.openxmlformats.org/drawingml/2006/main">
            <a:ext uri="{FF2B5EF4-FFF2-40B4-BE49-F238E27FC236}">
              <a16:creationId xmlns:a16="http://schemas.microsoft.com/office/drawing/2014/main" id="{4C6BF7EF-C877-AB08-6756-76623E0559C6}"/>
            </a:ext>
          </a:extLst>
        </cdr:cNvPr>
        <cdr:cNvSpPr txBox="1"/>
      </cdr:nvSpPr>
      <cdr:spPr>
        <a:xfrm xmlns:a="http://schemas.openxmlformats.org/drawingml/2006/main">
          <a:off x="0" y="0"/>
          <a:ext cx="5029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US</a:t>
          </a:r>
          <a:r>
            <a:rPr lang="en-GB" sz="1600" b="1" baseline="0">
              <a:solidFill>
                <a:srgbClr val="010000"/>
              </a:solidFill>
              <a:latin typeface="Arial" panose="020B0604020202020204" pitchFamily="34" charset="0"/>
            </a:rPr>
            <a:t> GDP a</a:t>
          </a:r>
          <a:r>
            <a:rPr lang="en-GB" sz="1600" b="1">
              <a:solidFill>
                <a:srgbClr val="010000"/>
              </a:solidFill>
              <a:latin typeface="Arial" panose="020B0604020202020204" pitchFamily="34" charset="0"/>
            </a:rPr>
            <a:t>nd S&amp;P 500 Index </a:t>
          </a:r>
          <a:r>
            <a:rPr lang="en-GB" sz="1200" b="1">
              <a:effectLst/>
              <a:latin typeface="+mn-lt"/>
              <a:ea typeface="+mn-ea"/>
              <a:cs typeface="+mn-cs"/>
            </a:rPr>
            <a:t>(equal-weighted) </a:t>
          </a:r>
          <a:r>
            <a:rPr lang="en-GB" sz="1200" b="1">
              <a:solidFill>
                <a:srgbClr val="010000"/>
              </a:solidFill>
              <a:latin typeface="Arial" panose="020B0604020202020204" pitchFamily="34" charset="0"/>
            </a:rPr>
            <a:t> </a:t>
          </a:r>
        </a:p>
      </cdr:txBody>
    </cdr:sp>
  </cdr:relSizeAnchor>
  <cdr:relSizeAnchor xmlns:cdr="http://schemas.openxmlformats.org/drawingml/2006/chartDrawing">
    <cdr:from>
      <cdr:x>0</cdr:x>
      <cdr:y>0.97053</cdr:y>
    </cdr:from>
    <cdr:to>
      <cdr:x>1</cdr:x>
      <cdr:y>1</cdr:y>
    </cdr:to>
    <cdr:sp macro="" textlink="">
      <cdr:nvSpPr>
        <cdr:cNvPr id="4" name="txtboxCopyrightLine">
          <a:extLst xmlns:a="http://schemas.openxmlformats.org/drawingml/2006/main">
            <a:ext uri="{FF2B5EF4-FFF2-40B4-BE49-F238E27FC236}">
              <a16:creationId xmlns:a16="http://schemas.microsoft.com/office/drawing/2014/main" id="{EBA7F7B1-FF4F-16AC-A9C2-6FDA6FB0B2A4}"/>
            </a:ext>
          </a:extLst>
        </cdr:cNvPr>
        <cdr:cNvSpPr txBox="1"/>
      </cdr:nvSpPr>
      <cdr:spPr>
        <a:xfrm xmlns:a="http://schemas.openxmlformats.org/drawingml/2006/main">
          <a:off x="0" y="4253484"/>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5" name="txtBoxSourceLine">
          <a:extLst xmlns:a="http://schemas.openxmlformats.org/drawingml/2006/main">
            <a:ext uri="{FF2B5EF4-FFF2-40B4-BE49-F238E27FC236}">
              <a16:creationId xmlns:a16="http://schemas.microsoft.com/office/drawing/2014/main" id="{DB65A276-1A48-D269-178E-94BA67E58985}"/>
            </a:ext>
          </a:extLst>
        </cdr:cNvPr>
        <cdr:cNvSpPr txBox="1"/>
      </cdr:nvSpPr>
      <cdr:spPr>
        <a:xfrm xmlns:a="http://schemas.openxmlformats.org/drawingml/2006/main">
          <a:off x="0" y="4087368"/>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Source: S&amp;P Global Market</a:t>
          </a:r>
          <a:r>
            <a:rPr lang="en-SG" sz="700" b="0" baseline="0">
              <a:solidFill>
                <a:srgbClr val="010000"/>
              </a:solidFill>
              <a:latin typeface="Arial" panose="020B0604020202020204" pitchFamily="34" charset="0"/>
            </a:rPr>
            <a:t> Intelligence</a:t>
          </a:r>
          <a:r>
            <a:rPr lang="en-SG" sz="700" b="0">
              <a:solidFill>
                <a:srgbClr val="010000"/>
              </a:solidFill>
              <a:latin typeface="Arial" panose="020B0604020202020204" pitchFamily="34" charset="0"/>
            </a:rPr>
            <a:t>, Bureau of Economic Analysis.</a:t>
          </a:r>
        </a:p>
      </cdr:txBody>
    </cdr:sp>
  </cdr:relSizeAnchor>
  <cdr:relSizeAnchor xmlns:cdr="http://schemas.openxmlformats.org/drawingml/2006/chartDrawing">
    <cdr:from>
      <cdr:x>0</cdr:x>
      <cdr:y>0.77693</cdr:y>
    </cdr:from>
    <cdr:to>
      <cdr:x>1</cdr:x>
      <cdr:y>0.8064</cdr:y>
    </cdr:to>
    <cdr:sp macro="" textlink="">
      <cdr:nvSpPr>
        <cdr:cNvPr id="8" name="txtBoxNotesLine" hidden="1">
          <a:extLst xmlns:a="http://schemas.openxmlformats.org/drawingml/2006/main">
            <a:ext uri="{FF2B5EF4-FFF2-40B4-BE49-F238E27FC236}">
              <a16:creationId xmlns:a16="http://schemas.microsoft.com/office/drawing/2014/main" id="{C88EFB1C-B733-7A49-2D5B-6DDD33B4CBD9}"/>
            </a:ext>
          </a:extLst>
        </cdr:cNvPr>
        <cdr:cNvSpPr txBox="1"/>
      </cdr:nvSpPr>
      <cdr:spPr>
        <a:xfrm xmlns:a="http://schemas.openxmlformats.org/drawingml/2006/main">
          <a:off x="0" y="3374519"/>
          <a:ext cx="5029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PMI (Purchasing Managers' Index) 50 = no change on prior month</a:t>
          </a:r>
        </a:p>
      </cdr:txBody>
    </cdr:sp>
  </cdr:relSizeAnchor>
  <cdr:relSizeAnchor xmlns:cdr="http://schemas.openxmlformats.org/drawingml/2006/chartDrawing">
    <cdr:from>
      <cdr:x>0</cdr:x>
      <cdr:y>0.88842</cdr:y>
    </cdr:from>
    <cdr:to>
      <cdr:x>1</cdr:x>
      <cdr:y>0.94105</cdr:y>
    </cdr:to>
    <cdr:sp macro="" textlink="">
      <cdr:nvSpPr>
        <cdr:cNvPr id="9" name="txtBoxDataCompiledLine">
          <a:extLst xmlns:a="http://schemas.openxmlformats.org/drawingml/2006/main">
            <a:ext uri="{FF2B5EF4-FFF2-40B4-BE49-F238E27FC236}">
              <a16:creationId xmlns:a16="http://schemas.microsoft.com/office/drawing/2014/main" id="{0D2432DA-3305-B20C-9B7A-3787EE56633A}"/>
            </a:ext>
          </a:extLst>
        </cdr:cNvPr>
        <cdr:cNvSpPr txBox="1"/>
      </cdr:nvSpPr>
      <cdr:spPr>
        <a:xfrm xmlns:a="http://schemas.openxmlformats.org/drawingml/2006/main">
          <a:off x="0" y="3858768"/>
          <a:ext cx="5029200" cy="22860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SG" sz="700" b="0">
              <a:solidFill>
                <a:srgbClr val="010000"/>
              </a:solidFill>
              <a:latin typeface="Arial" panose="020B0604020202020204" pitchFamily="34" charset="0"/>
            </a:rPr>
            <a:t>Data compiled October 2025..</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0.06316</cdr:y>
    </cdr:to>
    <cdr:sp macro="" textlink="">
      <cdr:nvSpPr>
        <cdr:cNvPr id="5" name="txtboxChartTitle">
          <a:extLst xmlns:a="http://schemas.openxmlformats.org/drawingml/2006/main">
            <a:ext uri="{FF2B5EF4-FFF2-40B4-BE49-F238E27FC236}">
              <a16:creationId xmlns:a16="http://schemas.microsoft.com/office/drawing/2014/main" id="{BCFE2897-E108-6390-4117-8964DBFE0768}"/>
            </a:ext>
          </a:extLst>
        </cdr:cNvPr>
        <cdr:cNvSpPr txBox="1"/>
      </cdr:nvSpPr>
      <cdr:spPr>
        <a:xfrm xmlns:a="http://schemas.openxmlformats.org/drawingml/2006/main">
          <a:off x="0" y="0"/>
          <a:ext cx="7315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S&amp;P</a:t>
          </a:r>
          <a:r>
            <a:rPr lang="en-GB" sz="1600" b="1" baseline="0">
              <a:solidFill>
                <a:srgbClr val="010000"/>
              </a:solidFill>
              <a:latin typeface="Arial" panose="020B0604020202020204" pitchFamily="34" charset="0"/>
            </a:rPr>
            <a:t> 500 earnings per share, growth momentum </a:t>
          </a:r>
          <a:endParaRPr lang="en-GB" sz="1600" b="1">
            <a:solidFill>
              <a:srgbClr val="010000"/>
            </a:solidFill>
            <a:latin typeface="Arial" panose="020B0604020202020204" pitchFamily="34" charset="0"/>
          </a:endParaRPr>
        </a:p>
      </cdr:txBody>
    </cdr:sp>
  </cdr:relSizeAnchor>
  <cdr:relSizeAnchor xmlns:cdr="http://schemas.openxmlformats.org/drawingml/2006/chartDrawing">
    <cdr:from>
      <cdr:x>0</cdr:x>
      <cdr:y>0.97053</cdr:y>
    </cdr:from>
    <cdr:to>
      <cdr:x>1</cdr:x>
      <cdr:y>1</cdr:y>
    </cdr:to>
    <cdr:sp macro="" textlink="">
      <cdr:nvSpPr>
        <cdr:cNvPr id="6" name="txtboxCopyrightLine">
          <a:extLst xmlns:a="http://schemas.openxmlformats.org/drawingml/2006/main">
            <a:ext uri="{FF2B5EF4-FFF2-40B4-BE49-F238E27FC236}">
              <a16:creationId xmlns:a16="http://schemas.microsoft.com/office/drawing/2014/main" id="{E826BC5A-9B1D-E993-3645-F9E56ECC2298}"/>
            </a:ext>
          </a:extLst>
        </cdr:cNvPr>
        <cdr:cNvSpPr txBox="1"/>
      </cdr:nvSpPr>
      <cdr:spPr>
        <a:xfrm xmlns:a="http://schemas.openxmlformats.org/drawingml/2006/main">
          <a:off x="0" y="4253484"/>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0.94105</cdr:y>
    </cdr:from>
    <cdr:to>
      <cdr:x>1</cdr:x>
      <cdr:y>0.97053</cdr:y>
    </cdr:to>
    <cdr:sp macro="" textlink="">
      <cdr:nvSpPr>
        <cdr:cNvPr id="7" name="txtBoxSourceLine">
          <a:extLst xmlns:a="http://schemas.openxmlformats.org/drawingml/2006/main">
            <a:ext uri="{FF2B5EF4-FFF2-40B4-BE49-F238E27FC236}">
              <a16:creationId xmlns:a16="http://schemas.microsoft.com/office/drawing/2014/main" id="{A578924E-1634-716B-3B52-55ECC91346AD}"/>
            </a:ext>
          </a:extLst>
        </cdr:cNvPr>
        <cdr:cNvSpPr txBox="1"/>
      </cdr:nvSpPr>
      <cdr:spPr>
        <a:xfrm xmlns:a="http://schemas.openxmlformats.org/drawingml/2006/main">
          <a:off x="0" y="4087368"/>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r>
            <a:rPr lang="en-GB" sz="700" b="0" baseline="0">
              <a:solidFill>
                <a:srgbClr val="010000"/>
              </a:solidFill>
              <a:latin typeface="Arial" panose="020B0604020202020204" pitchFamily="34" charset="0"/>
            </a:rPr>
            <a:t> S&amp;P Global Market Intelligence, Standard and Poor's</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0.91158</cdr:y>
    </cdr:from>
    <cdr:to>
      <cdr:x>1</cdr:x>
      <cdr:y>0.94105</cdr:y>
    </cdr:to>
    <cdr:sp macro="" textlink="">
      <cdr:nvSpPr>
        <cdr:cNvPr id="8" name="txtBoxNotesLine">
          <a:extLst xmlns:a="http://schemas.openxmlformats.org/drawingml/2006/main">
            <a:ext uri="{FF2B5EF4-FFF2-40B4-BE49-F238E27FC236}">
              <a16:creationId xmlns:a16="http://schemas.microsoft.com/office/drawing/2014/main" id="{FC8D4A7A-8A85-F057-1616-4949C8CF03E8}"/>
            </a:ext>
          </a:extLst>
        </cdr:cNvPr>
        <cdr:cNvSpPr txBox="1"/>
      </cdr:nvSpPr>
      <cdr:spPr>
        <a:xfrm xmlns:a="http://schemas.openxmlformats.org/drawingml/2006/main">
          <a:off x="0" y="3959352"/>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EPS momentum calculated as current quarter vs. prior two quarters. PMI</a:t>
          </a:r>
          <a:r>
            <a:rPr lang="en-GB" sz="700" b="0" baseline="0">
              <a:solidFill>
                <a:srgbClr val="010000"/>
              </a:solidFill>
              <a:latin typeface="Arial" panose="020B0604020202020204" pitchFamily="34" charset="0"/>
            </a:rPr>
            <a:t> model based on S&amp;P Global survey data</a:t>
          </a:r>
          <a:r>
            <a:rPr lang="en-GB" sz="700" b="0">
              <a:solidFill>
                <a:srgbClr val="010000"/>
              </a:solidFill>
              <a:latin typeface="Arial" panose="020B0604020202020204" pitchFamily="34" charset="0"/>
            </a:rPr>
            <a:t>.</a:t>
          </a:r>
        </a:p>
      </cdr:txBody>
    </cdr:sp>
  </cdr:relSizeAnchor>
  <cdr:relSizeAnchor xmlns:cdr="http://schemas.openxmlformats.org/drawingml/2006/chartDrawing">
    <cdr:from>
      <cdr:x>0</cdr:x>
      <cdr:y>0.88211</cdr:y>
    </cdr:from>
    <cdr:to>
      <cdr:x>1</cdr:x>
      <cdr:y>0.91158</cdr:y>
    </cdr:to>
    <cdr:sp macro="" textlink="">
      <cdr:nvSpPr>
        <cdr:cNvPr id="9" name="txtBoxDataCompiledLine">
          <a:extLst xmlns:a="http://schemas.openxmlformats.org/drawingml/2006/main">
            <a:ext uri="{FF2B5EF4-FFF2-40B4-BE49-F238E27FC236}">
              <a16:creationId xmlns:a16="http://schemas.microsoft.com/office/drawing/2014/main" id="{4DCA4BF9-F709-721C-D7D6-CB9849BF1F37}"/>
            </a:ext>
          </a:extLst>
        </cdr:cNvPr>
        <cdr:cNvSpPr txBox="1"/>
      </cdr:nvSpPr>
      <cdr:spPr>
        <a:xfrm xmlns:a="http://schemas.openxmlformats.org/drawingml/2006/main">
          <a:off x="0" y="3831336"/>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October </a:t>
          </a:r>
          <a:r>
            <a:rPr lang="en-GB" sz="700" b="0" baseline="0">
              <a:solidFill>
                <a:srgbClr val="010000"/>
              </a:solidFill>
              <a:latin typeface="Arial" panose="020B0604020202020204" pitchFamily="34" charset="0"/>
            </a:rPr>
            <a:t>2025</a:t>
          </a:r>
          <a:endParaRPr lang="en-GB" sz="700" b="0">
            <a:solidFill>
              <a:srgbClr val="010000"/>
            </a:solidFill>
            <a:latin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0.05705</cdr:y>
    </cdr:to>
    <cdr:sp macro="" textlink="">
      <cdr:nvSpPr>
        <cdr:cNvPr id="2" name="txtboxChartTitle">
          <a:extLst xmlns:a="http://schemas.openxmlformats.org/drawingml/2006/main">
            <a:ext uri="{FF2B5EF4-FFF2-40B4-BE49-F238E27FC236}">
              <a16:creationId xmlns:a16="http://schemas.microsoft.com/office/drawing/2014/main" id="{BCEA786B-13EC-32E7-8055-83DA5F1BEE2B}"/>
            </a:ext>
          </a:extLst>
        </cdr:cNvPr>
        <cdr:cNvSpPr txBox="1"/>
      </cdr:nvSpPr>
      <cdr:spPr>
        <a:xfrm xmlns:a="http://schemas.openxmlformats.org/drawingml/2006/main">
          <a:off x="0" y="0"/>
          <a:ext cx="7315200" cy="274320"/>
        </a:xfrm>
        <a:prstGeom xmlns:a="http://schemas.openxmlformats.org/drawingml/2006/main" prst="rect">
          <a:avLst/>
        </a:prstGeom>
      </cdr:spPr>
      <cdr:txBody>
        <a:bodyPr xmlns:a="http://schemas.openxmlformats.org/drawingml/2006/main" vertOverflow="clip" vert="horz" lIns="0" tIns="0" rIns="0" bIns="0" rtlCol="0" anchor="t"/>
        <a:lstStyle xmlns:a="http://schemas.openxmlformats.org/drawingml/2006/main"/>
        <a:p xmlns:a="http://schemas.openxmlformats.org/drawingml/2006/main">
          <a:pPr algn="l" eaLnBrk="1"/>
          <a:r>
            <a:rPr lang="en-GB" sz="1600" b="1">
              <a:solidFill>
                <a:srgbClr val="010000"/>
              </a:solidFill>
              <a:latin typeface="Arial" panose="020B0604020202020204" pitchFamily="34" charset="0"/>
            </a:rPr>
            <a:t>Global economic growth and the PMI</a:t>
          </a:r>
        </a:p>
      </cdr:txBody>
    </cdr:sp>
  </cdr:relSizeAnchor>
  <cdr:relSizeAnchor xmlns:cdr="http://schemas.openxmlformats.org/drawingml/2006/chartDrawing">
    <cdr:from>
      <cdr:x>0</cdr:x>
      <cdr:y>0.97338</cdr:y>
    </cdr:from>
    <cdr:to>
      <cdr:x>1</cdr:x>
      <cdr:y>1</cdr:y>
    </cdr:to>
    <cdr:sp macro="" textlink="">
      <cdr:nvSpPr>
        <cdr:cNvPr id="3" name="txtboxCopyrightLine">
          <a:extLst xmlns:a="http://schemas.openxmlformats.org/drawingml/2006/main">
            <a:ext uri="{FF2B5EF4-FFF2-40B4-BE49-F238E27FC236}">
              <a16:creationId xmlns:a16="http://schemas.microsoft.com/office/drawing/2014/main" id="{743DD2F5-0553-BCFF-E26E-CCF809F842F3}"/>
            </a:ext>
          </a:extLst>
        </cdr:cNvPr>
        <cdr:cNvSpPr txBox="1"/>
      </cdr:nvSpPr>
      <cdr:spPr>
        <a:xfrm xmlns:a="http://schemas.openxmlformats.org/drawingml/2006/main">
          <a:off x="0" y="4718729"/>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 2025 S&amp;P Global.</a:t>
          </a:r>
        </a:p>
      </cdr:txBody>
    </cdr:sp>
  </cdr:relSizeAnchor>
  <cdr:relSizeAnchor xmlns:cdr="http://schemas.openxmlformats.org/drawingml/2006/chartDrawing">
    <cdr:from>
      <cdr:x>0</cdr:x>
      <cdr:y>0.94676</cdr:y>
    </cdr:from>
    <cdr:to>
      <cdr:x>1</cdr:x>
      <cdr:y>0.97338</cdr:y>
    </cdr:to>
    <cdr:sp macro="" textlink="">
      <cdr:nvSpPr>
        <cdr:cNvPr id="4" name="txtBoxSourceLine">
          <a:extLst xmlns:a="http://schemas.openxmlformats.org/drawingml/2006/main">
            <a:ext uri="{FF2B5EF4-FFF2-40B4-BE49-F238E27FC236}">
              <a16:creationId xmlns:a16="http://schemas.microsoft.com/office/drawing/2014/main" id="{86753150-C697-4F7D-F880-BDDA8623D087}"/>
            </a:ext>
          </a:extLst>
        </cdr:cNvPr>
        <cdr:cNvSpPr txBox="1"/>
      </cdr:nvSpPr>
      <cdr:spPr>
        <a:xfrm xmlns:a="http://schemas.openxmlformats.org/drawingml/2006/main">
          <a:off x="0" y="4552613"/>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Source: S&amp;P Global PMI</a:t>
          </a:r>
          <a:r>
            <a:rPr lang="en-GB" sz="700" b="0" baseline="0">
              <a:solidFill>
                <a:srgbClr val="010000"/>
              </a:solidFill>
              <a:latin typeface="Arial" panose="020B0604020202020204" pitchFamily="34" charset="0"/>
            </a:rPr>
            <a:t> with J.P. Morgan, S&amp;P Global Market Intelligence.</a:t>
          </a:r>
          <a:endParaRPr lang="en-GB" sz="700" b="0">
            <a:solidFill>
              <a:srgbClr val="010000"/>
            </a:solidFill>
            <a:latin typeface="Arial" panose="020B0604020202020204" pitchFamily="34" charset="0"/>
          </a:endParaRPr>
        </a:p>
      </cdr:txBody>
    </cdr:sp>
  </cdr:relSizeAnchor>
  <cdr:relSizeAnchor xmlns:cdr="http://schemas.openxmlformats.org/drawingml/2006/chartDrawing">
    <cdr:from>
      <cdr:x>0</cdr:x>
      <cdr:y>0.89351</cdr:y>
    </cdr:from>
    <cdr:to>
      <cdr:x>1</cdr:x>
      <cdr:y>0.92013</cdr:y>
    </cdr:to>
    <cdr:sp macro="" textlink="">
      <cdr:nvSpPr>
        <cdr:cNvPr id="5" name="txtBoxDataCompiledLine">
          <a:extLst xmlns:a="http://schemas.openxmlformats.org/drawingml/2006/main">
            <a:ext uri="{FF2B5EF4-FFF2-40B4-BE49-F238E27FC236}">
              <a16:creationId xmlns:a16="http://schemas.microsoft.com/office/drawing/2014/main" id="{297661B4-8F15-DC54-DC8D-26CC71C72300}"/>
            </a:ext>
          </a:extLst>
        </cdr:cNvPr>
        <cdr:cNvSpPr txBox="1"/>
      </cdr:nvSpPr>
      <cdr:spPr>
        <a:xfrm xmlns:a="http://schemas.openxmlformats.org/drawingml/2006/main">
          <a:off x="0" y="4296581"/>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Data compiled </a:t>
          </a:r>
          <a:r>
            <a:rPr lang="en-GB" sz="700" b="0">
              <a:solidFill>
                <a:srgbClr val="010000"/>
              </a:solidFill>
              <a:effectLst/>
              <a:latin typeface="Arial" panose="020B0604020202020204" pitchFamily="34" charset="0"/>
              <a:ea typeface="+mn-ea"/>
              <a:cs typeface="+mn-cs"/>
            </a:rPr>
            <a:t>October 3 including PMI data to September 2025</a:t>
          </a:r>
          <a:endParaRPr lang="en-GB" sz="700" b="0">
            <a:solidFill>
              <a:srgbClr val="010000"/>
            </a:solidFill>
            <a:latin typeface="Arial" panose="020B0604020202020204" pitchFamily="34" charset="0"/>
          </a:endParaRPr>
        </a:p>
      </cdr:txBody>
    </cdr:sp>
  </cdr:relSizeAnchor>
  <cdr:relSizeAnchor xmlns:cdr="http://schemas.openxmlformats.org/drawingml/2006/chartDrawing">
    <cdr:from>
      <cdr:x>0</cdr:x>
      <cdr:y>0.92013</cdr:y>
    </cdr:from>
    <cdr:to>
      <cdr:x>1</cdr:x>
      <cdr:y>0.94676</cdr:y>
    </cdr:to>
    <cdr:sp macro="" textlink="">
      <cdr:nvSpPr>
        <cdr:cNvPr id="7" name="txtBoxNotesLine">
          <a:extLst xmlns:a="http://schemas.openxmlformats.org/drawingml/2006/main">
            <a:ext uri="{FF2B5EF4-FFF2-40B4-BE49-F238E27FC236}">
              <a16:creationId xmlns:a16="http://schemas.microsoft.com/office/drawing/2014/main" id="{C97B42B4-8028-4992-2DC8-668922BDD309}"/>
            </a:ext>
          </a:extLst>
        </cdr:cNvPr>
        <cdr:cNvSpPr txBox="1"/>
      </cdr:nvSpPr>
      <cdr:spPr>
        <a:xfrm xmlns:a="http://schemas.openxmlformats.org/drawingml/2006/main">
          <a:off x="0" y="4424597"/>
          <a:ext cx="7315200" cy="128016"/>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1"/>
          <a:r>
            <a:rPr lang="en-GB" sz="700" b="0">
              <a:solidFill>
                <a:srgbClr val="010000"/>
              </a:solidFill>
              <a:latin typeface="Arial" panose="020B0604020202020204" pitchFamily="34" charset="0"/>
            </a:rPr>
            <a:t>PMI (Purchasing Managers' Index) value of 50 = no change on prior month.</a:t>
          </a:r>
        </a:p>
      </cdr:txBody>
    </cdr:sp>
  </cdr:relSizeAnchor>
  <cdr:relSizeAnchor xmlns:cdr="http://schemas.openxmlformats.org/drawingml/2006/chartDrawing">
    <cdr:from>
      <cdr:x>0.71461</cdr:x>
      <cdr:y>0.47914</cdr:y>
    </cdr:from>
    <cdr:to>
      <cdr:x>0.91335</cdr:x>
      <cdr:y>0.53452</cdr:y>
    </cdr:to>
    <cdr:sp macro="" textlink="">
      <cdr:nvSpPr>
        <cdr:cNvPr id="8" name="txtBoxDataCompiledLine">
          <a:extLst xmlns:a="http://schemas.openxmlformats.org/drawingml/2006/main">
            <a:ext uri="{FF2B5EF4-FFF2-40B4-BE49-F238E27FC236}">
              <a16:creationId xmlns:a16="http://schemas.microsoft.com/office/drawing/2014/main" id="{7F21EED5-25B9-402A-13F6-3C94FF71832C}"/>
            </a:ext>
          </a:extLst>
        </cdr:cNvPr>
        <cdr:cNvSpPr txBox="1"/>
      </cdr:nvSpPr>
      <cdr:spPr>
        <a:xfrm xmlns:a="http://schemas.openxmlformats.org/drawingml/2006/main">
          <a:off x="5227531" y="2370901"/>
          <a:ext cx="1453823" cy="274018"/>
        </a:xfrm>
        <a:prstGeom xmlns:a="http://schemas.openxmlformats.org/drawingml/2006/main" prst="rect">
          <a:avLst/>
        </a:prstGeom>
      </cdr:spPr>
      <cdr:txBody>
        <a:bodyPr xmlns:a="http://schemas.openxmlformats.org/drawingml/2006/main" vert="horz" lIns="0" tIns="0" rIns="0" bIns="0"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1"/>
          <a:r>
            <a:rPr lang="en-GB" sz="900" b="0" dirty="0">
              <a:solidFill>
                <a:srgbClr val="F1A649"/>
              </a:solidFill>
              <a:latin typeface="Arial" panose="020B0604020202020204" pitchFamily="34" charset="0"/>
            </a:rPr>
            <a:t>Contracting GDP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0EE76-AB0B-43A9-8C07-897787CFBA7E}"/>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5067A3B8-092B-411F-8E83-FFA0520ABD4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87DB30-5F08-41ED-903E-3FEF63F9122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6CD2D00-32D8-4018-B7C1-2A6C4013692D}" type="slidenum">
              <a:rPr lang="en-US" smtClean="0"/>
              <a:t>‹#›</a:t>
            </a:fld>
            <a:endParaRPr lang="en-US" dirty="0"/>
          </a:p>
        </p:txBody>
      </p:sp>
    </p:spTree>
    <p:extLst>
      <p:ext uri="{BB962C8B-B14F-4D97-AF65-F5344CB8AC3E}">
        <p14:creationId xmlns:p14="http://schemas.microsoft.com/office/powerpoint/2010/main" val="228371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A897E6B-35D4-4C59-9667-9E94DFC5B117}" type="datetimeFigureOut">
              <a:rPr lang="en-US" smtClean="0"/>
              <a:t>10/10/2025</a:t>
            </a:fld>
            <a:endParaRPr lang="en-US" dirty="0"/>
          </a:p>
        </p:txBody>
      </p:sp>
      <p:sp>
        <p:nvSpPr>
          <p:cNvPr id="4" name="Slide Image Placeholder 3"/>
          <p:cNvSpPr>
            <a:spLocks noGrp="1" noRot="1" noChangeAspect="1"/>
          </p:cNvSpPr>
          <p:nvPr>
            <p:ph type="sldImg" idx="2"/>
          </p:nvPr>
        </p:nvSpPr>
        <p:spPr>
          <a:xfrm>
            <a:off x="23813" y="647700"/>
            <a:ext cx="5634037" cy="3168650"/>
          </a:xfrm>
          <a:prstGeom prst="rect">
            <a:avLst/>
          </a:prstGeom>
          <a:noFill/>
          <a:ln w="12700">
            <a:solidFill>
              <a:schemeClr val="bg2"/>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3931424"/>
            <a:ext cx="5681980" cy="428349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368AB29-FD65-43D1-A0D5-6E5DEB6A130C}" type="slidenum">
              <a:rPr lang="en-US" smtClean="0"/>
              <a:t>‹#›</a:t>
            </a:fld>
            <a:endParaRPr lang="en-US" dirty="0"/>
          </a:p>
        </p:txBody>
      </p:sp>
    </p:spTree>
    <p:extLst>
      <p:ext uri="{BB962C8B-B14F-4D97-AF65-F5344CB8AC3E}">
        <p14:creationId xmlns:p14="http://schemas.microsoft.com/office/powerpoint/2010/main" val="57347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8AB29-FD65-43D1-A0D5-6E5DEB6A130C}" type="slidenum">
              <a:rPr lang="en-US" smtClean="0"/>
              <a:t>1</a:t>
            </a:fld>
            <a:endParaRPr lang="en-US"/>
          </a:p>
        </p:txBody>
      </p:sp>
    </p:spTree>
    <p:extLst>
      <p:ext uri="{BB962C8B-B14F-4D97-AF65-F5344CB8AC3E}">
        <p14:creationId xmlns:p14="http://schemas.microsoft.com/office/powerpoint/2010/main" val="119548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05909-EEE2-27E2-1EEB-AC40ECE12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CA11D-A8B5-E6ED-7E88-4679AD786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0B410-6D44-DC1B-0CDA-FC34B1790049}"/>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DA1F7A94-C69E-5DC7-2A56-CF1B41ECE72B}"/>
              </a:ext>
            </a:extLst>
          </p:cNvPr>
          <p:cNvSpPr>
            <a:spLocks noGrp="1"/>
          </p:cNvSpPr>
          <p:nvPr>
            <p:ph type="sldNum" sz="quarter" idx="5"/>
          </p:nvPr>
        </p:nvSpPr>
        <p:spPr/>
        <p:txBody>
          <a:bodyPr/>
          <a:lstStyle/>
          <a:p>
            <a:fld id="{9368AB29-FD65-43D1-A0D5-6E5DEB6A130C}" type="slidenum">
              <a:rPr lang="en-US" smtClean="0"/>
              <a:t>13</a:t>
            </a:fld>
            <a:endParaRPr lang="en-US"/>
          </a:p>
        </p:txBody>
      </p:sp>
    </p:spTree>
    <p:extLst>
      <p:ext uri="{BB962C8B-B14F-4D97-AF65-F5344CB8AC3E}">
        <p14:creationId xmlns:p14="http://schemas.microsoft.com/office/powerpoint/2010/main" val="156481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1780-C7BE-E977-8337-9DF4BA20A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E4EA7-64B2-588F-E593-9CCC6A46C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66DB0-66DB-6206-097E-4349311C16F2}"/>
              </a:ext>
            </a:extLst>
          </p:cNvPr>
          <p:cNvSpPr>
            <a:spLocks noGrp="1"/>
          </p:cNvSpPr>
          <p:nvPr>
            <p:ph type="body" idx="1"/>
          </p:nvPr>
        </p:nvSpPr>
        <p:spPr/>
        <p:txBody>
          <a:bodyPr/>
          <a:lstStyle/>
          <a:p>
            <a:endParaRPr lang="en-GB" dirty="0">
              <a:solidFill>
                <a:srgbClr val="FF0000"/>
              </a:solidFill>
            </a:endParaRPr>
          </a:p>
        </p:txBody>
      </p:sp>
      <p:sp>
        <p:nvSpPr>
          <p:cNvPr id="4" name="Slide Number Placeholder 3">
            <a:extLst>
              <a:ext uri="{FF2B5EF4-FFF2-40B4-BE49-F238E27FC236}">
                <a16:creationId xmlns:a16="http://schemas.microsoft.com/office/drawing/2014/main" id="{BC0FA78A-20AD-0EFA-EDD1-7C68CF3C0550}"/>
              </a:ext>
            </a:extLst>
          </p:cNvPr>
          <p:cNvSpPr>
            <a:spLocks noGrp="1"/>
          </p:cNvSpPr>
          <p:nvPr>
            <p:ph type="sldNum" sz="quarter" idx="5"/>
          </p:nvPr>
        </p:nvSpPr>
        <p:spPr/>
        <p:txBody>
          <a:bodyPr/>
          <a:lstStyle/>
          <a:p>
            <a:fld id="{9368AB29-FD65-43D1-A0D5-6E5DEB6A130C}" type="slidenum">
              <a:rPr lang="en-US" smtClean="0"/>
              <a:t>14</a:t>
            </a:fld>
            <a:endParaRPr lang="en-US"/>
          </a:p>
        </p:txBody>
      </p:sp>
    </p:spTree>
    <p:extLst>
      <p:ext uri="{BB962C8B-B14F-4D97-AF65-F5344CB8AC3E}">
        <p14:creationId xmlns:p14="http://schemas.microsoft.com/office/powerpoint/2010/main" val="337872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368AB29-FD65-43D1-A0D5-6E5DEB6A130C}" type="slidenum">
              <a:rPr lang="en-US" smtClean="0"/>
              <a:t>15</a:t>
            </a:fld>
            <a:endParaRPr lang="en-US"/>
          </a:p>
        </p:txBody>
      </p:sp>
    </p:spTree>
    <p:extLst>
      <p:ext uri="{BB962C8B-B14F-4D97-AF65-F5344CB8AC3E}">
        <p14:creationId xmlns:p14="http://schemas.microsoft.com/office/powerpoint/2010/main" val="13567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BC7E-A63C-5E20-32D7-9AF816D46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81ED3-F980-FB96-12AB-A1D93693B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4402D-15F2-EF55-E490-ED8B2DABD6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E19E38-41EB-3AEC-89E2-634D672E3839}"/>
              </a:ext>
            </a:extLst>
          </p:cNvPr>
          <p:cNvSpPr>
            <a:spLocks noGrp="1"/>
          </p:cNvSpPr>
          <p:nvPr>
            <p:ph type="sldNum" sz="quarter" idx="5"/>
          </p:nvPr>
        </p:nvSpPr>
        <p:spPr/>
        <p:txBody>
          <a:bodyPr/>
          <a:lstStyle/>
          <a:p>
            <a:fld id="{9368AB29-FD65-43D1-A0D5-6E5DEB6A130C}" type="slidenum">
              <a:rPr lang="en-US" smtClean="0"/>
              <a:t>16</a:t>
            </a:fld>
            <a:endParaRPr lang="en-US"/>
          </a:p>
        </p:txBody>
      </p:sp>
    </p:spTree>
    <p:extLst>
      <p:ext uri="{BB962C8B-B14F-4D97-AF65-F5344CB8AC3E}">
        <p14:creationId xmlns:p14="http://schemas.microsoft.com/office/powerpoint/2010/main" val="336299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EF44-FCB1-A7AD-DA3E-829211579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1EA83-3107-0174-50B7-C93762F72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570F3-3902-C6C1-0230-06456F00E4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DDDCCC-AEAC-EF4C-5C3C-3FC257663CF9}"/>
              </a:ext>
            </a:extLst>
          </p:cNvPr>
          <p:cNvSpPr>
            <a:spLocks noGrp="1"/>
          </p:cNvSpPr>
          <p:nvPr>
            <p:ph type="sldNum" sz="quarter" idx="5"/>
          </p:nvPr>
        </p:nvSpPr>
        <p:spPr/>
        <p:txBody>
          <a:bodyPr/>
          <a:lstStyle/>
          <a:p>
            <a:fld id="{9368AB29-FD65-43D1-A0D5-6E5DEB6A130C}" type="slidenum">
              <a:rPr lang="en-US" smtClean="0"/>
              <a:t>17</a:t>
            </a:fld>
            <a:endParaRPr lang="en-US"/>
          </a:p>
        </p:txBody>
      </p:sp>
    </p:spTree>
    <p:extLst>
      <p:ext uri="{BB962C8B-B14F-4D97-AF65-F5344CB8AC3E}">
        <p14:creationId xmlns:p14="http://schemas.microsoft.com/office/powerpoint/2010/main" val="222715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8AB29-FD65-43D1-A0D5-6E5DEB6A130C}" type="slidenum">
              <a:rPr lang="en-US" smtClean="0"/>
              <a:t>18</a:t>
            </a:fld>
            <a:endParaRPr lang="en-US"/>
          </a:p>
        </p:txBody>
      </p:sp>
    </p:spTree>
    <p:extLst>
      <p:ext uri="{BB962C8B-B14F-4D97-AF65-F5344CB8AC3E}">
        <p14:creationId xmlns:p14="http://schemas.microsoft.com/office/powerpoint/2010/main" val="383815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9368AB29-FD65-43D1-A0D5-6E5DEB6A130C}" type="slidenum">
              <a:rPr lang="en-US" smtClean="0"/>
              <a:t>19</a:t>
            </a:fld>
            <a:endParaRPr lang="en-US"/>
          </a:p>
        </p:txBody>
      </p:sp>
    </p:spTree>
    <p:extLst>
      <p:ext uri="{BB962C8B-B14F-4D97-AF65-F5344CB8AC3E}">
        <p14:creationId xmlns:p14="http://schemas.microsoft.com/office/powerpoint/2010/main" val="276669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F051-0A0F-BC6D-50BC-44CC8BA52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B4E33-CE64-9D00-61A0-06D01A62C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61AC5-F085-1B9B-3356-10DAEFE5B9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A0A643-2013-079B-009A-812FD3A67E03}"/>
              </a:ext>
            </a:extLst>
          </p:cNvPr>
          <p:cNvSpPr>
            <a:spLocks noGrp="1"/>
          </p:cNvSpPr>
          <p:nvPr>
            <p:ph type="sldNum" sz="quarter" idx="5"/>
          </p:nvPr>
        </p:nvSpPr>
        <p:spPr/>
        <p:txBody>
          <a:bodyPr/>
          <a:lstStyle/>
          <a:p>
            <a:fld id="{9368AB29-FD65-43D1-A0D5-6E5DEB6A130C}" type="slidenum">
              <a:rPr lang="en-US" smtClean="0"/>
              <a:t>20</a:t>
            </a:fld>
            <a:endParaRPr lang="en-US"/>
          </a:p>
        </p:txBody>
      </p:sp>
    </p:spTree>
    <p:extLst>
      <p:ext uri="{BB962C8B-B14F-4D97-AF65-F5344CB8AC3E}">
        <p14:creationId xmlns:p14="http://schemas.microsoft.com/office/powerpoint/2010/main" val="119220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A784-6276-8C7D-877D-72A34063F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BEA3C-2A14-CA8C-4FBF-9929CDD9F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48241-6160-8B23-F381-65A866667B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D66EC8-0498-7698-E2E1-7DDFA3990FB8}"/>
              </a:ext>
            </a:extLst>
          </p:cNvPr>
          <p:cNvSpPr>
            <a:spLocks noGrp="1"/>
          </p:cNvSpPr>
          <p:nvPr>
            <p:ph type="sldNum" sz="quarter" idx="5"/>
          </p:nvPr>
        </p:nvSpPr>
        <p:spPr/>
        <p:txBody>
          <a:bodyPr/>
          <a:lstStyle/>
          <a:p>
            <a:fld id="{9368AB29-FD65-43D1-A0D5-6E5DEB6A130C}" type="slidenum">
              <a:rPr lang="en-US" smtClean="0"/>
              <a:t>21</a:t>
            </a:fld>
            <a:endParaRPr lang="en-US"/>
          </a:p>
        </p:txBody>
      </p:sp>
    </p:spTree>
    <p:extLst>
      <p:ext uri="{BB962C8B-B14F-4D97-AF65-F5344CB8AC3E}">
        <p14:creationId xmlns:p14="http://schemas.microsoft.com/office/powerpoint/2010/main" val="398319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D27E-DE05-C53D-97B4-6822A3C9B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18AAF-12D7-6241-2F75-3E81EA858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059EC-F30C-32A9-E64A-85A0AE4ADC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823E77-B8EF-29A9-9600-32EAC780EA4D}"/>
              </a:ext>
            </a:extLst>
          </p:cNvPr>
          <p:cNvSpPr>
            <a:spLocks noGrp="1"/>
          </p:cNvSpPr>
          <p:nvPr>
            <p:ph type="sldNum" sz="quarter" idx="5"/>
          </p:nvPr>
        </p:nvSpPr>
        <p:spPr/>
        <p:txBody>
          <a:bodyPr/>
          <a:lstStyle/>
          <a:p>
            <a:fld id="{9368AB29-FD65-43D1-A0D5-6E5DEB6A130C}" type="slidenum">
              <a:rPr lang="en-US" smtClean="0"/>
              <a:t>22</a:t>
            </a:fld>
            <a:endParaRPr lang="en-US"/>
          </a:p>
        </p:txBody>
      </p:sp>
    </p:spTree>
    <p:extLst>
      <p:ext uri="{BB962C8B-B14F-4D97-AF65-F5344CB8AC3E}">
        <p14:creationId xmlns:p14="http://schemas.microsoft.com/office/powerpoint/2010/main" val="61867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09082-B93C-3081-3796-FBF0F49E3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2BA3A-A0F3-FAD2-C2A2-05258FCC0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B6FCD-FF36-CD6B-43B8-8B7028A20F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0291B9-6FD0-376E-BC07-1DC7B249BFF3}"/>
              </a:ext>
            </a:extLst>
          </p:cNvPr>
          <p:cNvSpPr>
            <a:spLocks noGrp="1"/>
          </p:cNvSpPr>
          <p:nvPr>
            <p:ph type="sldNum" sz="quarter" idx="5"/>
          </p:nvPr>
        </p:nvSpPr>
        <p:spPr/>
        <p:txBody>
          <a:bodyPr/>
          <a:lstStyle/>
          <a:p>
            <a:fld id="{9368AB29-FD65-43D1-A0D5-6E5DEB6A130C}" type="slidenum">
              <a:rPr lang="en-US" smtClean="0"/>
              <a:t>2</a:t>
            </a:fld>
            <a:endParaRPr lang="en-US"/>
          </a:p>
        </p:txBody>
      </p:sp>
    </p:spTree>
    <p:extLst>
      <p:ext uri="{BB962C8B-B14F-4D97-AF65-F5344CB8AC3E}">
        <p14:creationId xmlns:p14="http://schemas.microsoft.com/office/powerpoint/2010/main" val="160693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0FBD8-161D-64C6-7A89-7B886B384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6CA19-438C-76AA-5F56-9F427C182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8840D-17EE-A03E-9DFC-EDD8BBBFCA2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E82A5E-1BD2-FCB1-5CA5-5E24CBD80159}"/>
              </a:ext>
            </a:extLst>
          </p:cNvPr>
          <p:cNvSpPr>
            <a:spLocks noGrp="1"/>
          </p:cNvSpPr>
          <p:nvPr>
            <p:ph type="sldNum" sz="quarter" idx="5"/>
          </p:nvPr>
        </p:nvSpPr>
        <p:spPr/>
        <p:txBody>
          <a:bodyPr/>
          <a:lstStyle/>
          <a:p>
            <a:fld id="{9368AB29-FD65-43D1-A0D5-6E5DEB6A130C}" type="slidenum">
              <a:rPr lang="en-US" smtClean="0"/>
              <a:t>23</a:t>
            </a:fld>
            <a:endParaRPr lang="en-US"/>
          </a:p>
        </p:txBody>
      </p:sp>
    </p:spTree>
    <p:extLst>
      <p:ext uri="{BB962C8B-B14F-4D97-AF65-F5344CB8AC3E}">
        <p14:creationId xmlns:p14="http://schemas.microsoft.com/office/powerpoint/2010/main" val="1893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56A2-B71A-C6A4-76DE-15F72DD38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C06A8-5293-3DF2-DCD3-F67BFACA1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210FE-09F0-D9C3-C156-479549BF8A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2A22A0-01D4-271C-CF2F-761C57E6AF31}"/>
              </a:ext>
            </a:extLst>
          </p:cNvPr>
          <p:cNvSpPr>
            <a:spLocks noGrp="1"/>
          </p:cNvSpPr>
          <p:nvPr>
            <p:ph type="sldNum" sz="quarter" idx="5"/>
          </p:nvPr>
        </p:nvSpPr>
        <p:spPr/>
        <p:txBody>
          <a:bodyPr/>
          <a:lstStyle/>
          <a:p>
            <a:fld id="{9368AB29-FD65-43D1-A0D5-6E5DEB6A130C}" type="slidenum">
              <a:rPr lang="en-US" smtClean="0"/>
              <a:t>24</a:t>
            </a:fld>
            <a:endParaRPr lang="en-US"/>
          </a:p>
        </p:txBody>
      </p:sp>
    </p:spTree>
    <p:extLst>
      <p:ext uri="{BB962C8B-B14F-4D97-AF65-F5344CB8AC3E}">
        <p14:creationId xmlns:p14="http://schemas.microsoft.com/office/powerpoint/2010/main" val="95592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48683-502F-A284-36D7-A7FF2C7EF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78DF4-9453-A3EE-0CA0-E570AB544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234AE-8D33-16C3-F71A-ACA0FCF76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7229AA-6AB0-4B5A-DC06-A1E93AA5BD38}"/>
              </a:ext>
            </a:extLst>
          </p:cNvPr>
          <p:cNvSpPr>
            <a:spLocks noGrp="1"/>
          </p:cNvSpPr>
          <p:nvPr>
            <p:ph type="sldNum" sz="quarter" idx="5"/>
          </p:nvPr>
        </p:nvSpPr>
        <p:spPr/>
        <p:txBody>
          <a:bodyPr/>
          <a:lstStyle/>
          <a:p>
            <a:fld id="{9368AB29-FD65-43D1-A0D5-6E5DEB6A130C}" type="slidenum">
              <a:rPr lang="en-US" smtClean="0"/>
              <a:t>25</a:t>
            </a:fld>
            <a:endParaRPr lang="en-US"/>
          </a:p>
        </p:txBody>
      </p:sp>
    </p:spTree>
    <p:extLst>
      <p:ext uri="{BB962C8B-B14F-4D97-AF65-F5344CB8AC3E}">
        <p14:creationId xmlns:p14="http://schemas.microsoft.com/office/powerpoint/2010/main" val="275747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2209-FB4B-1BC3-6A6F-8F161BB90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6D622-F6AC-3097-6EAE-EFF382916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5934E-CC07-DC65-8C0E-B344AB28E4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914E2E-2039-BA00-DFA4-1756507250FB}"/>
              </a:ext>
            </a:extLst>
          </p:cNvPr>
          <p:cNvSpPr>
            <a:spLocks noGrp="1"/>
          </p:cNvSpPr>
          <p:nvPr>
            <p:ph type="sldNum" sz="quarter" idx="5"/>
          </p:nvPr>
        </p:nvSpPr>
        <p:spPr/>
        <p:txBody>
          <a:bodyPr/>
          <a:lstStyle/>
          <a:p>
            <a:fld id="{9368AB29-FD65-43D1-A0D5-6E5DEB6A130C}" type="slidenum">
              <a:rPr lang="en-US" smtClean="0"/>
              <a:t>27</a:t>
            </a:fld>
            <a:endParaRPr lang="en-US"/>
          </a:p>
        </p:txBody>
      </p:sp>
    </p:spTree>
    <p:extLst>
      <p:ext uri="{BB962C8B-B14F-4D97-AF65-F5344CB8AC3E}">
        <p14:creationId xmlns:p14="http://schemas.microsoft.com/office/powerpoint/2010/main" val="394139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75727-B4C3-E761-5A36-059060DA0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4CB6D-A4FB-A2D7-B1D5-620EEB764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0587C-963E-C11F-517A-732E59D50285}"/>
              </a:ext>
            </a:extLst>
          </p:cNvPr>
          <p:cNvSpPr>
            <a:spLocks noGrp="1"/>
          </p:cNvSpPr>
          <p:nvPr>
            <p:ph type="body" idx="1"/>
          </p:nvPr>
        </p:nvSpPr>
        <p:spPr/>
        <p:txBody>
          <a:bodyPr/>
          <a:lstStyle/>
          <a:p>
            <a:endParaRPr lang="en-GB" dirty="0">
              <a:solidFill>
                <a:srgbClr val="FF0000"/>
              </a:solidFill>
            </a:endParaRPr>
          </a:p>
        </p:txBody>
      </p:sp>
      <p:sp>
        <p:nvSpPr>
          <p:cNvPr id="4" name="Slide Number Placeholder 3">
            <a:extLst>
              <a:ext uri="{FF2B5EF4-FFF2-40B4-BE49-F238E27FC236}">
                <a16:creationId xmlns:a16="http://schemas.microsoft.com/office/drawing/2014/main" id="{FA7B6A63-BF93-CCDB-5FC6-B065931190BB}"/>
              </a:ext>
            </a:extLst>
          </p:cNvPr>
          <p:cNvSpPr>
            <a:spLocks noGrp="1"/>
          </p:cNvSpPr>
          <p:nvPr>
            <p:ph type="sldNum" sz="quarter" idx="5"/>
          </p:nvPr>
        </p:nvSpPr>
        <p:spPr/>
        <p:txBody>
          <a:bodyPr/>
          <a:lstStyle/>
          <a:p>
            <a:fld id="{9368AB29-FD65-43D1-A0D5-6E5DEB6A130C}" type="slidenum">
              <a:rPr lang="en-US" smtClean="0"/>
              <a:t>29</a:t>
            </a:fld>
            <a:endParaRPr lang="en-US"/>
          </a:p>
        </p:txBody>
      </p:sp>
    </p:spTree>
    <p:extLst>
      <p:ext uri="{BB962C8B-B14F-4D97-AF65-F5344CB8AC3E}">
        <p14:creationId xmlns:p14="http://schemas.microsoft.com/office/powerpoint/2010/main" val="2714360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764C-7C64-4049-F7C4-3E4945FB8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587BB-E313-25BA-5DBB-CF073AE62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8E265-ABC2-D0F0-E0A0-4BE6543E6404}"/>
              </a:ext>
            </a:extLst>
          </p:cNvPr>
          <p:cNvSpPr>
            <a:spLocks noGrp="1"/>
          </p:cNvSpPr>
          <p:nvPr>
            <p:ph type="body" idx="1"/>
          </p:nvPr>
        </p:nvSpPr>
        <p:spPr/>
        <p:txBody>
          <a:bodyPr/>
          <a:lstStyle/>
          <a:p>
            <a:endParaRPr lang="en-GB" dirty="0">
              <a:solidFill>
                <a:srgbClr val="FF0000"/>
              </a:solidFill>
            </a:endParaRPr>
          </a:p>
        </p:txBody>
      </p:sp>
      <p:sp>
        <p:nvSpPr>
          <p:cNvPr id="4" name="Slide Number Placeholder 3">
            <a:extLst>
              <a:ext uri="{FF2B5EF4-FFF2-40B4-BE49-F238E27FC236}">
                <a16:creationId xmlns:a16="http://schemas.microsoft.com/office/drawing/2014/main" id="{70BA60F9-722F-00C1-B2C2-F1AD16E2A6AA}"/>
              </a:ext>
            </a:extLst>
          </p:cNvPr>
          <p:cNvSpPr>
            <a:spLocks noGrp="1"/>
          </p:cNvSpPr>
          <p:nvPr>
            <p:ph type="sldNum" sz="quarter" idx="5"/>
          </p:nvPr>
        </p:nvSpPr>
        <p:spPr/>
        <p:txBody>
          <a:bodyPr/>
          <a:lstStyle/>
          <a:p>
            <a:fld id="{9368AB29-FD65-43D1-A0D5-6E5DEB6A130C}" type="slidenum">
              <a:rPr lang="en-US" smtClean="0"/>
              <a:t>30</a:t>
            </a:fld>
            <a:endParaRPr lang="en-US"/>
          </a:p>
        </p:txBody>
      </p:sp>
    </p:spTree>
    <p:extLst>
      <p:ext uri="{BB962C8B-B14F-4D97-AF65-F5344CB8AC3E}">
        <p14:creationId xmlns:p14="http://schemas.microsoft.com/office/powerpoint/2010/main" val="397568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7ADF-4F7A-3F1B-A632-5C43C151F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D9B0E-1BF4-12AB-7AA7-3D587D540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FBFB8-AB23-081D-FA3D-E8E6148375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3C478-8387-810A-295C-CD3CD8563FB8}"/>
              </a:ext>
            </a:extLst>
          </p:cNvPr>
          <p:cNvSpPr>
            <a:spLocks noGrp="1"/>
          </p:cNvSpPr>
          <p:nvPr>
            <p:ph type="sldNum" sz="quarter" idx="5"/>
          </p:nvPr>
        </p:nvSpPr>
        <p:spPr/>
        <p:txBody>
          <a:bodyPr/>
          <a:lstStyle/>
          <a:p>
            <a:fld id="{9368AB29-FD65-43D1-A0D5-6E5DEB6A130C}" type="slidenum">
              <a:rPr lang="en-US" smtClean="0"/>
              <a:t>31</a:t>
            </a:fld>
            <a:endParaRPr lang="en-US"/>
          </a:p>
        </p:txBody>
      </p:sp>
    </p:spTree>
    <p:extLst>
      <p:ext uri="{BB962C8B-B14F-4D97-AF65-F5344CB8AC3E}">
        <p14:creationId xmlns:p14="http://schemas.microsoft.com/office/powerpoint/2010/main" val="13974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37E4FE-748E-4CD4-8218-AA1CDD5392B0}" type="slidenum">
              <a:rPr lang="en-US" smtClean="0"/>
              <a:t>32</a:t>
            </a:fld>
            <a:endParaRPr lang="en-US"/>
          </a:p>
        </p:txBody>
      </p:sp>
    </p:spTree>
    <p:extLst>
      <p:ext uri="{BB962C8B-B14F-4D97-AF65-F5344CB8AC3E}">
        <p14:creationId xmlns:p14="http://schemas.microsoft.com/office/powerpoint/2010/main" val="14664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4470-D7AC-588E-42B0-48366F503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C249B-24D0-551E-9D41-732B1D289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23A14-5333-ED92-D3EE-D86F9BB2A3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5DB40-E782-C572-ACBF-DFD1B8039419}"/>
              </a:ext>
            </a:extLst>
          </p:cNvPr>
          <p:cNvSpPr>
            <a:spLocks noGrp="1"/>
          </p:cNvSpPr>
          <p:nvPr>
            <p:ph type="sldNum" sz="quarter" idx="5"/>
          </p:nvPr>
        </p:nvSpPr>
        <p:spPr/>
        <p:txBody>
          <a:bodyPr/>
          <a:lstStyle/>
          <a:p>
            <a:fld id="{9368AB29-FD65-43D1-A0D5-6E5DEB6A130C}" type="slidenum">
              <a:rPr lang="en-US" smtClean="0"/>
              <a:t>3</a:t>
            </a:fld>
            <a:endParaRPr lang="en-US"/>
          </a:p>
        </p:txBody>
      </p:sp>
    </p:spTree>
    <p:extLst>
      <p:ext uri="{BB962C8B-B14F-4D97-AF65-F5344CB8AC3E}">
        <p14:creationId xmlns:p14="http://schemas.microsoft.com/office/powerpoint/2010/main" val="11132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58C0-9DF9-6AAA-E21D-85B7661E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A091B-47DD-2CB3-E741-F541F42D3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20F2F-2B1B-C28F-1EFF-8E0D7F476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B050B1-5B9F-A20F-AEFA-92E3BBE26454}"/>
              </a:ext>
            </a:extLst>
          </p:cNvPr>
          <p:cNvSpPr>
            <a:spLocks noGrp="1"/>
          </p:cNvSpPr>
          <p:nvPr>
            <p:ph type="sldNum" sz="quarter" idx="5"/>
          </p:nvPr>
        </p:nvSpPr>
        <p:spPr/>
        <p:txBody>
          <a:bodyPr/>
          <a:lstStyle/>
          <a:p>
            <a:fld id="{9368AB29-FD65-43D1-A0D5-6E5DEB6A130C}" type="slidenum">
              <a:rPr lang="en-US" smtClean="0"/>
              <a:t>4</a:t>
            </a:fld>
            <a:endParaRPr lang="en-US"/>
          </a:p>
        </p:txBody>
      </p:sp>
    </p:spTree>
    <p:extLst>
      <p:ext uri="{BB962C8B-B14F-4D97-AF65-F5344CB8AC3E}">
        <p14:creationId xmlns:p14="http://schemas.microsoft.com/office/powerpoint/2010/main" val="215251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81D7-C46B-D866-9BE7-2A80B5A6A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F509A-23F3-A0AC-4EAE-2A2DF19C4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BCECA-7482-A43A-6A27-7D6F973A4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28EC9-AE56-B214-6434-4D76502C9495}"/>
              </a:ext>
            </a:extLst>
          </p:cNvPr>
          <p:cNvSpPr>
            <a:spLocks noGrp="1"/>
          </p:cNvSpPr>
          <p:nvPr>
            <p:ph type="sldNum" sz="quarter" idx="5"/>
          </p:nvPr>
        </p:nvSpPr>
        <p:spPr/>
        <p:txBody>
          <a:bodyPr/>
          <a:lstStyle/>
          <a:p>
            <a:fld id="{9368AB29-FD65-43D1-A0D5-6E5DEB6A130C}" type="slidenum">
              <a:rPr lang="en-US" smtClean="0"/>
              <a:t>8</a:t>
            </a:fld>
            <a:endParaRPr lang="en-US"/>
          </a:p>
        </p:txBody>
      </p:sp>
    </p:spTree>
    <p:extLst>
      <p:ext uri="{BB962C8B-B14F-4D97-AF65-F5344CB8AC3E}">
        <p14:creationId xmlns:p14="http://schemas.microsoft.com/office/powerpoint/2010/main" val="349690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03D1D-5491-0A04-8092-FBAD991B2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E987E-6DC3-5258-8EF1-7260D03AE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4FCC3-6D55-D2B8-FE8E-478EAECB27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8A0E3-09F7-CF6E-855B-27B2D890369C}"/>
              </a:ext>
            </a:extLst>
          </p:cNvPr>
          <p:cNvSpPr>
            <a:spLocks noGrp="1"/>
          </p:cNvSpPr>
          <p:nvPr>
            <p:ph type="sldNum" sz="quarter" idx="5"/>
          </p:nvPr>
        </p:nvSpPr>
        <p:spPr/>
        <p:txBody>
          <a:bodyPr/>
          <a:lstStyle/>
          <a:p>
            <a:fld id="{9368AB29-FD65-43D1-A0D5-6E5DEB6A130C}" type="slidenum">
              <a:rPr lang="en-US" smtClean="0"/>
              <a:t>9</a:t>
            </a:fld>
            <a:endParaRPr lang="en-US"/>
          </a:p>
        </p:txBody>
      </p:sp>
    </p:spTree>
    <p:extLst>
      <p:ext uri="{BB962C8B-B14F-4D97-AF65-F5344CB8AC3E}">
        <p14:creationId xmlns:p14="http://schemas.microsoft.com/office/powerpoint/2010/main" val="155487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5A75-CD92-1098-281A-AFE7C3A10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E8987-DE76-DF3D-2D18-314F07908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DD9F8-C55F-EF97-7C3C-5DB3BE7C4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1E72CA-EF29-2C06-2B1C-D4F59385ABBA}"/>
              </a:ext>
            </a:extLst>
          </p:cNvPr>
          <p:cNvSpPr>
            <a:spLocks noGrp="1"/>
          </p:cNvSpPr>
          <p:nvPr>
            <p:ph type="sldNum" sz="quarter" idx="5"/>
          </p:nvPr>
        </p:nvSpPr>
        <p:spPr/>
        <p:txBody>
          <a:bodyPr/>
          <a:lstStyle/>
          <a:p>
            <a:fld id="{9368AB29-FD65-43D1-A0D5-6E5DEB6A130C}" type="slidenum">
              <a:rPr lang="en-US" smtClean="0"/>
              <a:t>10</a:t>
            </a:fld>
            <a:endParaRPr lang="en-US"/>
          </a:p>
        </p:txBody>
      </p:sp>
    </p:spTree>
    <p:extLst>
      <p:ext uri="{BB962C8B-B14F-4D97-AF65-F5344CB8AC3E}">
        <p14:creationId xmlns:p14="http://schemas.microsoft.com/office/powerpoint/2010/main" val="272706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D7DA-9D17-75E5-4E60-4172665E8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1898B-2872-84D1-DAF0-322B6FE53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2DB3BF-92A6-B781-F4DB-E65047C75E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6A7CD3-31C2-06B4-5369-0AF8E5C7D1E4}"/>
              </a:ext>
            </a:extLst>
          </p:cNvPr>
          <p:cNvSpPr>
            <a:spLocks noGrp="1"/>
          </p:cNvSpPr>
          <p:nvPr>
            <p:ph type="sldNum" sz="quarter" idx="5"/>
          </p:nvPr>
        </p:nvSpPr>
        <p:spPr/>
        <p:txBody>
          <a:bodyPr/>
          <a:lstStyle/>
          <a:p>
            <a:fld id="{9368AB29-FD65-43D1-A0D5-6E5DEB6A130C}" type="slidenum">
              <a:rPr lang="en-US" smtClean="0"/>
              <a:t>11</a:t>
            </a:fld>
            <a:endParaRPr lang="en-US"/>
          </a:p>
        </p:txBody>
      </p:sp>
    </p:spTree>
    <p:extLst>
      <p:ext uri="{BB962C8B-B14F-4D97-AF65-F5344CB8AC3E}">
        <p14:creationId xmlns:p14="http://schemas.microsoft.com/office/powerpoint/2010/main" val="186001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16DE-6E01-76BD-B1C0-A9513751C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FB352-3A6B-5E4F-456F-AE42278D5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76BBA-5E4A-A5ED-7267-22E9C9EBAA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E4347B-37D2-7E32-96EA-2AEBC6B628EE}"/>
              </a:ext>
            </a:extLst>
          </p:cNvPr>
          <p:cNvSpPr>
            <a:spLocks noGrp="1"/>
          </p:cNvSpPr>
          <p:nvPr>
            <p:ph type="sldNum" sz="quarter" idx="5"/>
          </p:nvPr>
        </p:nvSpPr>
        <p:spPr/>
        <p:txBody>
          <a:bodyPr/>
          <a:lstStyle/>
          <a:p>
            <a:fld id="{9368AB29-FD65-43D1-A0D5-6E5DEB6A130C}" type="slidenum">
              <a:rPr lang="en-US" smtClean="0"/>
              <a:t>12</a:t>
            </a:fld>
            <a:endParaRPr lang="en-US"/>
          </a:p>
        </p:txBody>
      </p:sp>
    </p:spTree>
    <p:extLst>
      <p:ext uri="{BB962C8B-B14F-4D97-AF65-F5344CB8AC3E}">
        <p14:creationId xmlns:p14="http://schemas.microsoft.com/office/powerpoint/2010/main" val="76756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553B1B-F09C-4BCE-B1ED-5F7876CB7175}"/>
              </a:ext>
            </a:extLst>
          </p:cNvPr>
          <p:cNvSpPr>
            <a:spLocks noGrp="1"/>
          </p:cNvSpPr>
          <p:nvPr>
            <p:ph type="ftr" sz="quarter" idx="18"/>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9" name="Title 6">
            <a:extLst>
              <a:ext uri="{FF2B5EF4-FFF2-40B4-BE49-F238E27FC236}">
                <a16:creationId xmlns:a16="http://schemas.microsoft.com/office/drawing/2014/main" id="{25C0A2CC-8C09-4333-9F19-4CE0A59F345F}"/>
              </a:ext>
            </a:extLst>
          </p:cNvPr>
          <p:cNvSpPr>
            <a:spLocks noGrp="1"/>
          </p:cNvSpPr>
          <p:nvPr>
            <p:ph type="title" hasCustomPrompt="1"/>
          </p:nvPr>
        </p:nvSpPr>
        <p:spPr>
          <a:xfrm>
            <a:off x="567040" y="347472"/>
            <a:ext cx="11060912" cy="826477"/>
          </a:xfrm>
        </p:spPr>
        <p:txBody>
          <a:bodyPr/>
          <a:lstStyle/>
          <a:p>
            <a:r>
              <a:rPr lang="en-US" dirty="0"/>
              <a:t>[Headline]</a:t>
            </a:r>
          </a:p>
        </p:txBody>
      </p:sp>
      <p:sp>
        <p:nvSpPr>
          <p:cNvPr id="3" name="Content Placeholder 2">
            <a:extLst>
              <a:ext uri="{FF2B5EF4-FFF2-40B4-BE49-F238E27FC236}">
                <a16:creationId xmlns:a16="http://schemas.microsoft.com/office/drawing/2014/main" id="{6765E0BB-9159-43DF-B78A-D878AD54B307}"/>
              </a:ext>
            </a:extLst>
          </p:cNvPr>
          <p:cNvSpPr>
            <a:spLocks noGrp="1"/>
          </p:cNvSpPr>
          <p:nvPr>
            <p:ph sz="quarter" idx="17" hasCustomPrompt="1"/>
          </p:nvPr>
        </p:nvSpPr>
        <p:spPr>
          <a:xfrm>
            <a:off x="567037" y="1257300"/>
            <a:ext cx="11064240"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note">
            <a:extLst>
              <a:ext uri="{FF2B5EF4-FFF2-40B4-BE49-F238E27FC236}">
                <a16:creationId xmlns:a16="http://schemas.microsoft.com/office/drawing/2014/main" id="{47493D5F-84BF-4940-A104-ECCA1C18969D}"/>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8419247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65545F-A45B-415E-A056-8F885CBEF48A}"/>
              </a:ext>
            </a:extLst>
          </p:cNvPr>
          <p:cNvSpPr>
            <a:spLocks noGrp="1"/>
          </p:cNvSpPr>
          <p:nvPr>
            <p:ph type="ftr" sz="quarter" idx="20"/>
          </p:nvPr>
        </p:nvSpPr>
        <p:spPr/>
        <p:txBody>
          <a:bodyPr/>
          <a:lstStyle/>
          <a:p>
            <a:r>
              <a:rPr lang="en-US" dirty="0"/>
              <a:t>Section name (optional) / Title / Month 20YY</a:t>
            </a:r>
          </a:p>
        </p:txBody>
      </p:sp>
      <p:sp>
        <p:nvSpPr>
          <p:cNvPr id="4" name="Slide Number Placeholder 3"/>
          <p:cNvSpPr>
            <a:spLocks noGrp="1"/>
          </p:cNvSpPr>
          <p:nvPr>
            <p:ph type="sldNum" sz="quarter" idx="12"/>
          </p:nvPr>
        </p:nvSpPr>
        <p:spPr/>
        <p:txBody>
          <a:bodyPr/>
          <a:lstStyle/>
          <a:p>
            <a:fld id="{5CFA18E4-D58E-4B28-B105-28D9665A8EBC}" type="slidenum">
              <a:rPr lang="en-US" smtClean="0"/>
              <a:t>‹#›</a:t>
            </a:fld>
            <a:endParaRPr lang="en-US" dirty="0"/>
          </a:p>
        </p:txBody>
      </p:sp>
    </p:spTree>
    <p:extLst>
      <p:ext uri="{BB962C8B-B14F-4D97-AF65-F5344CB8AC3E}">
        <p14:creationId xmlns:p14="http://schemas.microsoft.com/office/powerpoint/2010/main" val="355909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AD3F0-575D-4B1E-8B9F-7FAAA4AFFB13}"/>
              </a:ext>
              <a:ext uri="{C183D7F6-B498-43B3-948B-1728B52AA6E4}">
                <adec:decorative xmlns:adec="http://schemas.microsoft.com/office/drawing/2017/decorative" val="1"/>
              </a:ext>
            </a:extLst>
          </p:cNvPr>
          <p:cNvSpPr/>
          <p:nvPr userDrawn="1"/>
        </p:nvSpPr>
        <p:spPr bwMode="white">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Footer Placeholder 1">
            <a:extLst>
              <a:ext uri="{FF2B5EF4-FFF2-40B4-BE49-F238E27FC236}">
                <a16:creationId xmlns:a16="http://schemas.microsoft.com/office/drawing/2014/main" id="{F9E02ADF-333C-4936-930B-5ADB127FBBBF}"/>
              </a:ext>
            </a:extLst>
          </p:cNvPr>
          <p:cNvSpPr>
            <a:spLocks noGrp="1"/>
          </p:cNvSpPr>
          <p:nvPr>
            <p:ph type="ftr" sz="quarter" idx="24"/>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tx1"/>
                </a:solidFill>
              </a:defRPr>
            </a:lvl1pPr>
          </a:lstStyle>
          <a:p>
            <a:fld id="{5CFA18E4-D58E-4B28-B105-28D9665A8EBC}" type="slidenum">
              <a:rPr lang="en-US" smtClean="0"/>
              <a:pPr/>
              <a:t>‹#›</a:t>
            </a:fld>
            <a:endParaRPr lang="en-US" dirty="0"/>
          </a:p>
        </p:txBody>
      </p:sp>
      <p:sp>
        <p:nvSpPr>
          <p:cNvPr id="18" name="Title 6">
            <a:extLst>
              <a:ext uri="{FF2B5EF4-FFF2-40B4-BE49-F238E27FC236}">
                <a16:creationId xmlns:a16="http://schemas.microsoft.com/office/drawing/2014/main" id="{ACC3B94F-8B4A-4229-A4CB-D9FFAF4DB876}"/>
              </a:ext>
            </a:extLst>
          </p:cNvPr>
          <p:cNvSpPr>
            <a:spLocks noGrp="1"/>
          </p:cNvSpPr>
          <p:nvPr>
            <p:ph type="title" hasCustomPrompt="1"/>
          </p:nvPr>
        </p:nvSpPr>
        <p:spPr>
          <a:xfrm>
            <a:off x="567039" y="342900"/>
            <a:ext cx="5029200" cy="460551"/>
          </a:xfrm>
        </p:spPr>
        <p:txBody>
          <a:bodyPr/>
          <a:lstStyle>
            <a:lvl1pPr>
              <a:defRPr>
                <a:solidFill>
                  <a:schemeClr val="tx1"/>
                </a:solidFill>
              </a:defRPr>
            </a:lvl1pPr>
          </a:lstStyle>
          <a:p>
            <a:r>
              <a:rPr lang="en-US" dirty="0"/>
              <a:t>[Headline]</a:t>
            </a:r>
          </a:p>
        </p:txBody>
      </p:sp>
      <p:sp>
        <p:nvSpPr>
          <p:cNvPr id="17" name="Sub-headline">
            <a:extLst>
              <a:ext uri="{FF2B5EF4-FFF2-40B4-BE49-F238E27FC236}">
                <a16:creationId xmlns:a16="http://schemas.microsoft.com/office/drawing/2014/main" id="{008DE19F-5F33-4A28-BF51-238AF8073CC0}"/>
              </a:ext>
            </a:extLst>
          </p:cNvPr>
          <p:cNvSpPr>
            <a:spLocks noGrp="1"/>
          </p:cNvSpPr>
          <p:nvPr>
            <p:ph type="body" sz="quarter" idx="18" hasCustomPrompt="1"/>
          </p:nvPr>
        </p:nvSpPr>
        <p:spPr>
          <a:xfrm>
            <a:off x="567038"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dirty="0"/>
              <a:t>[Sub-headline]</a:t>
            </a:r>
          </a:p>
        </p:txBody>
      </p:sp>
      <p:sp>
        <p:nvSpPr>
          <p:cNvPr id="12" name="Content Placeholder 2">
            <a:extLst>
              <a:ext uri="{FF2B5EF4-FFF2-40B4-BE49-F238E27FC236}">
                <a16:creationId xmlns:a16="http://schemas.microsoft.com/office/drawing/2014/main" id="{CA01EFD8-ABD4-4ED2-8406-0FD82407E703}"/>
              </a:ext>
            </a:extLst>
          </p:cNvPr>
          <p:cNvSpPr>
            <a:spLocks noGrp="1"/>
          </p:cNvSpPr>
          <p:nvPr>
            <p:ph sz="quarter" idx="23" hasCustomPrompt="1"/>
          </p:nvPr>
        </p:nvSpPr>
        <p:spPr>
          <a:xfrm>
            <a:off x="567038" y="1261872"/>
            <a:ext cx="5029200" cy="4343400"/>
          </a:xfrm>
        </p:spPr>
        <p:txBody>
          <a:bodyPr/>
          <a:lstStyle>
            <a:lvl1pPr marL="0" indent="0">
              <a:buNone/>
              <a:defRPr/>
            </a:lvl1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note">
            <a:extLst>
              <a:ext uri="{FF2B5EF4-FFF2-40B4-BE49-F238E27FC236}">
                <a16:creationId xmlns:a16="http://schemas.microsoft.com/office/drawing/2014/main" id="{EB7E34AC-0B79-4BA4-B779-779BE3515BE6}"/>
              </a:ext>
            </a:extLst>
          </p:cNvPr>
          <p:cNvSpPr>
            <a:spLocks noGrp="1"/>
          </p:cNvSpPr>
          <p:nvPr>
            <p:ph type="body" sz="quarter" idx="15" hasCustomPrompt="1"/>
          </p:nvPr>
        </p:nvSpPr>
        <p:spPr>
          <a:xfrm>
            <a:off x="567039" y="5696189"/>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
        <p:nvSpPr>
          <p:cNvPr id="16" name="Rectangle 15">
            <a:extLst>
              <a:ext uri="{FF2B5EF4-FFF2-40B4-BE49-F238E27FC236}">
                <a16:creationId xmlns:a16="http://schemas.microsoft.com/office/drawing/2014/main" id="{32384162-1D1B-432E-8861-113BBFC1F407}"/>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sp>
        <p:nvSpPr>
          <p:cNvPr id="7" name="Picture Placeholder 6">
            <a:extLst>
              <a:ext uri="{FF2B5EF4-FFF2-40B4-BE49-F238E27FC236}">
                <a16:creationId xmlns:a16="http://schemas.microsoft.com/office/drawing/2014/main" id="{4F90018B-6ACC-43FE-9482-22D4B889F599}"/>
              </a:ext>
            </a:extLst>
          </p:cNvPr>
          <p:cNvSpPr>
            <a:spLocks noGrp="1"/>
          </p:cNvSpPr>
          <p:nvPr>
            <p:ph type="pic" sz="quarter" idx="17" hasCustomPrompt="1"/>
          </p:nvPr>
        </p:nvSpPr>
        <p:spPr>
          <a:xfrm>
            <a:off x="6607175" y="647700"/>
            <a:ext cx="5027613" cy="5557838"/>
          </a:xfrm>
          <a:prstGeom prst="rect">
            <a:avLst/>
          </a:prstGeom>
        </p:spPr>
        <p:txBody>
          <a:bodyPr anchor="ctr"/>
          <a:lstStyle>
            <a:lvl1pPr marL="0" indent="0" algn="ctr">
              <a:buNone/>
              <a:defRPr>
                <a:solidFill>
                  <a:schemeClr val="bg1"/>
                </a:solidFill>
              </a:defRPr>
            </a:lvl1pPr>
          </a:lstStyle>
          <a:p>
            <a:r>
              <a:rPr lang="en-US" dirty="0"/>
              <a:t>[Insert photo]</a:t>
            </a:r>
          </a:p>
        </p:txBody>
      </p:sp>
    </p:spTree>
    <p:extLst>
      <p:ext uri="{BB962C8B-B14F-4D97-AF65-F5344CB8AC3E}">
        <p14:creationId xmlns:p14="http://schemas.microsoft.com/office/powerpoint/2010/main" val="414035045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hoto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prstGeom prst="rect">
            <a:avLst/>
          </a:prstGeo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2" name="Footer Placeholder 1">
            <a:extLst>
              <a:ext uri="{FF2B5EF4-FFF2-40B4-BE49-F238E27FC236}">
                <a16:creationId xmlns:a16="http://schemas.microsoft.com/office/drawing/2014/main" id="{72F337A5-7C22-412D-BC21-002BC4A09A86}"/>
              </a:ext>
            </a:extLst>
          </p:cNvPr>
          <p:cNvSpPr>
            <a:spLocks noGrp="1"/>
          </p:cNvSpPr>
          <p:nvPr>
            <p:ph type="ftr" sz="quarter" idx="24"/>
          </p:nvPr>
        </p:nvSpPr>
        <p:spPr>
          <a:xfrm>
            <a:off x="6614764" y="0"/>
            <a:ext cx="5016515" cy="317674"/>
          </a:xfrm>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15" name="Title 6">
            <a:extLst>
              <a:ext uri="{FF2B5EF4-FFF2-40B4-BE49-F238E27FC236}">
                <a16:creationId xmlns:a16="http://schemas.microsoft.com/office/drawing/2014/main" id="{4DEB00A0-9CA9-4213-AE07-D0B1C6101ED8}"/>
              </a:ext>
            </a:extLst>
          </p:cNvPr>
          <p:cNvSpPr>
            <a:spLocks noGrp="1"/>
          </p:cNvSpPr>
          <p:nvPr>
            <p:ph type="title" hasCustomPrompt="1"/>
          </p:nvPr>
        </p:nvSpPr>
        <p:spPr>
          <a:xfrm>
            <a:off x="567039" y="342900"/>
            <a:ext cx="5029200" cy="460551"/>
          </a:xfrm>
        </p:spPr>
        <p:txBody>
          <a:bodyPr/>
          <a:lstStyle>
            <a:lvl1pPr>
              <a:defRPr>
                <a:solidFill>
                  <a:schemeClr val="tx1"/>
                </a:solidFill>
              </a:defRPr>
            </a:lvl1pPr>
          </a:lstStyle>
          <a:p>
            <a:r>
              <a:rPr lang="en-US" dirty="0"/>
              <a:t>[Headline]</a:t>
            </a:r>
          </a:p>
        </p:txBody>
      </p:sp>
      <p:sp>
        <p:nvSpPr>
          <p:cNvPr id="14" name="Sub-headline">
            <a:extLst>
              <a:ext uri="{FF2B5EF4-FFF2-40B4-BE49-F238E27FC236}">
                <a16:creationId xmlns:a16="http://schemas.microsoft.com/office/drawing/2014/main" id="{86B6FCCF-A4F5-44A7-AAF4-704B7EC6998C}"/>
              </a:ext>
            </a:extLst>
          </p:cNvPr>
          <p:cNvSpPr>
            <a:spLocks noGrp="1"/>
          </p:cNvSpPr>
          <p:nvPr>
            <p:ph type="body" sz="quarter" idx="18" hasCustomPrompt="1"/>
          </p:nvPr>
        </p:nvSpPr>
        <p:spPr>
          <a:xfrm>
            <a:off x="567038"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dirty="0"/>
              <a:t>[Sub-headline]</a:t>
            </a:r>
          </a:p>
        </p:txBody>
      </p:sp>
      <p:sp>
        <p:nvSpPr>
          <p:cNvPr id="10" name="Content Placeholder 2">
            <a:extLst>
              <a:ext uri="{FF2B5EF4-FFF2-40B4-BE49-F238E27FC236}">
                <a16:creationId xmlns:a16="http://schemas.microsoft.com/office/drawing/2014/main" id="{63FDC5DF-2C64-4D49-8041-AB11BEEFF14D}"/>
              </a:ext>
            </a:extLst>
          </p:cNvPr>
          <p:cNvSpPr>
            <a:spLocks noGrp="1"/>
          </p:cNvSpPr>
          <p:nvPr>
            <p:ph sz="quarter" idx="23" hasCustomPrompt="1"/>
          </p:nvPr>
        </p:nvSpPr>
        <p:spPr>
          <a:xfrm>
            <a:off x="567038" y="1257300"/>
            <a:ext cx="5029200" cy="4347449"/>
          </a:xfrm>
        </p:spPr>
        <p:txBody>
          <a:bodyPr/>
          <a:lstStyle>
            <a:lvl1pPr marL="0" indent="0">
              <a:buNone/>
              <a:defRPr/>
            </a:lvl1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note">
            <a:extLst>
              <a:ext uri="{FF2B5EF4-FFF2-40B4-BE49-F238E27FC236}">
                <a16:creationId xmlns:a16="http://schemas.microsoft.com/office/drawing/2014/main" id="{56769A6F-555D-49D4-B0C0-D1976DD436B9}"/>
              </a:ext>
            </a:extLst>
          </p:cNvPr>
          <p:cNvSpPr>
            <a:spLocks noGrp="1"/>
          </p:cNvSpPr>
          <p:nvPr>
            <p:ph type="body" sz="quarter" idx="25"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
        <p:nvSpPr>
          <p:cNvPr id="11" name="Rectangle 10">
            <a:extLst>
              <a:ext uri="{FF2B5EF4-FFF2-40B4-BE49-F238E27FC236}">
                <a16:creationId xmlns:a16="http://schemas.microsoft.com/office/drawing/2014/main" id="{EBFDFA00-9BD6-873A-0C0B-BAD1649CF54D}"/>
              </a:ext>
              <a:ext uri="{C183D7F6-B498-43B3-948B-1728B52AA6E4}">
                <adec:decorative xmlns:adec="http://schemas.microsoft.com/office/drawing/2017/decorative" val="1"/>
              </a:ext>
            </a:extLst>
          </p:cNvPr>
          <p:cNvSpPr/>
          <p:nvPr userDrawn="1"/>
        </p:nvSpPr>
        <p:spPr>
          <a:xfrm>
            <a:off x="5279878" y="656370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Tree>
    <p:extLst>
      <p:ext uri="{BB962C8B-B14F-4D97-AF65-F5344CB8AC3E}">
        <p14:creationId xmlns:p14="http://schemas.microsoft.com/office/powerpoint/2010/main" val="243954613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hoto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C59F7-AD2F-414F-9894-A41140E432C6}"/>
              </a:ext>
              <a:ext uri="{C183D7F6-B498-43B3-948B-1728B52AA6E4}">
                <adec:decorative xmlns:adec="http://schemas.microsoft.com/office/drawing/2017/decorative" val="1"/>
              </a:ext>
            </a:extLst>
          </p:cNvPr>
          <p:cNvSpPr/>
          <p:nvPr userDrawn="1"/>
        </p:nvSpPr>
        <p:spPr bwMode="white">
          <a:xfrm>
            <a:off x="0" y="0"/>
            <a:ext cx="66147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prstGeom prst="rect">
            <a:avLst/>
          </a:prstGeo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3" name="Footer Placeholder 2">
            <a:extLst>
              <a:ext uri="{FF2B5EF4-FFF2-40B4-BE49-F238E27FC236}">
                <a16:creationId xmlns:a16="http://schemas.microsoft.com/office/drawing/2014/main" id="{5BDC1762-C160-436E-A662-EB8DFA9B0D52}"/>
              </a:ext>
            </a:extLst>
          </p:cNvPr>
          <p:cNvSpPr>
            <a:spLocks noGrp="1"/>
          </p:cNvSpPr>
          <p:nvPr>
            <p:ph type="ftr" sz="quarter" idx="23"/>
          </p:nvPr>
        </p:nvSpPr>
        <p:spPr>
          <a:xfrm>
            <a:off x="6614764" y="0"/>
            <a:ext cx="5016515" cy="317674"/>
          </a:xfrm>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15" name="Title 6">
            <a:extLst>
              <a:ext uri="{FF2B5EF4-FFF2-40B4-BE49-F238E27FC236}">
                <a16:creationId xmlns:a16="http://schemas.microsoft.com/office/drawing/2014/main" id="{4DEB00A0-9CA9-4213-AE07-D0B1C6101ED8}"/>
              </a:ext>
            </a:extLst>
          </p:cNvPr>
          <p:cNvSpPr>
            <a:spLocks noGrp="1"/>
          </p:cNvSpPr>
          <p:nvPr>
            <p:ph type="title" hasCustomPrompt="1"/>
          </p:nvPr>
        </p:nvSpPr>
        <p:spPr>
          <a:xfrm>
            <a:off x="567038" y="342900"/>
            <a:ext cx="5029200" cy="460551"/>
          </a:xfrm>
        </p:spPr>
        <p:txBody>
          <a:bodyPr/>
          <a:lstStyle>
            <a:lvl1pPr>
              <a:defRPr>
                <a:solidFill>
                  <a:schemeClr val="bg1"/>
                </a:solidFill>
              </a:defRPr>
            </a:lvl1pPr>
          </a:lstStyle>
          <a:p>
            <a:r>
              <a:rPr lang="en-US" dirty="0"/>
              <a:t>[Headline]</a:t>
            </a:r>
          </a:p>
        </p:txBody>
      </p:sp>
      <p:sp>
        <p:nvSpPr>
          <p:cNvPr id="14" name="Sub-headline">
            <a:extLst>
              <a:ext uri="{FF2B5EF4-FFF2-40B4-BE49-F238E27FC236}">
                <a16:creationId xmlns:a16="http://schemas.microsoft.com/office/drawing/2014/main" id="{86B6FCCF-A4F5-44A7-AAF4-704B7EC6998C}"/>
              </a:ext>
            </a:extLst>
          </p:cNvPr>
          <p:cNvSpPr>
            <a:spLocks noGrp="1"/>
          </p:cNvSpPr>
          <p:nvPr>
            <p:ph type="body" sz="quarter" idx="18" hasCustomPrompt="1"/>
          </p:nvPr>
        </p:nvSpPr>
        <p:spPr>
          <a:xfrm>
            <a:off x="567037" y="899026"/>
            <a:ext cx="5029200" cy="278706"/>
          </a:xfrm>
          <a:prstGeom prst="rect">
            <a:avLst/>
          </a:prstGeom>
        </p:spPr>
        <p:txBody>
          <a:bodyPr/>
          <a:lstStyle>
            <a:lvl1pPr marL="0" indent="0">
              <a:buNone/>
              <a:defRPr sz="1800" b="0">
                <a:solidFill>
                  <a:schemeClr val="bg1"/>
                </a:solidFill>
                <a:latin typeface="+mn-lt"/>
              </a:defRPr>
            </a:lvl1pPr>
            <a:lvl2pPr marL="169863" indent="0">
              <a:buNone/>
              <a:defRPr/>
            </a:lvl2pPr>
          </a:lstStyle>
          <a:p>
            <a:pPr lvl="0"/>
            <a:r>
              <a:rPr lang="en-US" dirty="0"/>
              <a:t>[Sub-headline]</a:t>
            </a:r>
          </a:p>
        </p:txBody>
      </p:sp>
      <p:sp>
        <p:nvSpPr>
          <p:cNvPr id="11" name="Text Placeholder 2">
            <a:extLst>
              <a:ext uri="{FF2B5EF4-FFF2-40B4-BE49-F238E27FC236}">
                <a16:creationId xmlns:a16="http://schemas.microsoft.com/office/drawing/2014/main" id="{8EB16B89-7E3C-44A4-A187-AEB2FBABC140}"/>
              </a:ext>
            </a:extLst>
          </p:cNvPr>
          <p:cNvSpPr>
            <a:spLocks noGrp="1"/>
          </p:cNvSpPr>
          <p:nvPr>
            <p:ph type="body" sz="quarter" idx="22" hasCustomPrompt="1"/>
          </p:nvPr>
        </p:nvSpPr>
        <p:spPr>
          <a:xfrm>
            <a:off x="566737" y="1261872"/>
            <a:ext cx="5029200" cy="433020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Fifth level</a:t>
            </a:r>
          </a:p>
        </p:txBody>
      </p:sp>
      <p:sp>
        <p:nvSpPr>
          <p:cNvPr id="18" name="Rectangle 17">
            <a:extLst>
              <a:ext uri="{FF2B5EF4-FFF2-40B4-BE49-F238E27FC236}">
                <a16:creationId xmlns:a16="http://schemas.microsoft.com/office/drawing/2014/main" id="{47EB1F00-2439-4253-A589-54010E4BBC5E}"/>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
        <p:nvSpPr>
          <p:cNvPr id="27" name="Footnote">
            <a:extLst>
              <a:ext uri="{FF2B5EF4-FFF2-40B4-BE49-F238E27FC236}">
                <a16:creationId xmlns:a16="http://schemas.microsoft.com/office/drawing/2014/main" id="{BC72EC15-8B35-4605-A3A1-D682493CE35C}"/>
              </a:ext>
            </a:extLst>
          </p:cNvPr>
          <p:cNvSpPr>
            <a:spLocks noGrp="1"/>
          </p:cNvSpPr>
          <p:nvPr>
            <p:ph type="body" sz="quarter" idx="24"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solidFill>
                  <a:schemeClr val="bg1"/>
                </a:solidFill>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pic>
        <p:nvPicPr>
          <p:cNvPr id="4" name="SPG MI!W">
            <a:extLst>
              <a:ext uri="{FF2B5EF4-FFF2-40B4-BE49-F238E27FC236}">
                <a16:creationId xmlns:a16="http://schemas.microsoft.com/office/drawing/2014/main" id="{2CB009C1-7C80-0751-DDC9-E241B4353DF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4165650854"/>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hoto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C59F7-AD2F-414F-9894-A41140E432C6}"/>
              </a:ext>
              <a:ext uri="{C183D7F6-B498-43B3-948B-1728B52AA6E4}">
                <adec:decorative xmlns:adec="http://schemas.microsoft.com/office/drawing/2017/decorative" val="1"/>
              </a:ext>
            </a:extLst>
          </p:cNvPr>
          <p:cNvSpPr/>
          <p:nvPr userDrawn="1"/>
        </p:nvSpPr>
        <p:spPr bwMode="white">
          <a:xfrm>
            <a:off x="0" y="0"/>
            <a:ext cx="661476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prstGeom prst="rect">
            <a:avLst/>
          </a:prstGeo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3" name="Footer Placeholder 2">
            <a:extLst>
              <a:ext uri="{FF2B5EF4-FFF2-40B4-BE49-F238E27FC236}">
                <a16:creationId xmlns:a16="http://schemas.microsoft.com/office/drawing/2014/main" id="{FDFEBAF8-EEFB-4D95-AA38-225A850C5D36}"/>
              </a:ext>
            </a:extLst>
          </p:cNvPr>
          <p:cNvSpPr>
            <a:spLocks noGrp="1"/>
          </p:cNvSpPr>
          <p:nvPr>
            <p:ph type="ftr" sz="quarter" idx="23"/>
          </p:nvPr>
        </p:nvSpPr>
        <p:spPr>
          <a:xfrm>
            <a:off x="6614764" y="0"/>
            <a:ext cx="5016515" cy="317674"/>
          </a:xfrm>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15" name="Title 6">
            <a:extLst>
              <a:ext uri="{FF2B5EF4-FFF2-40B4-BE49-F238E27FC236}">
                <a16:creationId xmlns:a16="http://schemas.microsoft.com/office/drawing/2014/main" id="{4DEB00A0-9CA9-4213-AE07-D0B1C6101ED8}"/>
              </a:ext>
            </a:extLst>
          </p:cNvPr>
          <p:cNvSpPr>
            <a:spLocks noGrp="1"/>
          </p:cNvSpPr>
          <p:nvPr>
            <p:ph type="title" hasCustomPrompt="1"/>
          </p:nvPr>
        </p:nvSpPr>
        <p:spPr>
          <a:xfrm>
            <a:off x="567039" y="342900"/>
            <a:ext cx="5029200" cy="460551"/>
          </a:xfrm>
        </p:spPr>
        <p:txBody>
          <a:bodyPr/>
          <a:lstStyle>
            <a:lvl1pPr>
              <a:defRPr>
                <a:solidFill>
                  <a:schemeClr val="tx1"/>
                </a:solidFill>
              </a:defRPr>
            </a:lvl1pPr>
          </a:lstStyle>
          <a:p>
            <a:r>
              <a:rPr lang="en-US" dirty="0"/>
              <a:t>[Headline]</a:t>
            </a:r>
          </a:p>
        </p:txBody>
      </p:sp>
      <p:sp>
        <p:nvSpPr>
          <p:cNvPr id="14" name="Sub-headline">
            <a:extLst>
              <a:ext uri="{FF2B5EF4-FFF2-40B4-BE49-F238E27FC236}">
                <a16:creationId xmlns:a16="http://schemas.microsoft.com/office/drawing/2014/main" id="{86B6FCCF-A4F5-44A7-AAF4-704B7EC6998C}"/>
              </a:ext>
              <a:ext uri="{C183D7F6-B498-43B3-948B-1728B52AA6E4}">
                <adec:decorative xmlns:adec="http://schemas.microsoft.com/office/drawing/2017/decorative" val="0"/>
              </a:ext>
            </a:extLst>
          </p:cNvPr>
          <p:cNvSpPr>
            <a:spLocks noGrp="1"/>
          </p:cNvSpPr>
          <p:nvPr>
            <p:ph type="body" sz="quarter" idx="18" hasCustomPrompt="1"/>
          </p:nvPr>
        </p:nvSpPr>
        <p:spPr>
          <a:xfrm>
            <a:off x="567039"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dirty="0"/>
              <a:t>[Sub-headline]</a:t>
            </a:r>
          </a:p>
        </p:txBody>
      </p:sp>
      <p:sp>
        <p:nvSpPr>
          <p:cNvPr id="17" name="Text Placeholder 2">
            <a:extLst>
              <a:ext uri="{FF2B5EF4-FFF2-40B4-BE49-F238E27FC236}">
                <a16:creationId xmlns:a16="http://schemas.microsoft.com/office/drawing/2014/main" id="{A7275159-CD4F-4CFC-A979-703107544995}"/>
              </a:ext>
            </a:extLst>
          </p:cNvPr>
          <p:cNvSpPr>
            <a:spLocks noGrp="1"/>
          </p:cNvSpPr>
          <p:nvPr>
            <p:ph type="body" sz="quarter" idx="22" hasCustomPrompt="1"/>
          </p:nvPr>
        </p:nvSpPr>
        <p:spPr>
          <a:xfrm>
            <a:off x="566739" y="1261872"/>
            <a:ext cx="5029200" cy="4330202"/>
          </a:xfrm>
          <a:prstGeom prst="rect">
            <a:avLst/>
          </a:prstGeom>
        </p:spPr>
        <p:txBody>
          <a:bodyPr/>
          <a:lstStyle>
            <a:lvl1pPr>
              <a:defRPr/>
            </a:lvl1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Fifth level</a:t>
            </a:r>
          </a:p>
        </p:txBody>
      </p:sp>
      <p:sp>
        <p:nvSpPr>
          <p:cNvPr id="27" name="Footnote">
            <a:extLst>
              <a:ext uri="{FF2B5EF4-FFF2-40B4-BE49-F238E27FC236}">
                <a16:creationId xmlns:a16="http://schemas.microsoft.com/office/drawing/2014/main" id="{09DBF7F0-F472-44D3-9A30-10D3C2163727}"/>
              </a:ext>
            </a:extLst>
          </p:cNvPr>
          <p:cNvSpPr>
            <a:spLocks noGrp="1"/>
          </p:cNvSpPr>
          <p:nvPr>
            <p:ph type="body" sz="quarter" idx="24"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
        <p:nvSpPr>
          <p:cNvPr id="20" name="Rectangle 19">
            <a:extLst>
              <a:ext uri="{FF2B5EF4-FFF2-40B4-BE49-F238E27FC236}">
                <a16:creationId xmlns:a16="http://schemas.microsoft.com/office/drawing/2014/main" id="{9DCE4C1C-6690-45DD-A224-49D7897300FB}"/>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pic>
        <p:nvPicPr>
          <p:cNvPr id="4" name="SPG MI!B">
            <a:extLst>
              <a:ext uri="{FF2B5EF4-FFF2-40B4-BE49-F238E27FC236}">
                <a16:creationId xmlns:a16="http://schemas.microsoft.com/office/drawing/2014/main" id="{F382ACAB-EF14-C574-10FC-E2097665061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4016961979"/>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ICONS</a:t>
            </a:r>
          </a:p>
        </p:txBody>
      </p:sp>
    </p:spTree>
    <p:extLst>
      <p:ext uri="{BB962C8B-B14F-4D97-AF65-F5344CB8AC3E}">
        <p14:creationId xmlns:p14="http://schemas.microsoft.com/office/powerpoint/2010/main" val="427716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3 Columns Vertica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171FE-482D-4162-97BC-A02FD4AC159D}"/>
              </a:ext>
            </a:extLst>
          </p:cNvPr>
          <p:cNvSpPr>
            <a:spLocks noGrp="1"/>
          </p:cNvSpPr>
          <p:nvPr>
            <p:ph type="ftr" sz="quarter" idx="3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a:xfrm>
            <a:off x="11320251" y="6572853"/>
            <a:ext cx="311576" cy="214804"/>
          </a:xfrm>
        </p:spPr>
        <p:txBody>
          <a:bodyPr/>
          <a:lstStyle/>
          <a:p>
            <a:fld id="{5CFA18E4-D58E-4B28-B105-28D9665A8EBC}" type="slidenum">
              <a:rPr lang="en-US" smtClean="0"/>
              <a:pPr/>
              <a:t>‹#›</a:t>
            </a:fld>
            <a:endParaRPr lang="en-US" dirty="0"/>
          </a:p>
        </p:txBody>
      </p:sp>
      <p:sp>
        <p:nvSpPr>
          <p:cNvPr id="36" name="Title 6">
            <a:extLst>
              <a:ext uri="{FF2B5EF4-FFF2-40B4-BE49-F238E27FC236}">
                <a16:creationId xmlns:a16="http://schemas.microsoft.com/office/drawing/2014/main" id="{D7B8D165-F984-473B-A112-6BF8E9F44447}"/>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8" name="Sub-headline">
            <a:extLst>
              <a:ext uri="{FF2B5EF4-FFF2-40B4-BE49-F238E27FC236}">
                <a16:creationId xmlns:a16="http://schemas.microsoft.com/office/drawing/2014/main" id="{56EC8594-681B-4434-B73B-735C036086C3}"/>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28" name="Picture Placeholder Left">
            <a:extLst>
              <a:ext uri="{FF2B5EF4-FFF2-40B4-BE49-F238E27FC236}">
                <a16:creationId xmlns:a16="http://schemas.microsoft.com/office/drawing/2014/main" id="{20ED38F9-F116-4320-BEBE-0D6E5BB3BFB3}"/>
              </a:ext>
            </a:extLst>
          </p:cNvPr>
          <p:cNvSpPr>
            <a:spLocks noGrp="1"/>
          </p:cNvSpPr>
          <p:nvPr>
            <p:ph type="pic" sz="quarter" idx="21" hasCustomPrompt="1"/>
          </p:nvPr>
        </p:nvSpPr>
        <p:spPr>
          <a:xfrm>
            <a:off x="560977" y="1261872"/>
            <a:ext cx="1161288" cy="1161288"/>
          </a:xfrm>
          <a:prstGeom prst="rect">
            <a:avLst/>
          </a:prstGeom>
        </p:spPr>
        <p:txBody>
          <a:bodyPr anchor="ctr">
            <a:normAutofit/>
          </a:bodyPr>
          <a:lstStyle>
            <a:lvl1pPr marL="0" indent="0" algn="ctr">
              <a:buNone/>
              <a:defRPr sz="1400"/>
            </a:lvl1pPr>
          </a:lstStyle>
          <a:p>
            <a:r>
              <a:rPr lang="en-US" dirty="0"/>
              <a:t>[Image] or remove and place icon here</a:t>
            </a:r>
          </a:p>
        </p:txBody>
      </p:sp>
      <p:sp>
        <p:nvSpPr>
          <p:cNvPr id="24" name="Subtitle Left">
            <a:extLst>
              <a:ext uri="{FF2B5EF4-FFF2-40B4-BE49-F238E27FC236}">
                <a16:creationId xmlns:a16="http://schemas.microsoft.com/office/drawing/2014/main" id="{2726687B-34D2-44BB-BEE3-F17F90E2CEAD}"/>
              </a:ext>
            </a:extLst>
          </p:cNvPr>
          <p:cNvSpPr>
            <a:spLocks noGrp="1"/>
          </p:cNvSpPr>
          <p:nvPr>
            <p:ph type="body" sz="quarter" idx="16" hasCustomPrompt="1"/>
          </p:nvPr>
        </p:nvSpPr>
        <p:spPr>
          <a:xfrm>
            <a:off x="560976" y="2634855"/>
            <a:ext cx="3373611" cy="383191"/>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1" name="Text Placeholder 20">
            <a:extLst>
              <a:ext uri="{FF2B5EF4-FFF2-40B4-BE49-F238E27FC236}">
                <a16:creationId xmlns:a16="http://schemas.microsoft.com/office/drawing/2014/main" id="{59848113-CF33-4F6D-ABE6-079A43759FA2}"/>
              </a:ext>
            </a:extLst>
          </p:cNvPr>
          <p:cNvSpPr>
            <a:spLocks noGrp="1"/>
          </p:cNvSpPr>
          <p:nvPr>
            <p:ph type="body" sz="quarter" idx="24" hasCustomPrompt="1"/>
          </p:nvPr>
        </p:nvSpPr>
        <p:spPr>
          <a:xfrm>
            <a:off x="557212" y="3163464"/>
            <a:ext cx="3374136" cy="2437236"/>
          </a:xfrm>
          <a:prstGeom prst="rect">
            <a:avLst/>
          </a:prstGeom>
        </p:spPr>
        <p:txBody>
          <a:bodyPr/>
          <a:lstStyle>
            <a:lvl1pPr>
              <a:lnSpc>
                <a:spcPct val="100000"/>
              </a:lnSpc>
              <a:spcBef>
                <a:spcPts val="0"/>
              </a:spcBef>
              <a:spcAft>
                <a:spcPts val="600"/>
              </a:spcAft>
              <a:defRPr sz="1600"/>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Fifth level</a:t>
            </a:r>
          </a:p>
        </p:txBody>
      </p:sp>
      <p:sp>
        <p:nvSpPr>
          <p:cNvPr id="29" name="Picture Placeholder  Middle">
            <a:extLst>
              <a:ext uri="{FF2B5EF4-FFF2-40B4-BE49-F238E27FC236}">
                <a16:creationId xmlns:a16="http://schemas.microsoft.com/office/drawing/2014/main" id="{D73D1E78-1775-4717-9FC1-51702554EAAD}"/>
              </a:ext>
            </a:extLst>
          </p:cNvPr>
          <p:cNvSpPr>
            <a:spLocks noGrp="1"/>
          </p:cNvSpPr>
          <p:nvPr>
            <p:ph type="pic" sz="quarter" idx="22" hasCustomPrompt="1"/>
          </p:nvPr>
        </p:nvSpPr>
        <p:spPr>
          <a:xfrm>
            <a:off x="4409596" y="1261872"/>
            <a:ext cx="1161288" cy="1161288"/>
          </a:xfrm>
          <a:prstGeom prst="rect">
            <a:avLst/>
          </a:prstGeom>
        </p:spPr>
        <p:txBody>
          <a:bodyPr anchor="ctr">
            <a:normAutofit/>
          </a:bodyPr>
          <a:lstStyle>
            <a:lvl1pPr marL="0" indent="0" algn="ctr">
              <a:buNone/>
              <a:defRPr sz="1400"/>
            </a:lvl1pPr>
          </a:lstStyle>
          <a:p>
            <a:r>
              <a:rPr lang="en-US" dirty="0"/>
              <a:t>[Image] or remove and place icon here</a:t>
            </a:r>
          </a:p>
        </p:txBody>
      </p:sp>
      <p:sp>
        <p:nvSpPr>
          <p:cNvPr id="26" name="Subtitle Middle">
            <a:extLst>
              <a:ext uri="{FF2B5EF4-FFF2-40B4-BE49-F238E27FC236}">
                <a16:creationId xmlns:a16="http://schemas.microsoft.com/office/drawing/2014/main" id="{AA11411D-F5CC-4A9E-97ED-8D9AB17EC128}"/>
              </a:ext>
            </a:extLst>
          </p:cNvPr>
          <p:cNvSpPr>
            <a:spLocks noGrp="1"/>
          </p:cNvSpPr>
          <p:nvPr>
            <p:ph type="body" sz="quarter" idx="17" hasCustomPrompt="1"/>
          </p:nvPr>
        </p:nvSpPr>
        <p:spPr>
          <a:xfrm>
            <a:off x="4409596" y="2634855"/>
            <a:ext cx="3373611" cy="383191"/>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2" name="Text Placeholder 22">
            <a:extLst>
              <a:ext uri="{FF2B5EF4-FFF2-40B4-BE49-F238E27FC236}">
                <a16:creationId xmlns:a16="http://schemas.microsoft.com/office/drawing/2014/main" id="{55E5A2C2-274B-42C7-937D-24C1B3BA41D4}"/>
              </a:ext>
            </a:extLst>
          </p:cNvPr>
          <p:cNvSpPr>
            <a:spLocks noGrp="1"/>
          </p:cNvSpPr>
          <p:nvPr>
            <p:ph type="body" sz="quarter" idx="25" hasCustomPrompt="1"/>
          </p:nvPr>
        </p:nvSpPr>
        <p:spPr>
          <a:xfrm>
            <a:off x="4406900" y="3163463"/>
            <a:ext cx="3374136" cy="2437235"/>
          </a:xfrm>
          <a:prstGeom prst="rect">
            <a:avLst/>
          </a:prstGeom>
        </p:spPr>
        <p:txBody>
          <a:bodyPr/>
          <a:lstStyle>
            <a:lvl1pPr marL="169863" indent="-169863">
              <a:lnSpc>
                <a:spcPct val="100000"/>
              </a:lnSpc>
              <a:spcBef>
                <a:spcPts val="0"/>
              </a:spcBef>
              <a:spcAft>
                <a:spcPts val="600"/>
              </a:spcAft>
              <a:defRPr lang="en-US" sz="1600" kern="1200" dirty="0">
                <a:solidFill>
                  <a:schemeClr val="tx1"/>
                </a:solidFill>
                <a:latin typeface="+mn-lt"/>
                <a:ea typeface="+mn-ea"/>
                <a:cs typeface="+mn-cs"/>
              </a:defRPr>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Fifth level</a:t>
            </a:r>
          </a:p>
        </p:txBody>
      </p:sp>
      <p:sp>
        <p:nvSpPr>
          <p:cNvPr id="30" name="Picture Placeholder  Right">
            <a:extLst>
              <a:ext uri="{FF2B5EF4-FFF2-40B4-BE49-F238E27FC236}">
                <a16:creationId xmlns:a16="http://schemas.microsoft.com/office/drawing/2014/main" id="{3B5B43E5-7D20-4591-B751-DD7388D8DEF7}"/>
              </a:ext>
            </a:extLst>
          </p:cNvPr>
          <p:cNvSpPr>
            <a:spLocks noGrp="1"/>
          </p:cNvSpPr>
          <p:nvPr>
            <p:ph type="pic" sz="quarter" idx="23" hasCustomPrompt="1"/>
          </p:nvPr>
        </p:nvSpPr>
        <p:spPr>
          <a:xfrm>
            <a:off x="8256785" y="1261872"/>
            <a:ext cx="1161288" cy="1161288"/>
          </a:xfrm>
          <a:prstGeom prst="rect">
            <a:avLst/>
          </a:prstGeom>
        </p:spPr>
        <p:txBody>
          <a:bodyPr anchor="ctr">
            <a:normAutofit/>
          </a:bodyPr>
          <a:lstStyle>
            <a:lvl1pPr marL="0" indent="0" algn="ctr">
              <a:buNone/>
              <a:defRPr sz="1400"/>
            </a:lvl1pPr>
          </a:lstStyle>
          <a:p>
            <a:r>
              <a:rPr lang="en-US" dirty="0"/>
              <a:t>[Image] or remove and place icon here</a:t>
            </a:r>
          </a:p>
        </p:txBody>
      </p:sp>
      <p:sp>
        <p:nvSpPr>
          <p:cNvPr id="27" name="Subtitle Right">
            <a:extLst>
              <a:ext uri="{FF2B5EF4-FFF2-40B4-BE49-F238E27FC236}">
                <a16:creationId xmlns:a16="http://schemas.microsoft.com/office/drawing/2014/main" id="{59462605-1E40-4897-B811-1B8C6B2FB124}"/>
              </a:ext>
            </a:extLst>
          </p:cNvPr>
          <p:cNvSpPr>
            <a:spLocks noGrp="1"/>
          </p:cNvSpPr>
          <p:nvPr>
            <p:ph type="body" sz="quarter" idx="19" hasCustomPrompt="1"/>
          </p:nvPr>
        </p:nvSpPr>
        <p:spPr>
          <a:xfrm>
            <a:off x="8258216" y="2634855"/>
            <a:ext cx="3373611" cy="383191"/>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3" name="Text Placeholder 24">
            <a:extLst>
              <a:ext uri="{FF2B5EF4-FFF2-40B4-BE49-F238E27FC236}">
                <a16:creationId xmlns:a16="http://schemas.microsoft.com/office/drawing/2014/main" id="{FFC11514-E302-49D6-BD05-69964CE284BE}"/>
              </a:ext>
            </a:extLst>
          </p:cNvPr>
          <p:cNvSpPr>
            <a:spLocks noGrp="1"/>
          </p:cNvSpPr>
          <p:nvPr>
            <p:ph type="body" sz="quarter" idx="26" hasCustomPrompt="1"/>
          </p:nvPr>
        </p:nvSpPr>
        <p:spPr>
          <a:xfrm>
            <a:off x="8256587" y="3163464"/>
            <a:ext cx="3374136" cy="2437236"/>
          </a:xfrm>
          <a:prstGeom prst="rect">
            <a:avLst/>
          </a:prstGeom>
        </p:spPr>
        <p:txBody>
          <a:bodyPr/>
          <a:lstStyle>
            <a:lvl1pPr marL="169863" indent="-169863">
              <a:lnSpc>
                <a:spcPct val="100000"/>
              </a:lnSpc>
              <a:spcBef>
                <a:spcPts val="0"/>
              </a:spcBef>
              <a:spcAft>
                <a:spcPts val="600"/>
              </a:spcAft>
              <a:defRPr lang="en-US" sz="1600" kern="1200" dirty="0">
                <a:solidFill>
                  <a:schemeClr val="tx1"/>
                </a:solidFill>
                <a:latin typeface="+mn-lt"/>
                <a:ea typeface="+mn-ea"/>
                <a:cs typeface="+mn-cs"/>
              </a:defRPr>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Fifth level</a:t>
            </a:r>
          </a:p>
        </p:txBody>
      </p:sp>
      <p:sp>
        <p:nvSpPr>
          <p:cNvPr id="17" name="Footnote">
            <a:extLst>
              <a:ext uri="{FF2B5EF4-FFF2-40B4-BE49-F238E27FC236}">
                <a16:creationId xmlns:a16="http://schemas.microsoft.com/office/drawing/2014/main" id="{6A2724F1-A61D-41C8-B469-1DCC0F04A93B}"/>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3012513687"/>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3 Columns Horizonta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08CFE0-20EA-47BD-A7D7-995044419413}"/>
              </a:ext>
            </a:extLst>
          </p:cNvPr>
          <p:cNvSpPr>
            <a:spLocks noGrp="1"/>
          </p:cNvSpPr>
          <p:nvPr>
            <p:ph type="ftr" sz="quarter" idx="28"/>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9" name="Title 6">
            <a:extLst>
              <a:ext uri="{FF2B5EF4-FFF2-40B4-BE49-F238E27FC236}">
                <a16:creationId xmlns:a16="http://schemas.microsoft.com/office/drawing/2014/main" id="{74FD5EE2-7E80-4B3F-9F2E-FB51310FF616}"/>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22" name="Sub-headline">
            <a:extLst>
              <a:ext uri="{FF2B5EF4-FFF2-40B4-BE49-F238E27FC236}">
                <a16:creationId xmlns:a16="http://schemas.microsoft.com/office/drawing/2014/main" id="{5EFA2C65-2BF7-48F8-AA6D-832FA04C275C}"/>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32" name="Picture Placeholder Left">
            <a:extLst>
              <a:ext uri="{FF2B5EF4-FFF2-40B4-BE49-F238E27FC236}">
                <a16:creationId xmlns:a16="http://schemas.microsoft.com/office/drawing/2014/main" id="{CF6F45C0-8397-41BE-B336-31CACBC93446}"/>
              </a:ext>
            </a:extLst>
          </p:cNvPr>
          <p:cNvSpPr>
            <a:spLocks noGrp="1"/>
          </p:cNvSpPr>
          <p:nvPr>
            <p:ph type="pic" sz="quarter" idx="21" hasCustomPrompt="1"/>
          </p:nvPr>
        </p:nvSpPr>
        <p:spPr>
          <a:xfrm>
            <a:off x="569217" y="126187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9" name="Subtitle Left">
            <a:extLst>
              <a:ext uri="{FF2B5EF4-FFF2-40B4-BE49-F238E27FC236}">
                <a16:creationId xmlns:a16="http://schemas.microsoft.com/office/drawing/2014/main" id="{ED30F6A3-B5BC-40C0-8DCB-0F3F70EB0918}"/>
              </a:ext>
            </a:extLst>
          </p:cNvPr>
          <p:cNvSpPr>
            <a:spLocks noGrp="1"/>
          </p:cNvSpPr>
          <p:nvPr>
            <p:ph type="body" sz="quarter" idx="16" hasCustomPrompt="1"/>
          </p:nvPr>
        </p:nvSpPr>
        <p:spPr>
          <a:xfrm>
            <a:off x="1784837" y="1261872"/>
            <a:ext cx="9844911"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5" name="Text Placeholder 20">
            <a:extLst>
              <a:ext uri="{FF2B5EF4-FFF2-40B4-BE49-F238E27FC236}">
                <a16:creationId xmlns:a16="http://schemas.microsoft.com/office/drawing/2014/main" id="{F93BE80F-03ED-41A2-8709-8A7F3D16AC1C}"/>
              </a:ext>
            </a:extLst>
          </p:cNvPr>
          <p:cNvSpPr>
            <a:spLocks noGrp="1"/>
          </p:cNvSpPr>
          <p:nvPr>
            <p:ph type="body" sz="quarter" idx="24" hasCustomPrompt="1"/>
          </p:nvPr>
        </p:nvSpPr>
        <p:spPr>
          <a:xfrm>
            <a:off x="1784838" y="1581016"/>
            <a:ext cx="98449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33" name="Picture Placeholder  Middle">
            <a:extLst>
              <a:ext uri="{FF2B5EF4-FFF2-40B4-BE49-F238E27FC236}">
                <a16:creationId xmlns:a16="http://schemas.microsoft.com/office/drawing/2014/main" id="{259A6D79-8609-455C-B241-4E9D846D5FFB}"/>
              </a:ext>
            </a:extLst>
          </p:cNvPr>
          <p:cNvSpPr>
            <a:spLocks noGrp="1"/>
          </p:cNvSpPr>
          <p:nvPr>
            <p:ph type="pic" sz="quarter" idx="22" hasCustomPrompt="1"/>
          </p:nvPr>
        </p:nvSpPr>
        <p:spPr>
          <a:xfrm>
            <a:off x="569217" y="2710795"/>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7" name="Subtitle Left">
            <a:extLst>
              <a:ext uri="{FF2B5EF4-FFF2-40B4-BE49-F238E27FC236}">
                <a16:creationId xmlns:a16="http://schemas.microsoft.com/office/drawing/2014/main" id="{CA19107A-2AFD-4DC4-8B24-4A5929C3F2B7}"/>
              </a:ext>
            </a:extLst>
          </p:cNvPr>
          <p:cNvSpPr>
            <a:spLocks noGrp="1"/>
          </p:cNvSpPr>
          <p:nvPr>
            <p:ph type="body" sz="quarter" idx="29" hasCustomPrompt="1"/>
          </p:nvPr>
        </p:nvSpPr>
        <p:spPr>
          <a:xfrm>
            <a:off x="1789877" y="2717095"/>
            <a:ext cx="9844911"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8" name="Text Placeholder 20">
            <a:extLst>
              <a:ext uri="{FF2B5EF4-FFF2-40B4-BE49-F238E27FC236}">
                <a16:creationId xmlns:a16="http://schemas.microsoft.com/office/drawing/2014/main" id="{D9F3B68D-9DD4-41F2-97AC-E83BCE6F9C5D}"/>
              </a:ext>
            </a:extLst>
          </p:cNvPr>
          <p:cNvSpPr>
            <a:spLocks noGrp="1"/>
          </p:cNvSpPr>
          <p:nvPr>
            <p:ph type="body" sz="quarter" idx="30" hasCustomPrompt="1"/>
          </p:nvPr>
        </p:nvSpPr>
        <p:spPr>
          <a:xfrm>
            <a:off x="1789878" y="3036239"/>
            <a:ext cx="98449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34" name="Picture Placeholder  Right">
            <a:extLst>
              <a:ext uri="{FF2B5EF4-FFF2-40B4-BE49-F238E27FC236}">
                <a16:creationId xmlns:a16="http://schemas.microsoft.com/office/drawing/2014/main" id="{BDBD945C-52EF-4677-B50B-FF8E067AEF48}"/>
              </a:ext>
            </a:extLst>
          </p:cNvPr>
          <p:cNvSpPr>
            <a:spLocks noGrp="1"/>
          </p:cNvSpPr>
          <p:nvPr>
            <p:ph type="pic" sz="quarter" idx="23" hasCustomPrompt="1"/>
          </p:nvPr>
        </p:nvSpPr>
        <p:spPr>
          <a:xfrm>
            <a:off x="567039" y="4159718"/>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9" name="Subtitle Left">
            <a:extLst>
              <a:ext uri="{FF2B5EF4-FFF2-40B4-BE49-F238E27FC236}">
                <a16:creationId xmlns:a16="http://schemas.microsoft.com/office/drawing/2014/main" id="{5B2C8265-B4F5-49DF-B3A9-E7A328DB4CE1}"/>
              </a:ext>
            </a:extLst>
          </p:cNvPr>
          <p:cNvSpPr>
            <a:spLocks noGrp="1"/>
          </p:cNvSpPr>
          <p:nvPr>
            <p:ph type="body" sz="quarter" idx="31" hasCustomPrompt="1"/>
          </p:nvPr>
        </p:nvSpPr>
        <p:spPr>
          <a:xfrm>
            <a:off x="1789877" y="4159718"/>
            <a:ext cx="9844911"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0" name="Text Placeholder 20">
            <a:extLst>
              <a:ext uri="{FF2B5EF4-FFF2-40B4-BE49-F238E27FC236}">
                <a16:creationId xmlns:a16="http://schemas.microsoft.com/office/drawing/2014/main" id="{9C64CBDE-4443-4A7D-A9E5-5CCCF01D58B8}"/>
              </a:ext>
            </a:extLst>
          </p:cNvPr>
          <p:cNvSpPr>
            <a:spLocks noGrp="1"/>
          </p:cNvSpPr>
          <p:nvPr>
            <p:ph type="body" sz="quarter" idx="32" hasCustomPrompt="1"/>
          </p:nvPr>
        </p:nvSpPr>
        <p:spPr>
          <a:xfrm>
            <a:off x="1789878" y="4478862"/>
            <a:ext cx="98449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23" name="Footnote">
            <a:extLst>
              <a:ext uri="{FF2B5EF4-FFF2-40B4-BE49-F238E27FC236}">
                <a16:creationId xmlns:a16="http://schemas.microsoft.com/office/drawing/2014/main" id="{66ED2DD3-99A4-4B46-B1BC-1732442768B6}"/>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15158432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4 Columns +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DD9750E-ABDA-4A03-801E-38E1632B8093}"/>
              </a:ext>
            </a:extLst>
          </p:cNvPr>
          <p:cNvSpPr>
            <a:spLocks noGrp="1"/>
          </p:cNvSpPr>
          <p:nvPr>
            <p:ph type="ftr" sz="quarter" idx="35"/>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47" name="Title 6">
            <a:extLst>
              <a:ext uri="{FF2B5EF4-FFF2-40B4-BE49-F238E27FC236}">
                <a16:creationId xmlns:a16="http://schemas.microsoft.com/office/drawing/2014/main" id="{7A52641A-F2AB-4235-AD50-FEB7E58871C8}"/>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28" name="Sub-headline">
            <a:extLst>
              <a:ext uri="{FF2B5EF4-FFF2-40B4-BE49-F238E27FC236}">
                <a16:creationId xmlns:a16="http://schemas.microsoft.com/office/drawing/2014/main" id="{1D199F29-DE09-4DF0-9477-385F6C6242D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4" name="Content Placeholder 3">
            <a:extLst>
              <a:ext uri="{FF2B5EF4-FFF2-40B4-BE49-F238E27FC236}">
                <a16:creationId xmlns:a16="http://schemas.microsoft.com/office/drawing/2014/main" id="{82FD93BB-BB27-4EF7-B79A-C2550EB90CFA}"/>
              </a:ext>
            </a:extLst>
          </p:cNvPr>
          <p:cNvSpPr>
            <a:spLocks noGrp="1"/>
          </p:cNvSpPr>
          <p:nvPr>
            <p:ph sz="quarter" idx="33" hasCustomPrompt="1"/>
          </p:nvPr>
        </p:nvSpPr>
        <p:spPr>
          <a:xfrm>
            <a:off x="566738" y="1263650"/>
            <a:ext cx="5029200" cy="43434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1872"/>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86303"/>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2" name="Subtitle Top">
            <a:extLst>
              <a:ext uri="{FF2B5EF4-FFF2-40B4-BE49-F238E27FC236}">
                <a16:creationId xmlns:a16="http://schemas.microsoft.com/office/drawing/2014/main" id="{F32872C9-2C41-4ABC-9932-EE0BBAFBE2B9}"/>
              </a:ext>
            </a:extLst>
          </p:cNvPr>
          <p:cNvSpPr>
            <a:spLocks noGrp="1"/>
          </p:cNvSpPr>
          <p:nvPr>
            <p:ph type="body" sz="quarter" idx="36" hasCustomPrompt="1"/>
          </p:nvPr>
        </p:nvSpPr>
        <p:spPr>
          <a:xfrm>
            <a:off x="7488891" y="2483726"/>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3" name="Text Placeholder 15">
            <a:extLst>
              <a:ext uri="{FF2B5EF4-FFF2-40B4-BE49-F238E27FC236}">
                <a16:creationId xmlns:a16="http://schemas.microsoft.com/office/drawing/2014/main" id="{7D0F84AA-F016-40FD-B57B-922B879A885F}"/>
              </a:ext>
            </a:extLst>
          </p:cNvPr>
          <p:cNvSpPr>
            <a:spLocks noGrp="1"/>
          </p:cNvSpPr>
          <p:nvPr>
            <p:ph type="body" sz="quarter" idx="37" hasCustomPrompt="1"/>
          </p:nvPr>
        </p:nvSpPr>
        <p:spPr>
          <a:xfrm>
            <a:off x="7490161" y="2821981"/>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709346"/>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4" name="Subtitle Top">
            <a:extLst>
              <a:ext uri="{FF2B5EF4-FFF2-40B4-BE49-F238E27FC236}">
                <a16:creationId xmlns:a16="http://schemas.microsoft.com/office/drawing/2014/main" id="{F02B674F-D8E9-4242-8C17-0240FB40F65A}"/>
              </a:ext>
            </a:extLst>
          </p:cNvPr>
          <p:cNvSpPr>
            <a:spLocks noGrp="1"/>
          </p:cNvSpPr>
          <p:nvPr>
            <p:ph type="body" sz="quarter" idx="38" hasCustomPrompt="1"/>
          </p:nvPr>
        </p:nvSpPr>
        <p:spPr>
          <a:xfrm>
            <a:off x="7487621" y="3706769"/>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5" name="Text Placeholder 15">
            <a:extLst>
              <a:ext uri="{FF2B5EF4-FFF2-40B4-BE49-F238E27FC236}">
                <a16:creationId xmlns:a16="http://schemas.microsoft.com/office/drawing/2014/main" id="{9F2499DA-5101-4E05-8B0E-D14E56480543}"/>
              </a:ext>
            </a:extLst>
          </p:cNvPr>
          <p:cNvSpPr>
            <a:spLocks noGrp="1"/>
          </p:cNvSpPr>
          <p:nvPr>
            <p:ph type="body" sz="quarter" idx="39" hasCustomPrompt="1"/>
          </p:nvPr>
        </p:nvSpPr>
        <p:spPr>
          <a:xfrm>
            <a:off x="7488891" y="4045024"/>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93239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6" name="Subtitle Top">
            <a:extLst>
              <a:ext uri="{FF2B5EF4-FFF2-40B4-BE49-F238E27FC236}">
                <a16:creationId xmlns:a16="http://schemas.microsoft.com/office/drawing/2014/main" id="{A0B75D8F-9A1B-4EDF-ACD4-90B4C7E458D1}"/>
              </a:ext>
            </a:extLst>
          </p:cNvPr>
          <p:cNvSpPr>
            <a:spLocks noGrp="1"/>
          </p:cNvSpPr>
          <p:nvPr>
            <p:ph type="body" sz="quarter" idx="40" hasCustomPrompt="1"/>
          </p:nvPr>
        </p:nvSpPr>
        <p:spPr>
          <a:xfrm>
            <a:off x="7486351" y="4927165"/>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7" name="Text Placeholder 15">
            <a:extLst>
              <a:ext uri="{FF2B5EF4-FFF2-40B4-BE49-F238E27FC236}">
                <a16:creationId xmlns:a16="http://schemas.microsoft.com/office/drawing/2014/main" id="{D2763317-8032-4545-AB58-78701E7FE79F}"/>
              </a:ext>
            </a:extLst>
          </p:cNvPr>
          <p:cNvSpPr>
            <a:spLocks noGrp="1"/>
          </p:cNvSpPr>
          <p:nvPr>
            <p:ph type="body" sz="quarter" idx="41" hasCustomPrompt="1"/>
          </p:nvPr>
        </p:nvSpPr>
        <p:spPr>
          <a:xfrm>
            <a:off x="7487621" y="5265420"/>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dirty="0">
                <a:ln>
                  <a:noFill/>
                </a:ln>
                <a:solidFill>
                  <a:srgbClr val="000000"/>
                </a:solidFill>
                <a:effectLst/>
                <a:uLnTx/>
                <a:uFillTx/>
                <a:latin typeface="Arial"/>
                <a:ea typeface="+mn-ea"/>
                <a:cs typeface="+mn-cs"/>
              </a:rPr>
              <a:t>[Click to add text]</a:t>
            </a:r>
            <a:endParaRPr lang="en-US" dirty="0"/>
          </a:p>
          <a:p>
            <a:pPr lvl="1"/>
            <a:r>
              <a:rPr lang="en-US" dirty="0"/>
              <a:t>Second level</a:t>
            </a:r>
          </a:p>
          <a:p>
            <a:pPr lvl="2"/>
            <a:r>
              <a:rPr lang="en-US" dirty="0"/>
              <a:t>Third level</a:t>
            </a:r>
          </a:p>
        </p:txBody>
      </p:sp>
      <p:sp>
        <p:nvSpPr>
          <p:cNvPr id="21" name="Footnote">
            <a:extLst>
              <a:ext uri="{FF2B5EF4-FFF2-40B4-BE49-F238E27FC236}">
                <a16:creationId xmlns:a16="http://schemas.microsoft.com/office/drawing/2014/main" id="{9DBFEEAB-9E37-46AB-9295-1B782C9B76BE}"/>
              </a:ext>
            </a:extLst>
          </p:cNvPr>
          <p:cNvSpPr>
            <a:spLocks noGrp="1"/>
          </p:cNvSpPr>
          <p:nvPr>
            <p:ph type="body" sz="quarter" idx="15" hasCustomPrompt="1"/>
          </p:nvPr>
        </p:nvSpPr>
        <p:spPr>
          <a:xfrm>
            <a:off x="567039" y="5904781"/>
            <a:ext cx="11060912" cy="307631"/>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1666644835"/>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4 Columns + Content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1DF1D-3C8D-435E-8E9F-6D662BF957BD}"/>
              </a:ext>
              <a:ext uri="{C183D7F6-B498-43B3-948B-1728B52AA6E4}">
                <adec:decorative xmlns:adec="http://schemas.microsoft.com/office/drawing/2017/decorative" val="1"/>
              </a:ext>
            </a:extLst>
          </p:cNvPr>
          <p:cNvSpPr/>
          <p:nvPr userDrawn="1"/>
        </p:nvSpPr>
        <p:spPr bwMode="white">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 name="Footer Placeholder 2">
            <a:extLst>
              <a:ext uri="{FF2B5EF4-FFF2-40B4-BE49-F238E27FC236}">
                <a16:creationId xmlns:a16="http://schemas.microsoft.com/office/drawing/2014/main" id="{FCFEF029-AF59-4AC3-9ED3-4E5E4431EF7C}"/>
              </a:ext>
            </a:extLst>
          </p:cNvPr>
          <p:cNvSpPr>
            <a:spLocks noGrp="1"/>
          </p:cNvSpPr>
          <p:nvPr>
            <p:ph type="ftr" sz="quarter" idx="35"/>
          </p:nvPr>
        </p:nvSpPr>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47" name="Title 6">
            <a:extLst>
              <a:ext uri="{FF2B5EF4-FFF2-40B4-BE49-F238E27FC236}">
                <a16:creationId xmlns:a16="http://schemas.microsoft.com/office/drawing/2014/main" id="{7A52641A-F2AB-4235-AD50-FEB7E58871C8}"/>
              </a:ext>
            </a:extLst>
          </p:cNvPr>
          <p:cNvSpPr>
            <a:spLocks noGrp="1"/>
          </p:cNvSpPr>
          <p:nvPr>
            <p:ph type="title" hasCustomPrompt="1"/>
          </p:nvPr>
        </p:nvSpPr>
        <p:spPr>
          <a:xfrm>
            <a:off x="567040" y="342900"/>
            <a:ext cx="5029200" cy="460551"/>
          </a:xfrm>
        </p:spPr>
        <p:txBody>
          <a:bodyPr/>
          <a:lstStyle/>
          <a:p>
            <a:r>
              <a:rPr lang="en-US" dirty="0"/>
              <a:t>[Headline]</a:t>
            </a:r>
          </a:p>
        </p:txBody>
      </p:sp>
      <p:sp>
        <p:nvSpPr>
          <p:cNvPr id="46" name="Sub-headline">
            <a:extLst>
              <a:ext uri="{FF2B5EF4-FFF2-40B4-BE49-F238E27FC236}">
                <a16:creationId xmlns:a16="http://schemas.microsoft.com/office/drawing/2014/main" id="{5251668F-9361-42F9-893B-958B89A89D74}"/>
              </a:ext>
            </a:extLst>
          </p:cNvPr>
          <p:cNvSpPr>
            <a:spLocks noGrp="1"/>
          </p:cNvSpPr>
          <p:nvPr>
            <p:ph type="body" sz="quarter" idx="13" hasCustomPrompt="1"/>
          </p:nvPr>
        </p:nvSpPr>
        <p:spPr>
          <a:xfrm>
            <a:off x="567038" y="899026"/>
            <a:ext cx="5029200" cy="278706"/>
          </a:xfrm>
          <a:prstGeom prst="rect">
            <a:avLst/>
          </a:prstGeom>
        </p:spPr>
        <p:txBody>
          <a:bodyPr/>
          <a:lstStyle>
            <a:lvl1pPr marL="0" indent="0">
              <a:buNone/>
              <a:defRPr sz="1800" b="0">
                <a:latin typeface="+mn-lt"/>
              </a:defRPr>
            </a:lvl1pPr>
            <a:lvl2pPr marL="169863" indent="0">
              <a:buNone/>
              <a:defRPr/>
            </a:lvl2pPr>
          </a:lstStyle>
          <a:p>
            <a:pPr lvl="0"/>
            <a:r>
              <a:rPr lang="en-US" dirty="0"/>
              <a:t>[Sub-headline]</a:t>
            </a:r>
          </a:p>
        </p:txBody>
      </p:sp>
      <p:sp>
        <p:nvSpPr>
          <p:cNvPr id="22" name="Content Placeholder 3">
            <a:extLst>
              <a:ext uri="{FF2B5EF4-FFF2-40B4-BE49-F238E27FC236}">
                <a16:creationId xmlns:a16="http://schemas.microsoft.com/office/drawing/2014/main" id="{BA006FC7-D663-4A84-9EC7-38CF613B62D7}"/>
              </a:ext>
            </a:extLst>
          </p:cNvPr>
          <p:cNvSpPr>
            <a:spLocks noGrp="1"/>
          </p:cNvSpPr>
          <p:nvPr>
            <p:ph sz="quarter" idx="33" hasCustomPrompt="1"/>
          </p:nvPr>
        </p:nvSpPr>
        <p:spPr>
          <a:xfrm>
            <a:off x="566738" y="1263650"/>
            <a:ext cx="5029200" cy="43434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note">
            <a:extLst>
              <a:ext uri="{FF2B5EF4-FFF2-40B4-BE49-F238E27FC236}">
                <a16:creationId xmlns:a16="http://schemas.microsoft.com/office/drawing/2014/main" id="{0D52D127-8311-4C6F-B9EA-30B581C17FF7}"/>
              </a:ext>
            </a:extLst>
          </p:cNvPr>
          <p:cNvSpPr>
            <a:spLocks noGrp="1"/>
          </p:cNvSpPr>
          <p:nvPr>
            <p:ph type="body" sz="quarter" idx="15" hasCustomPrompt="1"/>
          </p:nvPr>
        </p:nvSpPr>
        <p:spPr>
          <a:xfrm>
            <a:off x="567039" y="5905500"/>
            <a:ext cx="5029200" cy="306912"/>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8670"/>
            <a:ext cx="4136218"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4800" cy="640080"/>
          </a:xfrm>
          <a:prstGeom prst="rect">
            <a:avLst/>
          </a:prstGeom>
        </p:spPr>
        <p:txBody>
          <a:bodyPr/>
          <a:lstStyle>
            <a:lvl1pPr>
              <a:lnSpc>
                <a:spcPct val="100000"/>
              </a:lnSpc>
              <a:spcBef>
                <a:spcPts val="0"/>
              </a:spcBef>
              <a:spcAft>
                <a:spcPts val="200"/>
              </a:spcAft>
              <a:defRPr sz="1400">
                <a:solidFill>
                  <a:schemeClr val="bg1"/>
                </a:solidFill>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defRPr sz="1200"/>
            </a:lvl4pPr>
            <a:lvl5pPr>
              <a:defRPr sz="1200"/>
            </a:lvl5pPr>
          </a:lstStyle>
          <a:p>
            <a:pPr lvl="0"/>
            <a:r>
              <a:rPr lang="en-US" dirty="0"/>
              <a:t>[Click to add text]</a:t>
            </a:r>
          </a:p>
          <a:p>
            <a:pPr lvl="1"/>
            <a:r>
              <a:rPr lang="en-US" dirty="0"/>
              <a:t>Second level</a:t>
            </a:r>
          </a:p>
          <a:p>
            <a:pPr lvl="2"/>
            <a:r>
              <a:rPr lang="en-US" dirty="0"/>
              <a:t>Third level</a:t>
            </a:r>
          </a:p>
        </p:txBody>
      </p:sp>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86303"/>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3" name="Subtitle Middle Top">
            <a:extLst>
              <a:ext uri="{FF2B5EF4-FFF2-40B4-BE49-F238E27FC236}">
                <a16:creationId xmlns:a16="http://schemas.microsoft.com/office/drawing/2014/main" id="{0B17B252-9B3F-45FC-90E8-5D155B6782BA}"/>
              </a:ext>
            </a:extLst>
          </p:cNvPr>
          <p:cNvSpPr>
            <a:spLocks noGrp="1"/>
          </p:cNvSpPr>
          <p:nvPr>
            <p:ph type="body" sz="quarter" idx="16" hasCustomPrompt="1"/>
          </p:nvPr>
        </p:nvSpPr>
        <p:spPr>
          <a:xfrm>
            <a:off x="7488891" y="2486303"/>
            <a:ext cx="4136218"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3" name="Text Placeholder 25">
            <a:extLst>
              <a:ext uri="{FF2B5EF4-FFF2-40B4-BE49-F238E27FC236}">
                <a16:creationId xmlns:a16="http://schemas.microsoft.com/office/drawing/2014/main" id="{8A12E103-382A-4153-B839-D4D1429F9D4D}"/>
              </a:ext>
            </a:extLst>
          </p:cNvPr>
          <p:cNvSpPr>
            <a:spLocks noGrp="1"/>
          </p:cNvSpPr>
          <p:nvPr>
            <p:ph type="body" sz="quarter" idx="30" hasCustomPrompt="1"/>
          </p:nvPr>
        </p:nvSpPr>
        <p:spPr>
          <a:xfrm>
            <a:off x="7490161" y="2819326"/>
            <a:ext cx="4134800" cy="640080"/>
          </a:xfrm>
          <a:prstGeom prst="rect">
            <a:avLst/>
          </a:prstGeom>
        </p:spPr>
        <p:txBody>
          <a:bodyPr/>
          <a:lstStyle>
            <a:lvl1pPr marL="169863" indent="-169863">
              <a:lnSpc>
                <a:spcPct val="100000"/>
              </a:lnSpc>
              <a:spcBef>
                <a:spcPts val="0"/>
              </a:spcBef>
              <a:spcAft>
                <a:spcPts val="200"/>
              </a:spcAft>
              <a:defRPr lang="en-US" sz="1400" kern="1200" dirty="0">
                <a:solidFill>
                  <a:schemeClr val="bg1"/>
                </a:solidFill>
                <a:latin typeface="+mn-lt"/>
                <a:ea typeface="+mn-ea"/>
                <a:cs typeface="+mn-cs"/>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lnSpc>
                <a:spcPct val="100000"/>
              </a:lnSpc>
              <a:spcBef>
                <a:spcPts val="0"/>
              </a:spcBef>
              <a:spcAft>
                <a:spcPts val="200"/>
              </a:spcAft>
              <a:defRPr sz="1200">
                <a:solidFill>
                  <a:schemeClr val="bg1"/>
                </a:solidFill>
              </a:defRPr>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dirty="0"/>
              <a:t>[Click to add text]</a:t>
            </a:r>
          </a:p>
          <a:p>
            <a:pPr lvl="1"/>
            <a:r>
              <a:rPr lang="en-US" dirty="0"/>
              <a:t>Second level</a:t>
            </a:r>
          </a:p>
          <a:p>
            <a:pPr lvl="2"/>
            <a:r>
              <a:rPr lang="en-US" dirty="0"/>
              <a:t>Third level</a:t>
            </a:r>
          </a:p>
          <a:p>
            <a:pPr lvl="3"/>
            <a:endParaRPr lang="en-US" dirty="0"/>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709346"/>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4" name="Subtitle Middle Bottom">
            <a:extLst>
              <a:ext uri="{FF2B5EF4-FFF2-40B4-BE49-F238E27FC236}">
                <a16:creationId xmlns:a16="http://schemas.microsoft.com/office/drawing/2014/main" id="{3889D5BC-1AD8-46EC-A794-4E8C8AF5902C}"/>
              </a:ext>
            </a:extLst>
          </p:cNvPr>
          <p:cNvSpPr>
            <a:spLocks noGrp="1"/>
          </p:cNvSpPr>
          <p:nvPr>
            <p:ph type="body" sz="quarter" idx="17" hasCustomPrompt="1"/>
          </p:nvPr>
        </p:nvSpPr>
        <p:spPr>
          <a:xfrm>
            <a:off x="7488891" y="3709346"/>
            <a:ext cx="4136218"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4" name="Text Placeholder 27">
            <a:extLst>
              <a:ext uri="{FF2B5EF4-FFF2-40B4-BE49-F238E27FC236}">
                <a16:creationId xmlns:a16="http://schemas.microsoft.com/office/drawing/2014/main" id="{725EE04E-AEA3-46A6-A10F-A0084416FDC6}"/>
              </a:ext>
            </a:extLst>
          </p:cNvPr>
          <p:cNvSpPr>
            <a:spLocks noGrp="1"/>
          </p:cNvSpPr>
          <p:nvPr>
            <p:ph type="body" sz="quarter" idx="31" hasCustomPrompt="1"/>
          </p:nvPr>
        </p:nvSpPr>
        <p:spPr>
          <a:xfrm>
            <a:off x="7491749" y="4043634"/>
            <a:ext cx="4133026" cy="640080"/>
          </a:xfrm>
          <a:prstGeom prst="rect">
            <a:avLst/>
          </a:prstGeom>
        </p:spPr>
        <p:txBody>
          <a:bodyPr/>
          <a:lstStyle>
            <a:lvl1pPr marL="169863" indent="-169863">
              <a:lnSpc>
                <a:spcPct val="100000"/>
              </a:lnSpc>
              <a:spcBef>
                <a:spcPts val="0"/>
              </a:spcBef>
              <a:spcAft>
                <a:spcPts val="200"/>
              </a:spcAft>
              <a:defRPr lang="en-US" sz="1400" kern="1200" dirty="0">
                <a:solidFill>
                  <a:schemeClr val="bg1"/>
                </a:solidFill>
                <a:latin typeface="+mn-lt"/>
                <a:ea typeface="+mn-ea"/>
                <a:cs typeface="+mn-cs"/>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dirty="0"/>
              <a:t>[Click to add text]</a:t>
            </a:r>
          </a:p>
          <a:p>
            <a:pPr lvl="1"/>
            <a:r>
              <a:rPr lang="en-US" dirty="0"/>
              <a:t>Second level</a:t>
            </a:r>
          </a:p>
          <a:p>
            <a:pPr lvl="2"/>
            <a:r>
              <a:rPr lang="en-US" dirty="0"/>
              <a:t>Third level</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93239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5" name="Subtitle Bottom">
            <a:extLst>
              <a:ext uri="{FF2B5EF4-FFF2-40B4-BE49-F238E27FC236}">
                <a16:creationId xmlns:a16="http://schemas.microsoft.com/office/drawing/2014/main" id="{91520921-926B-46E2-964C-7D28AF6717E1}"/>
              </a:ext>
            </a:extLst>
          </p:cNvPr>
          <p:cNvSpPr>
            <a:spLocks noGrp="1"/>
          </p:cNvSpPr>
          <p:nvPr>
            <p:ph type="body" sz="quarter" idx="19" hasCustomPrompt="1"/>
          </p:nvPr>
        </p:nvSpPr>
        <p:spPr>
          <a:xfrm>
            <a:off x="7491611" y="4932390"/>
            <a:ext cx="4133181"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5" name="Text Placeholder 29">
            <a:extLst>
              <a:ext uri="{FF2B5EF4-FFF2-40B4-BE49-F238E27FC236}">
                <a16:creationId xmlns:a16="http://schemas.microsoft.com/office/drawing/2014/main" id="{546919E3-2B90-44C9-BD96-96FD88323A76}"/>
              </a:ext>
            </a:extLst>
          </p:cNvPr>
          <p:cNvSpPr>
            <a:spLocks noGrp="1"/>
          </p:cNvSpPr>
          <p:nvPr>
            <p:ph type="body" sz="quarter" idx="32" hasCustomPrompt="1"/>
          </p:nvPr>
        </p:nvSpPr>
        <p:spPr>
          <a:xfrm>
            <a:off x="7480636" y="5267597"/>
            <a:ext cx="4133088" cy="640080"/>
          </a:xfrm>
          <a:prstGeom prst="rect">
            <a:avLst/>
          </a:prstGeom>
        </p:spPr>
        <p:txBody>
          <a:bodyPr/>
          <a:lstStyle>
            <a:lvl1pPr marL="169863" indent="-169863">
              <a:lnSpc>
                <a:spcPct val="100000"/>
              </a:lnSpc>
              <a:spcBef>
                <a:spcPts val="0"/>
              </a:spcBef>
              <a:spcAft>
                <a:spcPts val="200"/>
              </a:spcAft>
              <a:defRPr lang="en-US" sz="1400" kern="1200" dirty="0">
                <a:solidFill>
                  <a:schemeClr val="bg1"/>
                </a:solidFill>
                <a:latin typeface="+mn-lt"/>
                <a:ea typeface="+mn-ea"/>
                <a:cs typeface="+mn-cs"/>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dirty="0"/>
              <a:t>[Click to add text]</a:t>
            </a:r>
          </a:p>
          <a:p>
            <a:pPr lvl="1"/>
            <a:r>
              <a:rPr lang="en-US" dirty="0"/>
              <a:t>Second level</a:t>
            </a:r>
          </a:p>
          <a:p>
            <a:pPr lvl="2"/>
            <a:r>
              <a:rPr lang="en-US" dirty="0"/>
              <a:t>Third level</a:t>
            </a:r>
          </a:p>
        </p:txBody>
      </p:sp>
      <p:sp>
        <p:nvSpPr>
          <p:cNvPr id="24" name="Rectangle 23">
            <a:extLst>
              <a:ext uri="{FF2B5EF4-FFF2-40B4-BE49-F238E27FC236}">
                <a16:creationId xmlns:a16="http://schemas.microsoft.com/office/drawing/2014/main" id="{CDB49F20-57DC-4680-8B56-AE164DBF60DC}"/>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Tree>
    <p:extLst>
      <p:ext uri="{BB962C8B-B14F-4D97-AF65-F5344CB8AC3E}">
        <p14:creationId xmlns:p14="http://schemas.microsoft.com/office/powerpoint/2010/main" val="3535793581"/>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Sub-headlin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D8889F-920C-4319-AFB6-3C9009C9EE2D}"/>
              </a:ext>
            </a:extLst>
          </p:cNvPr>
          <p:cNvSpPr>
            <a:spLocks noGrp="1"/>
          </p:cNvSpPr>
          <p:nvPr>
            <p:ph type="ftr" sz="quarter" idx="20"/>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9" name="Sub-headline">
            <a:extLst>
              <a:ext uri="{FF2B5EF4-FFF2-40B4-BE49-F238E27FC236}">
                <a16:creationId xmlns:a16="http://schemas.microsoft.com/office/drawing/2014/main" id="{43FE0DC3-F312-4660-86BD-A98328F26A4F}"/>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57300"/>
            <a:ext cx="11064240"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
            <a:extLst>
              <a:ext uri="{FF2B5EF4-FFF2-40B4-BE49-F238E27FC236}">
                <a16:creationId xmlns:a16="http://schemas.microsoft.com/office/drawing/2014/main" id="{9D7D1A86-6C0E-4CB8-9A24-2845A8A33E26}"/>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167677089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4 Columns + Conten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1DF1D-3C8D-435E-8E9F-6D662BF957BD}"/>
              </a:ext>
              <a:ext uri="{C183D7F6-B498-43B3-948B-1728B52AA6E4}">
                <adec:decorative xmlns:adec="http://schemas.microsoft.com/office/drawing/2017/decorative" val="1"/>
              </a:ext>
            </a:extLst>
          </p:cNvPr>
          <p:cNvSpPr/>
          <p:nvPr userDrawn="1"/>
        </p:nvSpPr>
        <p:spPr bwMode="white">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 name="Footer Placeholder 2">
            <a:extLst>
              <a:ext uri="{FF2B5EF4-FFF2-40B4-BE49-F238E27FC236}">
                <a16:creationId xmlns:a16="http://schemas.microsoft.com/office/drawing/2014/main" id="{FCFEF029-AF59-4AC3-9ED3-4E5E4431EF7C}"/>
              </a:ext>
            </a:extLst>
          </p:cNvPr>
          <p:cNvSpPr>
            <a:spLocks noGrp="1"/>
          </p:cNvSpPr>
          <p:nvPr>
            <p:ph type="ftr" sz="quarter" idx="35"/>
          </p:nvPr>
        </p:nvSpPr>
        <p:spPr/>
        <p:txBody>
          <a:bodyPr/>
          <a:lstStyle>
            <a:lvl1pPr>
              <a:defRPr>
                <a:solidFill>
                  <a:schemeClr val="tx1"/>
                </a:solidFill>
              </a:defRPr>
            </a:lvl1pPr>
          </a:lstStyle>
          <a:p>
            <a:r>
              <a:rPr lang="en-US"/>
              <a:t>Section name (optional) / Title / Month 20YY</a:t>
            </a:r>
            <a:endParaRPr lang="en-US" dirty="0"/>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tx1"/>
                </a:solidFill>
              </a:defRPr>
            </a:lvl1pPr>
          </a:lstStyle>
          <a:p>
            <a:fld id="{5CFA18E4-D58E-4B28-B105-28D9665A8EBC}" type="slidenum">
              <a:rPr lang="en-US" smtClean="0"/>
              <a:pPr/>
              <a:t>‹#›</a:t>
            </a:fld>
            <a:endParaRPr lang="en-US" dirty="0"/>
          </a:p>
        </p:txBody>
      </p:sp>
      <p:sp>
        <p:nvSpPr>
          <p:cNvPr id="47" name="Title 6">
            <a:extLst>
              <a:ext uri="{FF2B5EF4-FFF2-40B4-BE49-F238E27FC236}">
                <a16:creationId xmlns:a16="http://schemas.microsoft.com/office/drawing/2014/main" id="{7A52641A-F2AB-4235-AD50-FEB7E58871C8}"/>
              </a:ext>
            </a:extLst>
          </p:cNvPr>
          <p:cNvSpPr>
            <a:spLocks noGrp="1"/>
          </p:cNvSpPr>
          <p:nvPr>
            <p:ph type="title" hasCustomPrompt="1"/>
          </p:nvPr>
        </p:nvSpPr>
        <p:spPr>
          <a:xfrm>
            <a:off x="567040" y="342900"/>
            <a:ext cx="5029200" cy="460551"/>
          </a:xfrm>
        </p:spPr>
        <p:txBody>
          <a:bodyPr/>
          <a:lstStyle/>
          <a:p>
            <a:r>
              <a:rPr lang="en-US" dirty="0"/>
              <a:t>[Headline]</a:t>
            </a:r>
          </a:p>
        </p:txBody>
      </p:sp>
      <p:sp>
        <p:nvSpPr>
          <p:cNvPr id="46" name="Sub-headline">
            <a:extLst>
              <a:ext uri="{FF2B5EF4-FFF2-40B4-BE49-F238E27FC236}">
                <a16:creationId xmlns:a16="http://schemas.microsoft.com/office/drawing/2014/main" id="{5251668F-9361-42F9-893B-958B89A89D74}"/>
              </a:ext>
            </a:extLst>
          </p:cNvPr>
          <p:cNvSpPr>
            <a:spLocks noGrp="1"/>
          </p:cNvSpPr>
          <p:nvPr>
            <p:ph type="body" sz="quarter" idx="13" hasCustomPrompt="1"/>
          </p:nvPr>
        </p:nvSpPr>
        <p:spPr>
          <a:xfrm>
            <a:off x="567038" y="899026"/>
            <a:ext cx="5029200" cy="278706"/>
          </a:xfrm>
          <a:prstGeom prst="rect">
            <a:avLst/>
          </a:prstGeom>
        </p:spPr>
        <p:txBody>
          <a:bodyPr/>
          <a:lstStyle>
            <a:lvl1pPr marL="0" indent="0">
              <a:buNone/>
              <a:defRPr sz="1800" b="0">
                <a:latin typeface="+mn-lt"/>
              </a:defRPr>
            </a:lvl1pPr>
            <a:lvl2pPr marL="169863" indent="0">
              <a:buNone/>
              <a:defRPr/>
            </a:lvl2pPr>
          </a:lstStyle>
          <a:p>
            <a:pPr lvl="0"/>
            <a:r>
              <a:rPr lang="en-US" dirty="0"/>
              <a:t>[Sub-headline]</a:t>
            </a:r>
          </a:p>
        </p:txBody>
      </p:sp>
      <p:sp>
        <p:nvSpPr>
          <p:cNvPr id="22" name="Content Placeholder 3">
            <a:extLst>
              <a:ext uri="{FF2B5EF4-FFF2-40B4-BE49-F238E27FC236}">
                <a16:creationId xmlns:a16="http://schemas.microsoft.com/office/drawing/2014/main" id="{BA006FC7-D663-4A84-9EC7-38CF613B62D7}"/>
              </a:ext>
            </a:extLst>
          </p:cNvPr>
          <p:cNvSpPr>
            <a:spLocks noGrp="1"/>
          </p:cNvSpPr>
          <p:nvPr>
            <p:ph sz="quarter" idx="33" hasCustomPrompt="1"/>
          </p:nvPr>
        </p:nvSpPr>
        <p:spPr>
          <a:xfrm>
            <a:off x="566738" y="1263650"/>
            <a:ext cx="5029200" cy="43434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note">
            <a:extLst>
              <a:ext uri="{FF2B5EF4-FFF2-40B4-BE49-F238E27FC236}">
                <a16:creationId xmlns:a16="http://schemas.microsoft.com/office/drawing/2014/main" id="{0D52D127-8311-4C6F-B9EA-30B581C17FF7}"/>
              </a:ext>
            </a:extLst>
          </p:cNvPr>
          <p:cNvSpPr>
            <a:spLocks noGrp="1"/>
          </p:cNvSpPr>
          <p:nvPr>
            <p:ph type="body" sz="quarter" idx="15" hasCustomPrompt="1"/>
          </p:nvPr>
        </p:nvSpPr>
        <p:spPr>
          <a:xfrm>
            <a:off x="567039" y="5905500"/>
            <a:ext cx="5029200" cy="306912"/>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8670"/>
            <a:ext cx="4136218"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4800" cy="640080"/>
          </a:xfrm>
          <a:prstGeom prst="rect">
            <a:avLst/>
          </a:prstGeom>
        </p:spPr>
        <p:txBody>
          <a:bodyPr/>
          <a:lstStyle>
            <a:lvl1pPr>
              <a:lnSpc>
                <a:spcPct val="100000"/>
              </a:lnSpc>
              <a:spcBef>
                <a:spcPts val="0"/>
              </a:spcBef>
              <a:spcAft>
                <a:spcPts val="200"/>
              </a:spcAft>
              <a:defRPr sz="1400">
                <a:solidFill>
                  <a:schemeClr val="tx1"/>
                </a:solidFill>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defRPr sz="1200"/>
            </a:lvl4pPr>
            <a:lvl5pPr>
              <a:defRPr sz="1200"/>
            </a:lvl5pPr>
          </a:lstStyle>
          <a:p>
            <a:pPr lvl="0"/>
            <a:r>
              <a:rPr lang="en-US" dirty="0"/>
              <a:t>[Click to add text]</a:t>
            </a:r>
          </a:p>
          <a:p>
            <a:pPr lvl="1"/>
            <a:r>
              <a:rPr lang="en-US" dirty="0"/>
              <a:t>Second level</a:t>
            </a:r>
          </a:p>
          <a:p>
            <a:pPr lvl="2"/>
            <a:r>
              <a:rPr lang="en-US" dirty="0"/>
              <a:t>Third level</a:t>
            </a:r>
          </a:p>
        </p:txBody>
      </p:sp>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86303"/>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3" name="Subtitle Middle Top">
            <a:extLst>
              <a:ext uri="{FF2B5EF4-FFF2-40B4-BE49-F238E27FC236}">
                <a16:creationId xmlns:a16="http://schemas.microsoft.com/office/drawing/2014/main" id="{0B17B252-9B3F-45FC-90E8-5D155B6782BA}"/>
              </a:ext>
            </a:extLst>
          </p:cNvPr>
          <p:cNvSpPr>
            <a:spLocks noGrp="1"/>
          </p:cNvSpPr>
          <p:nvPr>
            <p:ph type="body" sz="quarter" idx="16" hasCustomPrompt="1"/>
          </p:nvPr>
        </p:nvSpPr>
        <p:spPr>
          <a:xfrm>
            <a:off x="7488891" y="2486303"/>
            <a:ext cx="4136218"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3" name="Text Placeholder 25">
            <a:extLst>
              <a:ext uri="{FF2B5EF4-FFF2-40B4-BE49-F238E27FC236}">
                <a16:creationId xmlns:a16="http://schemas.microsoft.com/office/drawing/2014/main" id="{8A12E103-382A-4153-B839-D4D1429F9D4D}"/>
              </a:ext>
            </a:extLst>
          </p:cNvPr>
          <p:cNvSpPr>
            <a:spLocks noGrp="1"/>
          </p:cNvSpPr>
          <p:nvPr>
            <p:ph type="body" sz="quarter" idx="30" hasCustomPrompt="1"/>
          </p:nvPr>
        </p:nvSpPr>
        <p:spPr>
          <a:xfrm>
            <a:off x="7490161" y="2819326"/>
            <a:ext cx="4134800" cy="640080"/>
          </a:xfrm>
          <a:prstGeom prst="rect">
            <a:avLst/>
          </a:prstGeom>
        </p:spPr>
        <p:txBody>
          <a:bodyPr/>
          <a:lstStyle>
            <a:lvl1pPr marL="169863" indent="-169863">
              <a:lnSpc>
                <a:spcPct val="100000"/>
              </a:lnSpc>
              <a:spcBef>
                <a:spcPts val="0"/>
              </a:spcBef>
              <a:spcAft>
                <a:spcPts val="200"/>
              </a:spcAft>
              <a:defRPr lang="en-US" sz="1400" kern="1200" dirty="0">
                <a:solidFill>
                  <a:schemeClr val="tx1"/>
                </a:solidFill>
                <a:latin typeface="+mn-lt"/>
                <a:ea typeface="+mn-ea"/>
                <a:cs typeface="+mn-cs"/>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lnSpc>
                <a:spcPct val="100000"/>
              </a:lnSpc>
              <a:spcBef>
                <a:spcPts val="0"/>
              </a:spcBef>
              <a:spcAft>
                <a:spcPts val="200"/>
              </a:spcAft>
              <a:defRPr sz="1200">
                <a:solidFill>
                  <a:schemeClr val="tx1"/>
                </a:solidFill>
              </a:defRPr>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dirty="0"/>
              <a:t>[Click to add text]</a:t>
            </a:r>
          </a:p>
          <a:p>
            <a:pPr lvl="1"/>
            <a:r>
              <a:rPr lang="en-US" dirty="0"/>
              <a:t>Second level</a:t>
            </a:r>
          </a:p>
          <a:p>
            <a:pPr lvl="2"/>
            <a:r>
              <a:rPr lang="en-US" dirty="0"/>
              <a:t>Third level</a:t>
            </a:r>
          </a:p>
          <a:p>
            <a:pPr lvl="3"/>
            <a:endParaRPr lang="en-US" dirty="0"/>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709346"/>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4" name="Subtitle Middle Bottom">
            <a:extLst>
              <a:ext uri="{FF2B5EF4-FFF2-40B4-BE49-F238E27FC236}">
                <a16:creationId xmlns:a16="http://schemas.microsoft.com/office/drawing/2014/main" id="{3889D5BC-1AD8-46EC-A794-4E8C8AF5902C}"/>
              </a:ext>
            </a:extLst>
          </p:cNvPr>
          <p:cNvSpPr>
            <a:spLocks noGrp="1"/>
          </p:cNvSpPr>
          <p:nvPr>
            <p:ph type="body" sz="quarter" idx="17" hasCustomPrompt="1"/>
          </p:nvPr>
        </p:nvSpPr>
        <p:spPr>
          <a:xfrm>
            <a:off x="7488891" y="3709346"/>
            <a:ext cx="4136218"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4" name="Text Placeholder 27">
            <a:extLst>
              <a:ext uri="{FF2B5EF4-FFF2-40B4-BE49-F238E27FC236}">
                <a16:creationId xmlns:a16="http://schemas.microsoft.com/office/drawing/2014/main" id="{725EE04E-AEA3-46A6-A10F-A0084416FDC6}"/>
              </a:ext>
            </a:extLst>
          </p:cNvPr>
          <p:cNvSpPr>
            <a:spLocks noGrp="1"/>
          </p:cNvSpPr>
          <p:nvPr>
            <p:ph type="body" sz="quarter" idx="31" hasCustomPrompt="1"/>
          </p:nvPr>
        </p:nvSpPr>
        <p:spPr>
          <a:xfrm>
            <a:off x="7491749" y="4043634"/>
            <a:ext cx="4133026" cy="640080"/>
          </a:xfrm>
          <a:prstGeom prst="rect">
            <a:avLst/>
          </a:prstGeom>
        </p:spPr>
        <p:txBody>
          <a:bodyPr/>
          <a:lstStyle>
            <a:lvl1pPr marL="169863" indent="-169863">
              <a:lnSpc>
                <a:spcPct val="100000"/>
              </a:lnSpc>
              <a:spcBef>
                <a:spcPts val="0"/>
              </a:spcBef>
              <a:spcAft>
                <a:spcPts val="200"/>
              </a:spcAft>
              <a:defRPr lang="en-US" sz="1400" kern="1200" dirty="0">
                <a:solidFill>
                  <a:schemeClr val="tx1"/>
                </a:solidFill>
                <a:latin typeface="+mn-lt"/>
                <a:ea typeface="+mn-ea"/>
                <a:cs typeface="+mn-cs"/>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dirty="0"/>
              <a:t>[Click to add text]</a:t>
            </a:r>
          </a:p>
          <a:p>
            <a:pPr lvl="1"/>
            <a:r>
              <a:rPr lang="en-US" dirty="0"/>
              <a:t>Second level</a:t>
            </a:r>
          </a:p>
          <a:p>
            <a:pPr lvl="2"/>
            <a:r>
              <a:rPr lang="en-US" dirty="0"/>
              <a:t>Third level</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93239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5" name="Subtitle Bottom">
            <a:extLst>
              <a:ext uri="{FF2B5EF4-FFF2-40B4-BE49-F238E27FC236}">
                <a16:creationId xmlns:a16="http://schemas.microsoft.com/office/drawing/2014/main" id="{91520921-926B-46E2-964C-7D28AF6717E1}"/>
              </a:ext>
            </a:extLst>
          </p:cNvPr>
          <p:cNvSpPr>
            <a:spLocks noGrp="1"/>
          </p:cNvSpPr>
          <p:nvPr>
            <p:ph type="body" sz="quarter" idx="19" hasCustomPrompt="1"/>
          </p:nvPr>
        </p:nvSpPr>
        <p:spPr>
          <a:xfrm>
            <a:off x="7491611" y="4932390"/>
            <a:ext cx="4133181"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5" name="Text Placeholder 29">
            <a:extLst>
              <a:ext uri="{FF2B5EF4-FFF2-40B4-BE49-F238E27FC236}">
                <a16:creationId xmlns:a16="http://schemas.microsoft.com/office/drawing/2014/main" id="{546919E3-2B90-44C9-BD96-96FD88323A76}"/>
              </a:ext>
            </a:extLst>
          </p:cNvPr>
          <p:cNvSpPr>
            <a:spLocks noGrp="1"/>
          </p:cNvSpPr>
          <p:nvPr>
            <p:ph type="body" sz="quarter" idx="32" hasCustomPrompt="1"/>
          </p:nvPr>
        </p:nvSpPr>
        <p:spPr>
          <a:xfrm>
            <a:off x="7480636" y="5267597"/>
            <a:ext cx="4133088" cy="640080"/>
          </a:xfrm>
          <a:prstGeom prst="rect">
            <a:avLst/>
          </a:prstGeom>
        </p:spPr>
        <p:txBody>
          <a:bodyPr/>
          <a:lstStyle>
            <a:lvl1pPr marL="169863" indent="-169863">
              <a:lnSpc>
                <a:spcPct val="100000"/>
              </a:lnSpc>
              <a:spcBef>
                <a:spcPts val="0"/>
              </a:spcBef>
              <a:spcAft>
                <a:spcPts val="200"/>
              </a:spcAft>
              <a:defRPr lang="en-US" sz="1400" kern="1200" dirty="0">
                <a:solidFill>
                  <a:schemeClr val="tx1"/>
                </a:solidFill>
                <a:latin typeface="+mn-lt"/>
                <a:ea typeface="+mn-ea"/>
                <a:cs typeface="+mn-cs"/>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dirty="0"/>
              <a:t>[Click to add text]</a:t>
            </a:r>
          </a:p>
          <a:p>
            <a:pPr lvl="1"/>
            <a:r>
              <a:rPr lang="en-US" dirty="0"/>
              <a:t>Second level</a:t>
            </a:r>
          </a:p>
          <a:p>
            <a:pPr lvl="2"/>
            <a:r>
              <a:rPr lang="en-US" dirty="0"/>
              <a:t>Third level</a:t>
            </a:r>
          </a:p>
        </p:txBody>
      </p:sp>
      <p:sp>
        <p:nvSpPr>
          <p:cNvPr id="24" name="Rectangle 23">
            <a:extLst>
              <a:ext uri="{FF2B5EF4-FFF2-40B4-BE49-F238E27FC236}">
                <a16:creationId xmlns:a16="http://schemas.microsoft.com/office/drawing/2014/main" id="{CDB49F20-57DC-4680-8B56-AE164DBF60DC}"/>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tx1"/>
                </a:solidFill>
                <a:latin typeface="+mn-lt"/>
              </a:rPr>
              <a:t>© 2025 S&amp;P Global.</a:t>
            </a:r>
          </a:p>
        </p:txBody>
      </p:sp>
    </p:spTree>
    <p:extLst>
      <p:ext uri="{BB962C8B-B14F-4D97-AF65-F5344CB8AC3E}">
        <p14:creationId xmlns:p14="http://schemas.microsoft.com/office/powerpoint/2010/main" val="2714874545"/>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2 x 3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7EB15F-F929-4285-B3D2-F12F7A3EDFE1}"/>
              </a:ext>
            </a:extLst>
          </p:cNvPr>
          <p:cNvSpPr>
            <a:spLocks noGrp="1"/>
          </p:cNvSpPr>
          <p:nvPr>
            <p:ph type="ftr" sz="quarter" idx="38"/>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9" name="Title 6">
            <a:extLst>
              <a:ext uri="{FF2B5EF4-FFF2-40B4-BE49-F238E27FC236}">
                <a16:creationId xmlns:a16="http://schemas.microsoft.com/office/drawing/2014/main" id="{74FD5EE2-7E80-4B3F-9F2E-FB51310FF616}"/>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28" name="Sub-headline">
            <a:extLst>
              <a:ext uri="{FF2B5EF4-FFF2-40B4-BE49-F238E27FC236}">
                <a16:creationId xmlns:a16="http://schemas.microsoft.com/office/drawing/2014/main" id="{CEBFF992-B5B5-4920-8BF1-3F8A84AE638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32" name="Picture Placeholder Left">
            <a:extLst>
              <a:ext uri="{FF2B5EF4-FFF2-40B4-BE49-F238E27FC236}">
                <a16:creationId xmlns:a16="http://schemas.microsoft.com/office/drawing/2014/main" id="{CF6F45C0-8397-41BE-B336-31CACBC93446}"/>
              </a:ext>
            </a:extLst>
          </p:cNvPr>
          <p:cNvSpPr>
            <a:spLocks noGrp="1"/>
          </p:cNvSpPr>
          <p:nvPr>
            <p:ph type="pic" sz="quarter" idx="21" hasCustomPrompt="1"/>
          </p:nvPr>
        </p:nvSpPr>
        <p:spPr>
          <a:xfrm>
            <a:off x="569217" y="126187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9" name="Subtitle Left">
            <a:extLst>
              <a:ext uri="{FF2B5EF4-FFF2-40B4-BE49-F238E27FC236}">
                <a16:creationId xmlns:a16="http://schemas.microsoft.com/office/drawing/2014/main" id="{ED30F6A3-B5BC-40C0-8DCB-0F3F70EB0918}"/>
              </a:ext>
            </a:extLst>
          </p:cNvPr>
          <p:cNvSpPr>
            <a:spLocks noGrp="1"/>
          </p:cNvSpPr>
          <p:nvPr>
            <p:ph type="body" sz="quarter" idx="16" hasCustomPrompt="1"/>
          </p:nvPr>
        </p:nvSpPr>
        <p:spPr>
          <a:xfrm>
            <a:off x="1784838" y="126187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5" name="Text Placeholder 20">
            <a:extLst>
              <a:ext uri="{FF2B5EF4-FFF2-40B4-BE49-F238E27FC236}">
                <a16:creationId xmlns:a16="http://schemas.microsoft.com/office/drawing/2014/main" id="{F93BE80F-03ED-41A2-8709-8A7F3D16AC1C}"/>
              </a:ext>
            </a:extLst>
          </p:cNvPr>
          <p:cNvSpPr>
            <a:spLocks noGrp="1"/>
          </p:cNvSpPr>
          <p:nvPr>
            <p:ph type="body" sz="quarter" idx="24" hasCustomPrompt="1"/>
          </p:nvPr>
        </p:nvSpPr>
        <p:spPr>
          <a:xfrm>
            <a:off x="1784838" y="1587722"/>
            <a:ext cx="38570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33" name="Picture Placeholder  Middle">
            <a:extLst>
              <a:ext uri="{FF2B5EF4-FFF2-40B4-BE49-F238E27FC236}">
                <a16:creationId xmlns:a16="http://schemas.microsoft.com/office/drawing/2014/main" id="{259A6D79-8609-455C-B241-4E9D846D5FFB}"/>
              </a:ext>
            </a:extLst>
          </p:cNvPr>
          <p:cNvSpPr>
            <a:spLocks noGrp="1"/>
          </p:cNvSpPr>
          <p:nvPr>
            <p:ph type="pic" sz="quarter" idx="22" hasCustomPrompt="1"/>
          </p:nvPr>
        </p:nvSpPr>
        <p:spPr>
          <a:xfrm>
            <a:off x="569217" y="271651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0" name="Subtitle Middle">
            <a:extLst>
              <a:ext uri="{FF2B5EF4-FFF2-40B4-BE49-F238E27FC236}">
                <a16:creationId xmlns:a16="http://schemas.microsoft.com/office/drawing/2014/main" id="{AD83F8F7-A173-4FA2-BE9F-FA907F37B675}"/>
              </a:ext>
            </a:extLst>
          </p:cNvPr>
          <p:cNvSpPr>
            <a:spLocks noGrp="1"/>
          </p:cNvSpPr>
          <p:nvPr>
            <p:ph type="body" sz="quarter" idx="17" hasCustomPrompt="1"/>
          </p:nvPr>
        </p:nvSpPr>
        <p:spPr>
          <a:xfrm>
            <a:off x="1784838" y="271651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6" name="Text Placeholder 22">
            <a:extLst>
              <a:ext uri="{FF2B5EF4-FFF2-40B4-BE49-F238E27FC236}">
                <a16:creationId xmlns:a16="http://schemas.microsoft.com/office/drawing/2014/main" id="{967F51AC-FAAC-41F8-8C78-8EF80FFF4FF8}"/>
              </a:ext>
            </a:extLst>
          </p:cNvPr>
          <p:cNvSpPr>
            <a:spLocks noGrp="1"/>
          </p:cNvSpPr>
          <p:nvPr>
            <p:ph type="body" sz="quarter" idx="25" hasCustomPrompt="1"/>
          </p:nvPr>
        </p:nvSpPr>
        <p:spPr>
          <a:xfrm>
            <a:off x="1784838" y="3026645"/>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21" name="Picture Placeholder  Middle">
            <a:extLst>
              <a:ext uri="{FF2B5EF4-FFF2-40B4-BE49-F238E27FC236}">
                <a16:creationId xmlns:a16="http://schemas.microsoft.com/office/drawing/2014/main" id="{ACB6CBE9-656B-4931-8DAE-8958D93E7422}"/>
              </a:ext>
            </a:extLst>
          </p:cNvPr>
          <p:cNvSpPr>
            <a:spLocks noGrp="1"/>
          </p:cNvSpPr>
          <p:nvPr>
            <p:ph type="pic" sz="quarter" idx="33" hasCustomPrompt="1"/>
          </p:nvPr>
        </p:nvSpPr>
        <p:spPr>
          <a:xfrm>
            <a:off x="567039" y="4154799"/>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0" name="Subtitle Middle">
            <a:extLst>
              <a:ext uri="{FF2B5EF4-FFF2-40B4-BE49-F238E27FC236}">
                <a16:creationId xmlns:a16="http://schemas.microsoft.com/office/drawing/2014/main" id="{FACF049B-4486-44B8-A830-D469FA5F6CDC}"/>
              </a:ext>
            </a:extLst>
          </p:cNvPr>
          <p:cNvSpPr>
            <a:spLocks noGrp="1"/>
          </p:cNvSpPr>
          <p:nvPr>
            <p:ph type="body" sz="quarter" idx="32" hasCustomPrompt="1"/>
          </p:nvPr>
        </p:nvSpPr>
        <p:spPr>
          <a:xfrm>
            <a:off x="1782660" y="4154799"/>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2" name="Text Placeholder 22">
            <a:extLst>
              <a:ext uri="{FF2B5EF4-FFF2-40B4-BE49-F238E27FC236}">
                <a16:creationId xmlns:a16="http://schemas.microsoft.com/office/drawing/2014/main" id="{564520D8-CDA7-4278-8769-E3C18C1F19A7}"/>
              </a:ext>
            </a:extLst>
          </p:cNvPr>
          <p:cNvSpPr>
            <a:spLocks noGrp="1"/>
          </p:cNvSpPr>
          <p:nvPr>
            <p:ph type="body" sz="quarter" idx="34" hasCustomPrompt="1"/>
          </p:nvPr>
        </p:nvSpPr>
        <p:spPr>
          <a:xfrm>
            <a:off x="1782660" y="4464932"/>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16" name="Picture Placeholder Left">
            <a:extLst>
              <a:ext uri="{FF2B5EF4-FFF2-40B4-BE49-F238E27FC236}">
                <a16:creationId xmlns:a16="http://schemas.microsoft.com/office/drawing/2014/main" id="{009A490E-8C91-4D1E-BD53-4E7033E185C0}"/>
              </a:ext>
            </a:extLst>
          </p:cNvPr>
          <p:cNvSpPr>
            <a:spLocks noGrp="1"/>
          </p:cNvSpPr>
          <p:nvPr>
            <p:ph type="pic" sz="quarter" idx="28" hasCustomPrompt="1"/>
          </p:nvPr>
        </p:nvSpPr>
        <p:spPr>
          <a:xfrm>
            <a:off x="6550152" y="126187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4" name="Subtitle Left">
            <a:extLst>
              <a:ext uri="{FF2B5EF4-FFF2-40B4-BE49-F238E27FC236}">
                <a16:creationId xmlns:a16="http://schemas.microsoft.com/office/drawing/2014/main" id="{4EB342BF-6CAA-4B82-AF57-F25F0E8E4DE8}"/>
              </a:ext>
            </a:extLst>
          </p:cNvPr>
          <p:cNvSpPr>
            <a:spLocks noGrp="1"/>
          </p:cNvSpPr>
          <p:nvPr>
            <p:ph type="body" sz="quarter" idx="26" hasCustomPrompt="1"/>
          </p:nvPr>
        </p:nvSpPr>
        <p:spPr>
          <a:xfrm>
            <a:off x="7765773" y="126187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8" name="Text Placeholder 20">
            <a:extLst>
              <a:ext uri="{FF2B5EF4-FFF2-40B4-BE49-F238E27FC236}">
                <a16:creationId xmlns:a16="http://schemas.microsoft.com/office/drawing/2014/main" id="{1CB46CF6-6609-40E4-9F18-AAD3D6C5AAB0}"/>
              </a:ext>
            </a:extLst>
          </p:cNvPr>
          <p:cNvSpPr>
            <a:spLocks noGrp="1"/>
          </p:cNvSpPr>
          <p:nvPr>
            <p:ph type="body" sz="quarter" idx="30" hasCustomPrompt="1"/>
          </p:nvPr>
        </p:nvSpPr>
        <p:spPr>
          <a:xfrm>
            <a:off x="7765773" y="1587722"/>
            <a:ext cx="38570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17" name="Picture Placeholder  Middle">
            <a:extLst>
              <a:ext uri="{FF2B5EF4-FFF2-40B4-BE49-F238E27FC236}">
                <a16:creationId xmlns:a16="http://schemas.microsoft.com/office/drawing/2014/main" id="{B3525E34-70EA-44E1-8FED-6D35963A97D0}"/>
              </a:ext>
            </a:extLst>
          </p:cNvPr>
          <p:cNvSpPr>
            <a:spLocks noGrp="1"/>
          </p:cNvSpPr>
          <p:nvPr>
            <p:ph type="pic" sz="quarter" idx="29" hasCustomPrompt="1"/>
          </p:nvPr>
        </p:nvSpPr>
        <p:spPr>
          <a:xfrm>
            <a:off x="6550152" y="271651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5" name="Subtitle Middle">
            <a:extLst>
              <a:ext uri="{FF2B5EF4-FFF2-40B4-BE49-F238E27FC236}">
                <a16:creationId xmlns:a16="http://schemas.microsoft.com/office/drawing/2014/main" id="{792A9CBD-D504-44CD-993E-28D5A82AB143}"/>
              </a:ext>
            </a:extLst>
          </p:cNvPr>
          <p:cNvSpPr>
            <a:spLocks noGrp="1"/>
          </p:cNvSpPr>
          <p:nvPr>
            <p:ph type="body" sz="quarter" idx="27" hasCustomPrompt="1"/>
          </p:nvPr>
        </p:nvSpPr>
        <p:spPr>
          <a:xfrm>
            <a:off x="7765773" y="271651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9" name="Text Placeholder 22">
            <a:extLst>
              <a:ext uri="{FF2B5EF4-FFF2-40B4-BE49-F238E27FC236}">
                <a16:creationId xmlns:a16="http://schemas.microsoft.com/office/drawing/2014/main" id="{9AD166B1-99E0-49B7-9424-A1B505123279}"/>
              </a:ext>
            </a:extLst>
          </p:cNvPr>
          <p:cNvSpPr>
            <a:spLocks noGrp="1"/>
          </p:cNvSpPr>
          <p:nvPr>
            <p:ph type="body" sz="quarter" idx="31" hasCustomPrompt="1"/>
          </p:nvPr>
        </p:nvSpPr>
        <p:spPr>
          <a:xfrm>
            <a:off x="7765773" y="3026645"/>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24" name="Picture Placeholder  Middle">
            <a:extLst>
              <a:ext uri="{FF2B5EF4-FFF2-40B4-BE49-F238E27FC236}">
                <a16:creationId xmlns:a16="http://schemas.microsoft.com/office/drawing/2014/main" id="{C87162C6-1D5F-4F74-AD00-7AF87B19835D}"/>
              </a:ext>
            </a:extLst>
          </p:cNvPr>
          <p:cNvSpPr>
            <a:spLocks noGrp="1"/>
          </p:cNvSpPr>
          <p:nvPr>
            <p:ph type="pic" sz="quarter" idx="36" hasCustomPrompt="1"/>
          </p:nvPr>
        </p:nvSpPr>
        <p:spPr>
          <a:xfrm>
            <a:off x="6547974" y="4154799"/>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3" name="Subtitle Middle">
            <a:extLst>
              <a:ext uri="{FF2B5EF4-FFF2-40B4-BE49-F238E27FC236}">
                <a16:creationId xmlns:a16="http://schemas.microsoft.com/office/drawing/2014/main" id="{498C1007-D958-4823-AF07-A11D5ED562D1}"/>
              </a:ext>
            </a:extLst>
          </p:cNvPr>
          <p:cNvSpPr>
            <a:spLocks noGrp="1"/>
          </p:cNvSpPr>
          <p:nvPr>
            <p:ph type="body" sz="quarter" idx="35" hasCustomPrompt="1"/>
          </p:nvPr>
        </p:nvSpPr>
        <p:spPr>
          <a:xfrm>
            <a:off x="7763595" y="4154799"/>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5" name="Text Placeholder 22">
            <a:extLst>
              <a:ext uri="{FF2B5EF4-FFF2-40B4-BE49-F238E27FC236}">
                <a16:creationId xmlns:a16="http://schemas.microsoft.com/office/drawing/2014/main" id="{818AC8AF-5117-4C49-90A1-8427A7B5BDC7}"/>
              </a:ext>
            </a:extLst>
          </p:cNvPr>
          <p:cNvSpPr>
            <a:spLocks noGrp="1"/>
          </p:cNvSpPr>
          <p:nvPr>
            <p:ph type="body" sz="quarter" idx="37" hasCustomPrompt="1"/>
          </p:nvPr>
        </p:nvSpPr>
        <p:spPr>
          <a:xfrm>
            <a:off x="7763595" y="4464932"/>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Third level</a:t>
            </a:r>
          </a:p>
        </p:txBody>
      </p:sp>
      <p:sp>
        <p:nvSpPr>
          <p:cNvPr id="27" name="Footnote">
            <a:extLst>
              <a:ext uri="{FF2B5EF4-FFF2-40B4-BE49-F238E27FC236}">
                <a16:creationId xmlns:a16="http://schemas.microsoft.com/office/drawing/2014/main" id="{0C1180AF-6FC1-48D4-9108-195B7C9E0F8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3916912561"/>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CHARTS</a:t>
            </a:r>
          </a:p>
        </p:txBody>
      </p:sp>
    </p:spTree>
    <p:extLst>
      <p:ext uri="{BB962C8B-B14F-4D97-AF65-F5344CB8AC3E}">
        <p14:creationId xmlns:p14="http://schemas.microsoft.com/office/powerpoint/2010/main" val="4258114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Chart/Table 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1773C-83CC-4DD7-8A63-A2D075CD08C5}"/>
              </a:ext>
            </a:extLst>
          </p:cNvPr>
          <p:cNvSpPr>
            <a:spLocks noGrp="1"/>
          </p:cNvSpPr>
          <p:nvPr>
            <p:ph type="ftr" sz="quarter" idx="35"/>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EAFD64F3-6468-4255-897C-C766A650F8BE}"/>
              </a:ext>
            </a:extLst>
          </p:cNvPr>
          <p:cNvSpPr>
            <a:spLocks noGrp="1"/>
          </p:cNvSpPr>
          <p:nvPr>
            <p:ph type="title" hasCustomPrompt="1"/>
          </p:nvPr>
        </p:nvSpPr>
        <p:spPr>
          <a:xfrm>
            <a:off x="567038" y="342900"/>
            <a:ext cx="5029200" cy="460551"/>
          </a:xfrm>
        </p:spPr>
        <p:txBody>
          <a:bodyPr/>
          <a:lstStyle>
            <a:lvl1pPr>
              <a:defRPr>
                <a:solidFill>
                  <a:schemeClr val="tx1"/>
                </a:solidFill>
              </a:defRPr>
            </a:lvl1pPr>
          </a:lstStyle>
          <a:p>
            <a:r>
              <a:rPr lang="en-US" dirty="0"/>
              <a:t>[Headline]</a:t>
            </a:r>
          </a:p>
        </p:txBody>
      </p:sp>
      <p:sp>
        <p:nvSpPr>
          <p:cNvPr id="13" name="Sub-headline">
            <a:extLst>
              <a:ext uri="{FF2B5EF4-FFF2-40B4-BE49-F238E27FC236}">
                <a16:creationId xmlns:a16="http://schemas.microsoft.com/office/drawing/2014/main" id="{F2F8395B-EC7C-49BC-8971-AA4EFB9AE789}"/>
              </a:ext>
            </a:extLst>
          </p:cNvPr>
          <p:cNvSpPr>
            <a:spLocks noGrp="1"/>
          </p:cNvSpPr>
          <p:nvPr>
            <p:ph type="body" sz="quarter" idx="18" hasCustomPrompt="1"/>
          </p:nvPr>
        </p:nvSpPr>
        <p:spPr>
          <a:xfrm>
            <a:off x="566928"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dirty="0"/>
              <a:t>[Sub-headline]</a:t>
            </a:r>
          </a:p>
        </p:txBody>
      </p:sp>
      <p:sp>
        <p:nvSpPr>
          <p:cNvPr id="12" name="Content Placeholder 2">
            <a:extLst>
              <a:ext uri="{FF2B5EF4-FFF2-40B4-BE49-F238E27FC236}">
                <a16:creationId xmlns:a16="http://schemas.microsoft.com/office/drawing/2014/main" id="{4AB153EC-A950-47EE-AB73-6EB5E4AEFEEB}"/>
              </a:ext>
            </a:extLst>
          </p:cNvPr>
          <p:cNvSpPr>
            <a:spLocks noGrp="1"/>
          </p:cNvSpPr>
          <p:nvPr>
            <p:ph sz="quarter" idx="36" hasCustomPrompt="1"/>
          </p:nvPr>
        </p:nvSpPr>
        <p:spPr>
          <a:xfrm>
            <a:off x="567038" y="1257300"/>
            <a:ext cx="5029200" cy="4343398"/>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7">
            <a:extLst>
              <a:ext uri="{FF2B5EF4-FFF2-40B4-BE49-F238E27FC236}">
                <a16:creationId xmlns:a16="http://schemas.microsoft.com/office/drawing/2014/main" id="{3D88D426-7BF0-4172-85D4-A6B8E9C24743}"/>
              </a:ext>
            </a:extLst>
          </p:cNvPr>
          <p:cNvSpPr>
            <a:spLocks noGrp="1"/>
          </p:cNvSpPr>
          <p:nvPr>
            <p:ph sz="quarter" idx="15" hasCustomPrompt="1"/>
          </p:nvPr>
        </p:nvSpPr>
        <p:spPr>
          <a:xfrm>
            <a:off x="6607174" y="342900"/>
            <a:ext cx="5027613" cy="5257800"/>
          </a:xfrm>
          <a:prstGeom prst="rect">
            <a:avLst/>
          </a:prstGeom>
        </p:spPr>
        <p:txBody>
          <a:bodyPr anchor="ctr"/>
          <a:lstStyle>
            <a:lvl1pPr marL="0" indent="0" algn="ctr">
              <a:buNone/>
              <a:defRPr/>
            </a:lvl1pPr>
          </a:lstStyle>
          <a:p>
            <a:pPr lvl="0"/>
            <a:r>
              <a:rPr lang="en-US" dirty="0"/>
              <a:t>[Click respective icon to insert CHART or TABLE </a:t>
            </a:r>
            <a:br>
              <a:rPr lang="en-US" dirty="0"/>
            </a:br>
            <a:r>
              <a:rPr lang="en-US" dirty="0"/>
              <a:t>– not text]</a:t>
            </a:r>
          </a:p>
        </p:txBody>
      </p:sp>
      <p:sp>
        <p:nvSpPr>
          <p:cNvPr id="11" name="Footnote">
            <a:extLst>
              <a:ext uri="{FF2B5EF4-FFF2-40B4-BE49-F238E27FC236}">
                <a16:creationId xmlns:a16="http://schemas.microsoft.com/office/drawing/2014/main" id="{E0FEE6F1-5ED6-4155-AB7C-9001D5E5229F}"/>
              </a:ext>
            </a:extLst>
          </p:cNvPr>
          <p:cNvSpPr>
            <a:spLocks noGrp="1"/>
          </p:cNvSpPr>
          <p:nvPr>
            <p:ph type="body" sz="quarter" idx="37"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3054613818"/>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Horizontal 2">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dirty="0"/>
              <a:t>Section name (optional) / Title / Month 20YY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F825584D-1BC8-446F-BB3F-0C023D59BA81}"/>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7" name="Sub-headline">
            <a:extLst>
              <a:ext uri="{FF2B5EF4-FFF2-40B4-BE49-F238E27FC236}">
                <a16:creationId xmlns:a16="http://schemas.microsoft.com/office/drawing/2014/main" id="{6FA2FA71-8E88-4D67-B89E-0764EEEBCB20}"/>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261872"/>
            <a:ext cx="11067750" cy="84691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8" y="2286176"/>
            <a:ext cx="11067749" cy="3309952"/>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13" name="Footnote">
            <a:extLst>
              <a:ext uri="{FF2B5EF4-FFF2-40B4-BE49-F238E27FC236}">
                <a16:creationId xmlns:a16="http://schemas.microsoft.com/office/drawing/2014/main" id="{5E1F8941-2DB1-43B3-A8B3-04F898C347B0}"/>
              </a:ext>
            </a:extLst>
          </p:cNvPr>
          <p:cNvSpPr>
            <a:spLocks noGrp="1"/>
          </p:cNvSpPr>
          <p:nvPr>
            <p:ph type="body" sz="quarter" idx="21"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29903154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792" userDrawn="1">
          <p15:clr>
            <a:srgbClr val="FBAE40"/>
          </p15:clr>
        </p15:guide>
        <p15:guide id="3" orient="horz" pos="352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Statement 2">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dirty="0"/>
              <a:t>Section name (optional) / Title / Month 20YY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EC86FBA1-A5CB-4CA3-86CA-543F3C5C62AB}"/>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8" name="Sub-headline">
            <a:extLst>
              <a:ext uri="{FF2B5EF4-FFF2-40B4-BE49-F238E27FC236}">
                <a16:creationId xmlns:a16="http://schemas.microsoft.com/office/drawing/2014/main" id="{7A70C313-1E6D-4772-BFC4-2550335AB35E}"/>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261872"/>
            <a:ext cx="11067750" cy="833472"/>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286000"/>
            <a:ext cx="5528962" cy="3310128"/>
          </a:xfrm>
        </p:spPr>
        <p:txBody>
          <a:bodyPr anchor="ctr"/>
          <a:lstStyle>
            <a:lvl1pPr marL="0" indent="0" algn="ctr">
              <a:buNone/>
              <a:defRPr/>
            </a:lvl1pPr>
            <a:lvl2pPr marL="169863" indent="0">
              <a:buNone/>
              <a:defRPr/>
            </a:lvl2pPr>
          </a:lstStyle>
          <a:p>
            <a:pPr lvl="0"/>
            <a:r>
              <a:rPr lang="en-US" dirty="0"/>
              <a:t>[Click respective icon to add CHART or TABLE – not text]</a:t>
            </a:r>
          </a:p>
        </p:txBody>
      </p:sp>
      <p:sp>
        <p:nvSpPr>
          <p:cNvPr id="13" name="Footnote">
            <a:extLst>
              <a:ext uri="{FF2B5EF4-FFF2-40B4-BE49-F238E27FC236}">
                <a16:creationId xmlns:a16="http://schemas.microsoft.com/office/drawing/2014/main" id="{0D3DA49E-6BCF-4AC4-B935-9372CF029C86}"/>
              </a:ext>
            </a:extLst>
          </p:cNvPr>
          <p:cNvSpPr>
            <a:spLocks noGrp="1"/>
          </p:cNvSpPr>
          <p:nvPr>
            <p:ph type="body" sz="quarter" idx="21"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6607176" y="2286000"/>
            <a:ext cx="5027614" cy="3310128"/>
          </a:xfrm>
        </p:spPr>
        <p:txBody>
          <a:bodyPr/>
          <a:lstStyle>
            <a:lvl1pPr>
              <a:defRPr sz="1200"/>
            </a:lvl1pPr>
            <a:lvl2pPr>
              <a:defRPr sz="12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454262"/>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792" userDrawn="1">
          <p15:clr>
            <a:srgbClr val="FBAE40"/>
          </p15:clr>
        </p15:guide>
        <p15:guide id="3" orient="horz" pos="352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Statement 3">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dirty="0"/>
              <a:t>Section name (optional) / Title / Month 20YY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6D4F9971-BA27-4DF9-9670-81370BC41F18}"/>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7" name="Sub-headline">
            <a:extLst>
              <a:ext uri="{FF2B5EF4-FFF2-40B4-BE49-F238E27FC236}">
                <a16:creationId xmlns:a16="http://schemas.microsoft.com/office/drawing/2014/main" id="{D4ED6766-5856-43C2-97F7-01E8EBA9AD15}"/>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261872"/>
            <a:ext cx="5029200" cy="138077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dirty="0"/>
              <a:t>[Click to add statement]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7038" y="2828182"/>
            <a:ext cx="5029200" cy="2772518"/>
          </a:xfrm>
        </p:spPr>
        <p:txBody>
          <a:bodyPr/>
          <a:lstStyle>
            <a:lvl1pPr>
              <a:defRPr sz="1200"/>
            </a:lvl1pPr>
            <a:lvl2pPr>
              <a:defRPr sz="12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6607175" y="1261872"/>
            <a:ext cx="5024651" cy="4937760"/>
          </a:xfrm>
          <a:noFill/>
        </p:spPr>
        <p:txBody>
          <a:bodyPr anchor="ctr"/>
          <a:lstStyle>
            <a:lvl1pPr marL="0" indent="0" algn="ctr">
              <a:buNone/>
              <a:defRPr/>
            </a:lvl1pPr>
            <a:lvl2pPr marL="169863" indent="0">
              <a:buNone/>
              <a:defRPr/>
            </a:lvl2pPr>
          </a:lstStyle>
          <a:p>
            <a:pPr lvl="0"/>
            <a:r>
              <a:rPr lang="en-US" dirty="0"/>
              <a:t>[Click respective icon to add CHART or TABLE </a:t>
            </a:r>
            <a:br>
              <a:rPr lang="en-US" dirty="0"/>
            </a:br>
            <a:r>
              <a:rPr lang="en-US" dirty="0"/>
              <a:t>– not text]</a:t>
            </a:r>
          </a:p>
        </p:txBody>
      </p:sp>
      <p:sp>
        <p:nvSpPr>
          <p:cNvPr id="16" name="Footnote">
            <a:extLst>
              <a:ext uri="{FF2B5EF4-FFF2-40B4-BE49-F238E27FC236}">
                <a16:creationId xmlns:a16="http://schemas.microsoft.com/office/drawing/2014/main" id="{49C5F243-305C-4A83-8B6C-457510264654}"/>
              </a:ext>
            </a:extLst>
          </p:cNvPr>
          <p:cNvSpPr>
            <a:spLocks noGrp="1"/>
          </p:cNvSpPr>
          <p:nvPr>
            <p:ph type="body" sz="quarter" idx="21"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60049969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0" b="1" dirty="0">
                <a:solidFill>
                  <a:schemeClr val="tx1"/>
                </a:solidFill>
              </a:rPr>
              <a:t>STATEMENTS</a:t>
            </a:r>
          </a:p>
        </p:txBody>
      </p:sp>
    </p:spTree>
    <p:extLst>
      <p:ext uri="{BB962C8B-B14F-4D97-AF65-F5344CB8AC3E}">
        <p14:creationId xmlns:p14="http://schemas.microsoft.com/office/powerpoint/2010/main" val="3521994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hot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AE9242-AE57-42CB-99F5-9AFC9B96251A}"/>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Picture Placeholder 7">
            <a:extLst>
              <a:ext uri="{FF2B5EF4-FFF2-40B4-BE49-F238E27FC236}">
                <a16:creationId xmlns:a16="http://schemas.microsoft.com/office/drawing/2014/main" id="{BF7B47CD-8901-46EE-AB48-D0A3C468D400}"/>
              </a:ext>
              <a:ext uri="{C183D7F6-B498-43B3-948B-1728B52AA6E4}">
                <adec:decorative xmlns:adec="http://schemas.microsoft.com/office/drawing/2017/decorative" val="0"/>
              </a:ext>
            </a:extLst>
          </p:cNvPr>
          <p:cNvSpPr>
            <a:spLocks noGrp="1"/>
          </p:cNvSpPr>
          <p:nvPr>
            <p:ph type="pic" sz="quarter" idx="13" hasCustomPrompt="1"/>
          </p:nvPr>
        </p:nvSpPr>
        <p:spPr>
          <a:xfrm>
            <a:off x="0" y="0"/>
            <a:ext cx="12192000" cy="6858000"/>
          </a:xfrm>
          <a:prstGeom prst="rect">
            <a:avLst/>
          </a:prstGeom>
          <a:blipFill>
            <a:blip r:embed="rId2"/>
            <a:stretch>
              <a:fillRect/>
            </a:stretch>
          </a:blipFill>
        </p:spPr>
        <p:txBody>
          <a:bodyPr anchor="ctr"/>
          <a:lstStyle>
            <a:lvl1pPr marL="0" indent="0" algn="ctr">
              <a:buNone/>
              <a:defRPr/>
            </a:lvl1pPr>
          </a:lstStyle>
          <a:p>
            <a:r>
              <a:rPr lang="en-US" dirty="0"/>
              <a:t>[Click to insert photo and then “Send to back” to place photo in background and add statement text]</a:t>
            </a:r>
          </a:p>
        </p:txBody>
      </p:sp>
      <p:sp>
        <p:nvSpPr>
          <p:cNvPr id="6" name="Rectangle 5">
            <a:extLst>
              <a:ext uri="{FF2B5EF4-FFF2-40B4-BE49-F238E27FC236}">
                <a16:creationId xmlns:a16="http://schemas.microsoft.com/office/drawing/2014/main" id="{B578FD19-AE96-4C05-B985-606DD59F77A9}"/>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pic>
        <p:nvPicPr>
          <p:cNvPr id="2" name="SPG MI!W">
            <a:extLst>
              <a:ext uri="{FF2B5EF4-FFF2-40B4-BE49-F238E27FC236}">
                <a16:creationId xmlns:a16="http://schemas.microsoft.com/office/drawing/2014/main" id="{83BC1647-F24E-219A-3896-1A8FCE4DBC6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56521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Black">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38" y="647699"/>
            <a:ext cx="11064240" cy="5046659"/>
          </a:xfrm>
          <a:prstGeom prst="rect">
            <a:avLst/>
          </a:prstGeom>
        </p:spPr>
        <p:txBody>
          <a:bodyPr anchor="ct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a:t>
            </a:r>
          </a:p>
        </p:txBody>
      </p:sp>
      <p:sp>
        <p:nvSpPr>
          <p:cNvPr id="64" name="Rectangle 63">
            <a:extLst>
              <a:ext uri="{FF2B5EF4-FFF2-40B4-BE49-F238E27FC236}">
                <a16:creationId xmlns:a16="http://schemas.microsoft.com/office/drawing/2014/main" id="{0AF2750B-AD6E-4AB7-BC8F-49A352652125}"/>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2" name="SPG MI!W">
            <a:extLst>
              <a:ext uri="{FF2B5EF4-FFF2-40B4-BE49-F238E27FC236}">
                <a16:creationId xmlns:a16="http://schemas.microsoft.com/office/drawing/2014/main" id="{3DB87955-9905-980E-89FC-BEDF366E038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25749275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2 Line Title and Sub-headlin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468271-2A9D-4952-80BC-4A10FA385C0C}"/>
              </a:ext>
            </a:extLst>
          </p:cNvPr>
          <p:cNvSpPr>
            <a:spLocks noGrp="1"/>
          </p:cNvSpPr>
          <p:nvPr>
            <p:ph type="ftr" sz="quarter" idx="20"/>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7" name="Title 6">
            <a:extLst>
              <a:ext uri="{FF2B5EF4-FFF2-40B4-BE49-F238E27FC236}">
                <a16:creationId xmlns:a16="http://schemas.microsoft.com/office/drawing/2014/main" id="{9F6A52D2-B831-4A7E-B79F-CA60DD5AFA5B}"/>
              </a:ext>
            </a:extLst>
          </p:cNvPr>
          <p:cNvSpPr>
            <a:spLocks noGrp="1"/>
          </p:cNvSpPr>
          <p:nvPr>
            <p:ph type="title" hasCustomPrompt="1"/>
          </p:nvPr>
        </p:nvSpPr>
        <p:spPr>
          <a:xfrm>
            <a:off x="567039" y="342900"/>
            <a:ext cx="11062709" cy="826477"/>
          </a:xfrm>
        </p:spPr>
        <p:txBody>
          <a:bodyPr/>
          <a:lstStyle/>
          <a:p>
            <a:r>
              <a:rPr lang="en-US" dirty="0"/>
              <a:t>[Headline]</a:t>
            </a:r>
          </a:p>
        </p:txBody>
      </p:sp>
      <p:sp>
        <p:nvSpPr>
          <p:cNvPr id="8" name="Sub-headline">
            <a:extLst>
              <a:ext uri="{FF2B5EF4-FFF2-40B4-BE49-F238E27FC236}">
                <a16:creationId xmlns:a16="http://schemas.microsoft.com/office/drawing/2014/main" id="{D212CF22-B0A8-44E6-9016-A098DED0B9DC}"/>
              </a:ext>
            </a:extLst>
          </p:cNvPr>
          <p:cNvSpPr>
            <a:spLocks noGrp="1"/>
          </p:cNvSpPr>
          <p:nvPr>
            <p:ph type="body" sz="quarter" idx="13" hasCustomPrompt="1"/>
          </p:nvPr>
        </p:nvSpPr>
        <p:spPr>
          <a:xfrm>
            <a:off x="567039" y="1262525"/>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11" name="Content Placeholder 2">
            <a:extLst>
              <a:ext uri="{FF2B5EF4-FFF2-40B4-BE49-F238E27FC236}">
                <a16:creationId xmlns:a16="http://schemas.microsoft.com/office/drawing/2014/main" id="{3E5ACEF0-A41E-43CA-95FB-8893A51AFE9C}"/>
              </a:ext>
            </a:extLst>
          </p:cNvPr>
          <p:cNvSpPr>
            <a:spLocks noGrp="1"/>
          </p:cNvSpPr>
          <p:nvPr>
            <p:ph sz="quarter" idx="17" hasCustomPrompt="1"/>
          </p:nvPr>
        </p:nvSpPr>
        <p:spPr>
          <a:xfrm>
            <a:off x="567038" y="1638300"/>
            <a:ext cx="11067749" cy="3962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
            <a:extLst>
              <a:ext uri="{FF2B5EF4-FFF2-40B4-BE49-F238E27FC236}">
                <a16:creationId xmlns:a16="http://schemas.microsoft.com/office/drawing/2014/main" id="{2AC03367-3865-46D6-B5A4-164C77CEC650}"/>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726644003"/>
      </p:ext>
    </p:extLst>
  </p:cSld>
  <p:clrMapOvr>
    <a:masterClrMapping/>
  </p:clrMapOvr>
  <p:extLst>
    <p:ext uri="{DCECCB84-F9BA-43D5-87BE-67443E8EF086}">
      <p15:sldGuideLst xmlns:p15="http://schemas.microsoft.com/office/powerpoint/2012/main">
        <p15:guide id="1" orient="horz" pos="1032" userDrawn="1">
          <p15:clr>
            <a:srgbClr val="FBAE40"/>
          </p15:clr>
        </p15:guide>
        <p15:guide id="2" orient="horz" pos="3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Whit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1" name="Text Placeholder 6">
            <a:extLst>
              <a:ext uri="{FF2B5EF4-FFF2-40B4-BE49-F238E27FC236}">
                <a16:creationId xmlns:a16="http://schemas.microsoft.com/office/drawing/2014/main" id="{E728C08C-0481-418C-8998-03197761BCAE}"/>
              </a:ext>
            </a:extLst>
          </p:cNvPr>
          <p:cNvSpPr>
            <a:spLocks noGrp="1"/>
          </p:cNvSpPr>
          <p:nvPr>
            <p:ph type="body" sz="quarter" idx="13" hasCustomPrompt="1"/>
          </p:nvPr>
        </p:nvSpPr>
        <p:spPr>
          <a:xfrm>
            <a:off x="567038" y="647699"/>
            <a:ext cx="11064240" cy="5046659"/>
          </a:xfrm>
          <a:prstGeom prst="rect">
            <a:avLst/>
          </a:prstGeom>
        </p:spPr>
        <p:txBody>
          <a:bodyPr anchor="ct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dirty="0"/>
              <a:t>[Add statement]</a:t>
            </a:r>
          </a:p>
        </p:txBody>
      </p:sp>
    </p:spTree>
    <p:extLst>
      <p:ext uri="{BB962C8B-B14F-4D97-AF65-F5344CB8AC3E}">
        <p14:creationId xmlns:p14="http://schemas.microsoft.com/office/powerpoint/2010/main" val="402731383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DIVIDERS</a:t>
            </a:r>
          </a:p>
        </p:txBody>
      </p:sp>
    </p:spTree>
    <p:extLst>
      <p:ext uri="{BB962C8B-B14F-4D97-AF65-F5344CB8AC3E}">
        <p14:creationId xmlns:p14="http://schemas.microsoft.com/office/powerpoint/2010/main" val="3698888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B2BB06-A918-4461-A3C3-E0F62881116D}"/>
              </a:ext>
            </a:extLst>
          </p:cNvPr>
          <p:cNvSpPr>
            <a:spLocks noGrp="1"/>
          </p:cNvSpPr>
          <p:nvPr>
            <p:ph type="ftr" sz="quarter" idx="16"/>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dirty="0"/>
          </a:p>
        </p:txBody>
      </p:sp>
      <p:sp>
        <p:nvSpPr>
          <p:cNvPr id="68" name="Title 1">
            <a:extLst>
              <a:ext uri="{FF2B5EF4-FFF2-40B4-BE49-F238E27FC236}">
                <a16:creationId xmlns:a16="http://schemas.microsoft.com/office/drawing/2014/main" id="{64E68955-1F47-48A6-A186-3CE836A9C055}"/>
              </a:ext>
            </a:extLst>
          </p:cNvPr>
          <p:cNvSpPr>
            <a:spLocks noGrp="1"/>
          </p:cNvSpPr>
          <p:nvPr>
            <p:ph type="title" hasCustomPrompt="1"/>
          </p:nvPr>
        </p:nvSpPr>
        <p:spPr>
          <a:xfrm>
            <a:off x="558798" y="456344"/>
            <a:ext cx="5214685" cy="4768897"/>
          </a:xfrm>
          <a:prstGeom prst="rect">
            <a:avLst/>
          </a:prstGeom>
        </p:spPr>
        <p:txBody>
          <a:bodyPr anchor="ctr">
            <a:normAutofit/>
          </a:bodyPr>
          <a:lstStyle>
            <a:lvl1pPr>
              <a:defRPr sz="4000"/>
            </a:lvl1pPr>
          </a:lstStyle>
          <a:p>
            <a:r>
              <a:rPr lang="en-US" dirty="0"/>
              <a:t>[Add divider slide title]</a:t>
            </a:r>
          </a:p>
        </p:txBody>
      </p:sp>
      <p:sp>
        <p:nvSpPr>
          <p:cNvPr id="8" name="Text Placeholder 6">
            <a:extLst>
              <a:ext uri="{FF2B5EF4-FFF2-40B4-BE49-F238E27FC236}">
                <a16:creationId xmlns:a16="http://schemas.microsoft.com/office/drawing/2014/main" id="{D2621E20-CD29-4C8E-8931-671EA0A0A209}"/>
              </a:ext>
            </a:extLst>
          </p:cNvPr>
          <p:cNvSpPr>
            <a:spLocks noGrp="1"/>
          </p:cNvSpPr>
          <p:nvPr>
            <p:ph type="body" sz="quarter" idx="14" hasCustomPrompt="1"/>
          </p:nvPr>
        </p:nvSpPr>
        <p:spPr>
          <a:xfrm>
            <a:off x="558799" y="5228050"/>
            <a:ext cx="5214683"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[Optional, Presenter First and Last Name]</a:t>
            </a:r>
            <a:br>
              <a:rPr lang="en-US" dirty="0"/>
            </a:br>
            <a:r>
              <a:rPr lang="en-US" dirty="0"/>
              <a:t>[Optional, Presenter First and Last Name]</a:t>
            </a:r>
          </a:p>
        </p:txBody>
      </p:sp>
      <p:sp>
        <p:nvSpPr>
          <p:cNvPr id="70" name="Picture Placeholder 6">
            <a:extLst>
              <a:ext uri="{FF2B5EF4-FFF2-40B4-BE49-F238E27FC236}">
                <a16:creationId xmlns:a16="http://schemas.microsoft.com/office/drawing/2014/main" id="{398B8C0B-A3E4-4E75-AED3-0E66FE4C8A90}"/>
              </a:ext>
            </a:extLst>
          </p:cNvPr>
          <p:cNvSpPr>
            <a:spLocks noGrp="1"/>
          </p:cNvSpPr>
          <p:nvPr>
            <p:ph type="pic" sz="quarter" idx="15" hasCustomPrompt="1"/>
          </p:nvPr>
        </p:nvSpPr>
        <p:spPr>
          <a:xfrm>
            <a:off x="6098117" y="479784"/>
            <a:ext cx="6093883" cy="5557838"/>
          </a:xfrm>
          <a:prstGeom prst="rect">
            <a:avLst/>
          </a:prstGeom>
          <a:blipFill>
            <a:blip r:embed="rId2"/>
            <a:stretch>
              <a:fillRect/>
            </a:stretch>
          </a:blipFill>
        </p:spPr>
        <p:txBody>
          <a:bodyPr anchor="ctr"/>
          <a:lstStyle>
            <a:lvl1pPr marL="0" indent="0" algn="ctr">
              <a:buNone/>
              <a:defRPr/>
            </a:lvl1pPr>
          </a:lstStyle>
          <a:p>
            <a:r>
              <a:rPr lang="en-US" dirty="0"/>
              <a:t>[Insert photo]</a:t>
            </a:r>
          </a:p>
        </p:txBody>
      </p:sp>
      <p:sp>
        <p:nvSpPr>
          <p:cNvPr id="121" name="Rectangle 120">
            <a:extLst>
              <a:ext uri="{FF2B5EF4-FFF2-40B4-BE49-F238E27FC236}">
                <a16:creationId xmlns:a16="http://schemas.microsoft.com/office/drawing/2014/main" id="{7387A807-7D19-4269-A6EC-9BCB23361399}"/>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3" name="SPG MI!W">
            <a:extLst>
              <a:ext uri="{FF2B5EF4-FFF2-40B4-BE49-F238E27FC236}">
                <a16:creationId xmlns:a16="http://schemas.microsoft.com/office/drawing/2014/main" id="{752ECB04-A5ED-0F0D-85FD-D22017E50B8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855122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4 Photo">
    <p:bg>
      <p:bgPr>
        <a:solidFill>
          <a:schemeClr val="accent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1A11F5-24CC-4F34-844F-F61047D8B1E6}"/>
              </a:ext>
            </a:extLst>
          </p:cNvPr>
          <p:cNvSpPr>
            <a:spLocks noGrp="1"/>
          </p:cNvSpPr>
          <p:nvPr>
            <p:ph type="ftr" sz="quarter" idx="16"/>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2" name="Title 1">
            <a:extLst>
              <a:ext uri="{FF2B5EF4-FFF2-40B4-BE49-F238E27FC236}">
                <a16:creationId xmlns:a16="http://schemas.microsoft.com/office/drawing/2014/main" id="{004B315D-93E5-4AEB-A2B1-CBCD42F25624}"/>
              </a:ext>
            </a:extLst>
          </p:cNvPr>
          <p:cNvSpPr>
            <a:spLocks noGrp="1"/>
          </p:cNvSpPr>
          <p:nvPr>
            <p:ph type="title" hasCustomPrompt="1"/>
          </p:nvPr>
        </p:nvSpPr>
        <p:spPr>
          <a:xfrm>
            <a:off x="558798" y="456343"/>
            <a:ext cx="5214685" cy="4768897"/>
          </a:xfrm>
          <a:prstGeom prst="rect">
            <a:avLst/>
          </a:prstGeom>
        </p:spPr>
        <p:txBody>
          <a:bodyPr anchor="ctr">
            <a:normAutofit/>
          </a:bodyPr>
          <a:lstStyle>
            <a:lvl1pPr>
              <a:defRPr sz="4000"/>
            </a:lvl1pPr>
          </a:lstStyle>
          <a:p>
            <a:r>
              <a:rPr lang="en-US" dirty="0"/>
              <a:t>[Add divider slide title]</a:t>
            </a:r>
          </a:p>
        </p:txBody>
      </p:sp>
      <p:sp>
        <p:nvSpPr>
          <p:cNvPr id="8" name="Text Placeholder 6">
            <a:extLst>
              <a:ext uri="{FF2B5EF4-FFF2-40B4-BE49-F238E27FC236}">
                <a16:creationId xmlns:a16="http://schemas.microsoft.com/office/drawing/2014/main" id="{794C1205-987F-4989-B4B0-84F9B893104F}"/>
              </a:ext>
            </a:extLst>
          </p:cNvPr>
          <p:cNvSpPr>
            <a:spLocks noGrp="1"/>
          </p:cNvSpPr>
          <p:nvPr>
            <p:ph type="body" sz="quarter" idx="14" hasCustomPrompt="1"/>
          </p:nvPr>
        </p:nvSpPr>
        <p:spPr>
          <a:xfrm>
            <a:off x="558799" y="5228050"/>
            <a:ext cx="5214683"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[Optional, Presenter First and Last Name]</a:t>
            </a:r>
            <a:br>
              <a:rPr lang="en-US" dirty="0"/>
            </a:br>
            <a:r>
              <a:rPr lang="en-US" dirty="0"/>
              <a:t>[Optional, Presenter First and Last Name]</a:t>
            </a:r>
          </a:p>
        </p:txBody>
      </p:sp>
      <p:sp>
        <p:nvSpPr>
          <p:cNvPr id="64" name="Picture Placeholder 6">
            <a:extLst>
              <a:ext uri="{FF2B5EF4-FFF2-40B4-BE49-F238E27FC236}">
                <a16:creationId xmlns:a16="http://schemas.microsoft.com/office/drawing/2014/main" id="{D89211C8-4F78-4574-8F29-4EF3145B98B7}"/>
              </a:ext>
            </a:extLst>
          </p:cNvPr>
          <p:cNvSpPr>
            <a:spLocks noGrp="1"/>
          </p:cNvSpPr>
          <p:nvPr>
            <p:ph type="pic" sz="quarter" idx="15" hasCustomPrompt="1"/>
          </p:nvPr>
        </p:nvSpPr>
        <p:spPr>
          <a:xfrm>
            <a:off x="6098117" y="479784"/>
            <a:ext cx="6093883" cy="5557838"/>
          </a:xfrm>
          <a:prstGeom prst="rect">
            <a:avLst/>
          </a:prstGeom>
          <a:blipFill>
            <a:blip r:embed="rId2"/>
            <a:stretch>
              <a:fillRect/>
            </a:stretch>
          </a:blipFill>
        </p:spPr>
        <p:txBody>
          <a:bodyPr anchor="ctr"/>
          <a:lstStyle>
            <a:lvl1pPr marL="0" indent="0" algn="ctr">
              <a:buNone/>
              <a:defRPr/>
            </a:lvl1pPr>
          </a:lstStyle>
          <a:p>
            <a:r>
              <a:rPr lang="en-US" dirty="0"/>
              <a:t>[Insert photo]</a:t>
            </a:r>
          </a:p>
        </p:txBody>
      </p:sp>
      <p:sp>
        <p:nvSpPr>
          <p:cNvPr id="61" name="Rectangle 60">
            <a:extLst>
              <a:ext uri="{FF2B5EF4-FFF2-40B4-BE49-F238E27FC236}">
                <a16:creationId xmlns:a16="http://schemas.microsoft.com/office/drawing/2014/main" id="{A59E951D-F3DE-46AE-984E-2C735163DA5E}"/>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3" name="SPG MI!B">
            <a:extLst>
              <a:ext uri="{FF2B5EF4-FFF2-40B4-BE49-F238E27FC236}">
                <a16:creationId xmlns:a16="http://schemas.microsoft.com/office/drawing/2014/main" id="{96BEE391-C45B-6C1A-4CC4-CDF48D78370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3604032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1">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3440164"/>
          </a:xfrm>
          <a:prstGeom prst="rect">
            <a:avLst/>
          </a:prstGeom>
        </p:spPr>
        <p:txBody>
          <a:bodyPr>
            <a:normAutofit/>
          </a:bodyPr>
          <a:lstStyle>
            <a:lvl1pPr>
              <a:defRPr sz="4000"/>
            </a:lvl1pPr>
          </a:lstStyle>
          <a:p>
            <a:r>
              <a:rPr lang="en-US" dirty="0"/>
              <a:t>[Add divider slide title]</a:t>
            </a:r>
          </a:p>
        </p:txBody>
      </p:sp>
      <p:sp>
        <p:nvSpPr>
          <p:cNvPr id="8" name="Text Placeholder 6">
            <a:extLst>
              <a:ext uri="{FF2B5EF4-FFF2-40B4-BE49-F238E27FC236}">
                <a16:creationId xmlns:a16="http://schemas.microsoft.com/office/drawing/2014/main" id="{BFDBA538-CF34-4648-8EE0-7F62FCB87133}"/>
              </a:ext>
            </a:extLst>
          </p:cNvPr>
          <p:cNvSpPr>
            <a:spLocks noGrp="1"/>
          </p:cNvSpPr>
          <p:nvPr>
            <p:ph type="body" sz="quarter" idx="14" hasCustomPrompt="1"/>
          </p:nvPr>
        </p:nvSpPr>
        <p:spPr>
          <a:xfrm>
            <a:off x="558800" y="5395965"/>
            <a:ext cx="4059936"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[Optional, Presenter First and Last Name]</a:t>
            </a:r>
            <a:br>
              <a:rPr lang="en-US" dirty="0"/>
            </a:br>
            <a:r>
              <a:rPr lang="en-US" dirty="0"/>
              <a:t>[Optional, Presenter First and Last Name]</a:t>
            </a:r>
          </a:p>
        </p:txBody>
      </p:sp>
      <p:sp>
        <p:nvSpPr>
          <p:cNvPr id="22" name="Text Placeholder 6">
            <a:extLst>
              <a:ext uri="{FF2B5EF4-FFF2-40B4-BE49-F238E27FC236}">
                <a16:creationId xmlns:a16="http://schemas.microsoft.com/office/drawing/2014/main" id="{DEBE0202-C83B-4CDF-99B4-51D3CE5F8F85}"/>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text]</a:t>
            </a:r>
          </a:p>
        </p:txBody>
      </p:sp>
    </p:spTree>
    <p:extLst>
      <p:ext uri="{BB962C8B-B14F-4D97-AF65-F5344CB8AC3E}">
        <p14:creationId xmlns:p14="http://schemas.microsoft.com/office/powerpoint/2010/main" val="185751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9" name="Title 1">
            <a:extLst>
              <a:ext uri="{FF2B5EF4-FFF2-40B4-BE49-F238E27FC236}">
                <a16:creationId xmlns:a16="http://schemas.microsoft.com/office/drawing/2014/main" id="{E30EE35D-B2D5-4830-B369-B5A8238119AC}"/>
              </a:ext>
            </a:extLst>
          </p:cNvPr>
          <p:cNvSpPr>
            <a:spLocks noGrp="1"/>
          </p:cNvSpPr>
          <p:nvPr>
            <p:ph type="title" hasCustomPrompt="1"/>
          </p:nvPr>
        </p:nvSpPr>
        <p:spPr>
          <a:xfrm>
            <a:off x="558799" y="1955801"/>
            <a:ext cx="4059936" cy="3440164"/>
          </a:xfrm>
          <a:prstGeom prst="rect">
            <a:avLst/>
          </a:prstGeom>
        </p:spPr>
        <p:txBody>
          <a:bodyPr>
            <a:normAutofit/>
          </a:bodyPr>
          <a:lstStyle>
            <a:lvl1pPr>
              <a:defRPr sz="4000"/>
            </a:lvl1pPr>
          </a:lstStyle>
          <a:p>
            <a:r>
              <a:rPr lang="en-US" dirty="0"/>
              <a:t>[Add divider slide title]</a:t>
            </a:r>
          </a:p>
        </p:txBody>
      </p:sp>
      <p:sp>
        <p:nvSpPr>
          <p:cNvPr id="11" name="Text Placeholder 6">
            <a:extLst>
              <a:ext uri="{FF2B5EF4-FFF2-40B4-BE49-F238E27FC236}">
                <a16:creationId xmlns:a16="http://schemas.microsoft.com/office/drawing/2014/main" id="{1512F92D-B39B-4FD8-861D-DD5F814885B6}"/>
              </a:ext>
            </a:extLst>
          </p:cNvPr>
          <p:cNvSpPr>
            <a:spLocks noGrp="1"/>
          </p:cNvSpPr>
          <p:nvPr>
            <p:ph type="body" sz="quarter" idx="14" hasCustomPrompt="1"/>
          </p:nvPr>
        </p:nvSpPr>
        <p:spPr>
          <a:xfrm>
            <a:off x="558800" y="5395965"/>
            <a:ext cx="4059936"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[Optional, Presenter First and Last Name]</a:t>
            </a:r>
            <a:br>
              <a:rPr lang="en-US" dirty="0"/>
            </a:br>
            <a:r>
              <a:rPr lang="en-US" dirty="0"/>
              <a:t>[Optional, Presenter First and Last Name]</a:t>
            </a:r>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add text]</a:t>
            </a:r>
          </a:p>
        </p:txBody>
      </p:sp>
      <p:sp>
        <p:nvSpPr>
          <p:cNvPr id="62" name="Rectangle 61">
            <a:extLst>
              <a:ext uri="{FF2B5EF4-FFF2-40B4-BE49-F238E27FC236}">
                <a16:creationId xmlns:a16="http://schemas.microsoft.com/office/drawing/2014/main" id="{B06DD8B7-FA4D-4FA7-93BB-F640355701C6}"/>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2" name="SPG MI!B" descr="Shape&#10;&#10;Description automatically generated with medium confidence">
            <a:extLst>
              <a:ext uri="{FF2B5EF4-FFF2-40B4-BE49-F238E27FC236}">
                <a16:creationId xmlns:a16="http://schemas.microsoft.com/office/drawing/2014/main" id="{AA4E3FC8-0704-3A52-7B0B-C89FC0872B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Tree>
    <p:extLst>
      <p:ext uri="{BB962C8B-B14F-4D97-AF65-F5344CB8AC3E}">
        <p14:creationId xmlns:p14="http://schemas.microsoft.com/office/powerpoint/2010/main" val="20287835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8800" b="1" dirty="0">
                <a:solidFill>
                  <a:schemeClr val="tx1"/>
                </a:solidFill>
              </a:rPr>
              <a:t>These layouts for Heritage </a:t>
            </a:r>
            <a:br>
              <a:rPr lang="en-US" sz="8800" b="1" dirty="0">
                <a:solidFill>
                  <a:schemeClr val="tx1"/>
                </a:solidFill>
              </a:rPr>
            </a:br>
            <a:r>
              <a:rPr lang="en-US" sz="8800" b="1" dirty="0">
                <a:solidFill>
                  <a:schemeClr val="tx1"/>
                </a:solidFill>
              </a:rPr>
              <a:t>IHS Markit </a:t>
            </a:r>
          </a:p>
          <a:p>
            <a:pPr algn="ctr"/>
            <a:r>
              <a:rPr lang="en-US" sz="8800" b="1" dirty="0">
                <a:solidFill>
                  <a:schemeClr val="tx1"/>
                </a:solidFill>
              </a:rPr>
              <a:t>PPT reports only</a:t>
            </a:r>
          </a:p>
        </p:txBody>
      </p:sp>
    </p:spTree>
    <p:extLst>
      <p:ext uri="{BB962C8B-B14F-4D97-AF65-F5344CB8AC3E}">
        <p14:creationId xmlns:p14="http://schemas.microsoft.com/office/powerpoint/2010/main" val="705711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lacehold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A10638-F8C8-460B-BF8F-560536AE12C9}"/>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dirty="0"/>
              <a:t>[Headline]</a:t>
            </a:r>
          </a:p>
        </p:txBody>
      </p:sp>
      <p:sp>
        <p:nvSpPr>
          <p:cNvPr id="14" name="Sub-headline">
            <a:extLst>
              <a:ext uri="{FF2B5EF4-FFF2-40B4-BE49-F238E27FC236}">
                <a16:creationId xmlns:a16="http://schemas.microsoft.com/office/drawing/2014/main" id="{7FD28A21-9996-4A7D-92D3-5150F7C775EF}"/>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57300"/>
            <a:ext cx="11064240"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84D1402A-B147-4C3B-B5F7-81B053EC1DD6}"/>
              </a:ext>
            </a:extLst>
          </p:cNvPr>
          <p:cNvSpPr>
            <a:spLocks noGrp="1"/>
          </p:cNvSpPr>
          <p:nvPr>
            <p:ph sz="quarter" idx="19" hasCustomPrompt="1"/>
          </p:nvPr>
        </p:nvSpPr>
        <p:spPr>
          <a:xfrm>
            <a:off x="563712" y="3666746"/>
            <a:ext cx="11064240"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note">
            <a:extLst>
              <a:ext uri="{FF2B5EF4-FFF2-40B4-BE49-F238E27FC236}">
                <a16:creationId xmlns:a16="http://schemas.microsoft.com/office/drawing/2014/main" id="{5197417C-C410-43F1-9B2C-D847D35740A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4034478303"/>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laceholders 1">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4647B6-122D-44F9-8D7F-50F8A7ACC9B7}"/>
              </a:ext>
            </a:extLst>
          </p:cNvPr>
          <p:cNvSpPr>
            <a:spLocks noGrp="1"/>
          </p:cNvSpPr>
          <p:nvPr>
            <p:ph type="ftr" sz="quarter" idx="21"/>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dirty="0"/>
              <a:t>[Headline]</a:t>
            </a:r>
          </a:p>
        </p:txBody>
      </p:sp>
      <p:sp>
        <p:nvSpPr>
          <p:cNvPr id="15" name="Sub-headline">
            <a:extLst>
              <a:ext uri="{FF2B5EF4-FFF2-40B4-BE49-F238E27FC236}">
                <a16:creationId xmlns:a16="http://schemas.microsoft.com/office/drawing/2014/main" id="{DE438935-9E2D-4AE3-9F3D-D5F3BB7EB9D5}"/>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1" y="1257299"/>
            <a:ext cx="3337560"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D1D97A98-7AE7-4D51-BF40-6464C40A1152}"/>
              </a:ext>
            </a:extLst>
          </p:cNvPr>
          <p:cNvSpPr>
            <a:spLocks noGrp="1"/>
          </p:cNvSpPr>
          <p:nvPr>
            <p:ph sz="quarter" idx="20" hasCustomPrompt="1"/>
          </p:nvPr>
        </p:nvSpPr>
        <p:spPr>
          <a:xfrm>
            <a:off x="4428715" y="1257299"/>
            <a:ext cx="3337560"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8293719" y="1257299"/>
            <a:ext cx="3337560"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
            <a:extLst>
              <a:ext uri="{FF2B5EF4-FFF2-40B4-BE49-F238E27FC236}">
                <a16:creationId xmlns:a16="http://schemas.microsoft.com/office/drawing/2014/main" id="{A14DB3E1-6D55-4844-83B1-91565767B00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467079774"/>
      </p:ext>
    </p:extLst>
  </p:cSld>
  <p:clrMapOvr>
    <a:masterClrMapping/>
  </p:clrMapOvr>
  <p:extLst>
    <p:ext uri="{DCECCB84-F9BA-43D5-87BE-67443E8EF086}">
      <p15:sldGuideLst xmlns:p15="http://schemas.microsoft.com/office/powerpoint/2012/main">
        <p15:guide id="5" orient="horz" pos="792" userDrawn="1">
          <p15:clr>
            <a:srgbClr val="FBAE40"/>
          </p15:clr>
        </p15:guide>
        <p15:guide id="6" orient="horz" pos="352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Placeholders 2">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34465B-44AB-421E-BC47-0D67C004C087}"/>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dirty="0"/>
              <a:t>[Headline]</a:t>
            </a:r>
          </a:p>
        </p:txBody>
      </p:sp>
      <p:sp>
        <p:nvSpPr>
          <p:cNvPr id="15" name="Sub-headline">
            <a:extLst>
              <a:ext uri="{FF2B5EF4-FFF2-40B4-BE49-F238E27FC236}">
                <a16:creationId xmlns:a16="http://schemas.microsoft.com/office/drawing/2014/main" id="{2ECAC461-FE4E-4AB6-AB93-3D153F6E59A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61872"/>
            <a:ext cx="5283772"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6344516" y="1261872"/>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D1D97A98-7AE7-4D51-BF40-6464C40A1152}"/>
              </a:ext>
            </a:extLst>
          </p:cNvPr>
          <p:cNvSpPr>
            <a:spLocks noGrp="1"/>
          </p:cNvSpPr>
          <p:nvPr>
            <p:ph sz="quarter" idx="20" hasCustomPrompt="1"/>
          </p:nvPr>
        </p:nvSpPr>
        <p:spPr>
          <a:xfrm>
            <a:off x="6344516" y="3685032"/>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
            <a:extLst>
              <a:ext uri="{FF2B5EF4-FFF2-40B4-BE49-F238E27FC236}">
                <a16:creationId xmlns:a16="http://schemas.microsoft.com/office/drawing/2014/main" id="{F9E2DB8B-6E97-4FE5-BF0C-EF72C02F057D}"/>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70346545"/>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D41B5-9D75-401F-A700-D560FB70E174}"/>
              </a:ext>
            </a:extLst>
          </p:cNvPr>
          <p:cNvSpPr>
            <a:spLocks noGrp="1"/>
          </p:cNvSpPr>
          <p:nvPr>
            <p:ph type="ftr" sz="quarter" idx="22"/>
          </p:nvPr>
        </p:nvSpPr>
        <p:spPr/>
        <p:txBody>
          <a:bodyPr/>
          <a:lstStyle/>
          <a:p>
            <a:r>
              <a:rPr lang="en-US" dirty="0"/>
              <a:t>Section name (optional) / Title / Month 20YY</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dirty="0"/>
          </a:p>
        </p:txBody>
      </p:sp>
      <p:sp>
        <p:nvSpPr>
          <p:cNvPr id="14" name="Title 6">
            <a:extLst>
              <a:ext uri="{FF2B5EF4-FFF2-40B4-BE49-F238E27FC236}">
                <a16:creationId xmlns:a16="http://schemas.microsoft.com/office/drawing/2014/main" id="{5EA2658C-4D1F-4341-9FB3-AE639A5B7A6D}"/>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6" name="Sub-headline">
            <a:extLst>
              <a:ext uri="{FF2B5EF4-FFF2-40B4-BE49-F238E27FC236}">
                <a16:creationId xmlns:a16="http://schemas.microsoft.com/office/drawing/2014/main" id="{E1A85031-5F0D-460E-8199-AA7813EBCC9E}"/>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10" name="Content Placeholder 2">
            <a:extLst>
              <a:ext uri="{FF2B5EF4-FFF2-40B4-BE49-F238E27FC236}">
                <a16:creationId xmlns:a16="http://schemas.microsoft.com/office/drawing/2014/main" id="{8C01F00E-9845-424A-8079-B7849E9BF557}"/>
              </a:ext>
            </a:extLst>
          </p:cNvPr>
          <p:cNvSpPr>
            <a:spLocks noGrp="1"/>
          </p:cNvSpPr>
          <p:nvPr>
            <p:ph sz="quarter" idx="19" hasCustomPrompt="1"/>
          </p:nvPr>
        </p:nvSpPr>
        <p:spPr>
          <a:xfrm>
            <a:off x="567038" y="1257300"/>
            <a:ext cx="5029200" cy="4343398"/>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E7C4A77-7AC4-4038-B240-8D9582AC63B0}"/>
              </a:ext>
            </a:extLst>
          </p:cNvPr>
          <p:cNvSpPr>
            <a:spLocks noGrp="1"/>
          </p:cNvSpPr>
          <p:nvPr>
            <p:ph sz="quarter" idx="20" hasCustomPrompt="1"/>
          </p:nvPr>
        </p:nvSpPr>
        <p:spPr>
          <a:xfrm>
            <a:off x="6600547" y="1257300"/>
            <a:ext cx="5029200" cy="434340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note">
            <a:extLst>
              <a:ext uri="{FF2B5EF4-FFF2-40B4-BE49-F238E27FC236}">
                <a16:creationId xmlns:a16="http://schemas.microsoft.com/office/drawing/2014/main" id="{1265A9EC-4B54-4E71-9950-83F2CC078114}"/>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162773352"/>
      </p:ext>
    </p:extLst>
  </p:cSld>
  <p:clrMapOvr>
    <a:masterClrMapping/>
  </p:clrMapOvr>
  <p:extLst>
    <p:ext uri="{DCECCB84-F9BA-43D5-87BE-67443E8EF086}">
      <p15:sldGuideLst xmlns:p15="http://schemas.microsoft.com/office/powerpoint/2012/main">
        <p15:guide id="3" orient="horz" pos="792" userDrawn="1">
          <p15:clr>
            <a:srgbClr val="FBAE40"/>
          </p15:clr>
        </p15:guide>
        <p15:guide id="4" orient="horz" pos="35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Placeholders 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6180C9-13C1-4554-989B-D2FCC7C65C17}"/>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dirty="0"/>
              <a:t>[Headline]</a:t>
            </a:r>
          </a:p>
        </p:txBody>
      </p:sp>
      <p:sp>
        <p:nvSpPr>
          <p:cNvPr id="15" name="Sub-headline">
            <a:extLst>
              <a:ext uri="{FF2B5EF4-FFF2-40B4-BE49-F238E27FC236}">
                <a16:creationId xmlns:a16="http://schemas.microsoft.com/office/drawing/2014/main" id="{5CEC3D32-DE73-4338-BFCC-E7BDCD2C2A3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61872"/>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6344516" y="1261872"/>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84D1402A-B147-4C3B-B5F7-81B053EC1DD6}"/>
              </a:ext>
            </a:extLst>
          </p:cNvPr>
          <p:cNvSpPr>
            <a:spLocks noGrp="1"/>
          </p:cNvSpPr>
          <p:nvPr>
            <p:ph sz="quarter" idx="19" hasCustomPrompt="1"/>
          </p:nvPr>
        </p:nvSpPr>
        <p:spPr>
          <a:xfrm>
            <a:off x="563712" y="3674314"/>
            <a:ext cx="11064240"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note">
            <a:extLst>
              <a:ext uri="{FF2B5EF4-FFF2-40B4-BE49-F238E27FC236}">
                <a16:creationId xmlns:a16="http://schemas.microsoft.com/office/drawing/2014/main" id="{7206E27B-EDA8-4480-A52B-C084CF0D5799}"/>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322608800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664AE1-F712-4056-96F2-627ACD75D8AB}"/>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dirty="0"/>
              <a:t>[Headline]</a:t>
            </a:r>
          </a:p>
        </p:txBody>
      </p:sp>
      <p:sp>
        <p:nvSpPr>
          <p:cNvPr id="16" name="Sub-headline">
            <a:extLst>
              <a:ext uri="{FF2B5EF4-FFF2-40B4-BE49-F238E27FC236}">
                <a16:creationId xmlns:a16="http://schemas.microsoft.com/office/drawing/2014/main" id="{F346F33D-2E31-4707-AF32-FF8FAE8A45A3}"/>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61872"/>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6344516" y="1261872"/>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84D1402A-B147-4C3B-B5F7-81B053EC1DD6}"/>
              </a:ext>
            </a:extLst>
          </p:cNvPr>
          <p:cNvSpPr>
            <a:spLocks noGrp="1"/>
          </p:cNvSpPr>
          <p:nvPr>
            <p:ph sz="quarter" idx="19" hasCustomPrompt="1"/>
          </p:nvPr>
        </p:nvSpPr>
        <p:spPr>
          <a:xfrm>
            <a:off x="563712" y="3674314"/>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D1D97A98-7AE7-4D51-BF40-6464C40A1152}"/>
              </a:ext>
            </a:extLst>
          </p:cNvPr>
          <p:cNvSpPr>
            <a:spLocks noGrp="1"/>
          </p:cNvSpPr>
          <p:nvPr>
            <p:ph sz="quarter" idx="20" hasCustomPrompt="1"/>
          </p:nvPr>
        </p:nvSpPr>
        <p:spPr>
          <a:xfrm>
            <a:off x="6344516" y="3674313"/>
            <a:ext cx="5285232" cy="1920240"/>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note">
            <a:extLst>
              <a:ext uri="{FF2B5EF4-FFF2-40B4-BE49-F238E27FC236}">
                <a16:creationId xmlns:a16="http://schemas.microsoft.com/office/drawing/2014/main" id="{B09D4A4B-356B-4A62-9288-4627B8B3C318}"/>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1281372971"/>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TITLES</a:t>
            </a:r>
          </a:p>
        </p:txBody>
      </p:sp>
    </p:spTree>
    <p:extLst>
      <p:ext uri="{BB962C8B-B14F-4D97-AF65-F5344CB8AC3E}">
        <p14:creationId xmlns:p14="http://schemas.microsoft.com/office/powerpoint/2010/main" val="2220158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Image Bottom">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89200"/>
            <a:ext cx="7114032" cy="1776729"/>
          </a:xfrm>
          <a:prstGeom prst="rect">
            <a:avLst/>
          </a:prstGeom>
        </p:spPr>
        <p:txBody>
          <a:bodyPr anchor="b">
            <a:normAutofit/>
          </a:bodyPr>
          <a:lstStyle>
            <a:lvl1pPr>
              <a:defRPr sz="4400" b="0"/>
            </a:lvl1pPr>
          </a:lstStyle>
          <a:p>
            <a:r>
              <a:rPr lang="en-US" dirty="0"/>
              <a:t>[Title max two lines, shrink to fit – must be at least 32pt]</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3163887"/>
            <a:ext cx="7114033" cy="311271"/>
          </a:xfrm>
          <a:prstGeom prst="rect">
            <a:avLst/>
          </a:prstGeom>
        </p:spPr>
        <p:txBody>
          <a:bodyPr>
            <a:noAutofit/>
          </a:bodyPr>
          <a:lstStyle>
            <a:lvl1pPr marL="0" indent="0">
              <a:buNone/>
              <a:defRPr sz="18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[Subtitle max one line, shrink font size to fit – must be at least 14pt]</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1461937"/>
            <a:ext cx="3035808" cy="1603991"/>
          </a:xfrm>
          <a:prstGeom prst="rect">
            <a:avLst/>
          </a:prstGeo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3146702"/>
            <a:ext cx="3035808" cy="233318"/>
          </a:xfrm>
          <a:prstGeom prst="rect">
            <a:avLst/>
          </a:prstGeo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dirty="0"/>
              <a:t>[Month DD, 20YY]</a:t>
            </a:r>
          </a:p>
        </p:txBody>
      </p:sp>
      <p:sp>
        <p:nvSpPr>
          <p:cNvPr id="6" name="Picture Placeholder 5">
            <a:extLst>
              <a:ext uri="{FF2B5EF4-FFF2-40B4-BE49-F238E27FC236}">
                <a16:creationId xmlns:a16="http://schemas.microsoft.com/office/drawing/2014/main" id="{0FFE3BED-FEEE-4719-BC7E-F76E7FF8BA7E}"/>
              </a:ext>
            </a:extLst>
          </p:cNvPr>
          <p:cNvSpPr>
            <a:spLocks noGrp="1"/>
          </p:cNvSpPr>
          <p:nvPr>
            <p:ph type="pic" sz="quarter" idx="21" hasCustomPrompt="1"/>
          </p:nvPr>
        </p:nvSpPr>
        <p:spPr>
          <a:xfrm>
            <a:off x="0" y="3694113"/>
            <a:ext cx="12228513" cy="3163887"/>
          </a:xfrm>
          <a:prstGeom prst="rect">
            <a:avLst/>
          </a:prstGeom>
        </p:spPr>
        <p:txBody>
          <a:bodyPr lIns="548640" tIns="548640"/>
          <a:lstStyle>
            <a:lvl1pPr marL="0" indent="0">
              <a:buFontTx/>
              <a:buNone/>
              <a:defRPr/>
            </a:lvl1pPr>
          </a:lstStyle>
          <a:p>
            <a:r>
              <a:rPr lang="en-US" dirty="0"/>
              <a:t>Click icon to add picture, then send to back to display copyright info</a:t>
            </a:r>
          </a:p>
        </p:txBody>
      </p:sp>
      <p:sp>
        <p:nvSpPr>
          <p:cNvPr id="71" name="Rectangle 70">
            <a:extLst>
              <a:ext uri="{FF2B5EF4-FFF2-40B4-BE49-F238E27FC236}">
                <a16:creationId xmlns:a16="http://schemas.microsoft.com/office/drawing/2014/main" id="{10E65810-F0E8-45BE-885C-C4B416AFE65D}"/>
              </a:ext>
            </a:extLst>
          </p:cNvPr>
          <p:cNvSpPr/>
          <p:nvPr userDrawn="1"/>
        </p:nvSpPr>
        <p:spPr>
          <a:xfrm>
            <a:off x="5645682" y="6467927"/>
            <a:ext cx="5986798" cy="307777"/>
          </a:xfrm>
          <a:prstGeom prst="rect">
            <a:avLst/>
          </a:prstGeom>
        </p:spPr>
        <p:txBody>
          <a:bodyPr wrap="square" anchor="b">
            <a:spAutoFit/>
          </a:bodyPr>
          <a:lstStyle/>
          <a:p>
            <a:pPr algn="r"/>
            <a:r>
              <a:rPr lang="en-US" sz="700" dirty="0">
                <a:latin typeface="+mn-lt"/>
              </a:rPr>
              <a:t>© 2025 S&amp;P Global.  </a:t>
            </a:r>
            <a:br>
              <a:rPr lang="en-US" sz="700" dirty="0">
                <a:latin typeface="+mn-lt"/>
              </a:rPr>
            </a:br>
            <a:r>
              <a:rPr lang="en-US" sz="700" dirty="0">
                <a:latin typeface="+mn-lt"/>
              </a:rPr>
              <a:t>Permission to reprint or distribute any content from this presentation requires the prior written approval of S&amp;P Global.</a:t>
            </a:r>
          </a:p>
        </p:txBody>
      </p:sp>
      <p:pic>
        <p:nvPicPr>
          <p:cNvPr id="3" name="SPG MI!R" descr="S&amp;P Global Market Intelligence">
            <a:extLst>
              <a:ext uri="{FF2B5EF4-FFF2-40B4-BE49-F238E27FC236}">
                <a16:creationId xmlns:a16="http://schemas.microsoft.com/office/drawing/2014/main" id="{C7B25794-9890-6808-5D4F-E2F02E71A0A6}"/>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5760" y="173736"/>
            <a:ext cx="2724912" cy="960259"/>
          </a:xfrm>
          <a:prstGeom prst="rect">
            <a:avLst/>
          </a:prstGeom>
        </p:spPr>
      </p:pic>
    </p:spTree>
    <p:extLst>
      <p:ext uri="{BB962C8B-B14F-4D97-AF65-F5344CB8AC3E}">
        <p14:creationId xmlns:p14="http://schemas.microsoft.com/office/powerpoint/2010/main" val="1121501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White - reports and presentations (hIHS)">
    <p:bg>
      <p:bgRef idx="1001">
        <a:schemeClr val="bg1"/>
      </p:bgRef>
    </p:bg>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8498AB6A-D245-44A6-BBEF-0361C1A6479E}"/>
              </a:ext>
            </a:extLst>
          </p:cNvPr>
          <p:cNvSpPr>
            <a:spLocks noGrp="1"/>
          </p:cNvSpPr>
          <p:nvPr>
            <p:ph type="body" sz="quarter" idx="18" hasCustomPrompt="1"/>
          </p:nvPr>
        </p:nvSpPr>
        <p:spPr>
          <a:xfrm>
            <a:off x="7162800" y="357520"/>
            <a:ext cx="4469680" cy="233318"/>
          </a:xfrm>
          <a:prstGeom prst="rect">
            <a:avLst/>
          </a:prstGeom>
        </p:spPr>
        <p:txBody>
          <a:bodyPr anchor="ctr">
            <a:noAutofit/>
          </a:bodyPr>
          <a:lstStyle>
            <a:lvl1pPr marL="0" indent="0" algn="r">
              <a:buNone/>
              <a:defRPr sz="1200" b="1">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[SERVICE LINE / REPORT TYPE]</a:t>
            </a:r>
          </a:p>
        </p:txBody>
      </p:sp>
      <p:sp>
        <p:nvSpPr>
          <p:cNvPr id="13" name="Title 1">
            <a:extLst>
              <a:ext uri="{FF2B5EF4-FFF2-40B4-BE49-F238E27FC236}">
                <a16:creationId xmlns:a16="http://schemas.microsoft.com/office/drawing/2014/main" id="{11571508-C5DD-4E25-961C-17353D606594}"/>
              </a:ext>
            </a:extLst>
          </p:cNvPr>
          <p:cNvSpPr>
            <a:spLocks noGrp="1"/>
          </p:cNvSpPr>
          <p:nvPr>
            <p:ph type="title" hasCustomPrompt="1"/>
          </p:nvPr>
        </p:nvSpPr>
        <p:spPr>
          <a:xfrm>
            <a:off x="566382" y="1267411"/>
            <a:ext cx="7189020" cy="1864409"/>
          </a:xfrm>
          <a:prstGeom prst="rect">
            <a:avLst/>
          </a:prstGeom>
          <a:noFill/>
        </p:spPr>
        <p:txBody>
          <a:bodyPr anchor="b">
            <a:noAutofit/>
          </a:bodyPr>
          <a:lstStyle>
            <a:lvl1pPr>
              <a:defRPr sz="4400" b="0"/>
            </a:lvl1pPr>
          </a:lstStyle>
          <a:p>
            <a:r>
              <a:rPr lang="en-US" dirty="0"/>
              <a:t>[Title max two lines, shrink to fit – must be at least 32 </a:t>
            </a:r>
            <a:r>
              <a:rPr lang="en-US" dirty="0" err="1"/>
              <a:t>pt</a:t>
            </a:r>
            <a:r>
              <a:rPr lang="en-US" dirty="0"/>
              <a:t>]</a:t>
            </a:r>
          </a:p>
        </p:txBody>
      </p:sp>
      <p:sp>
        <p:nvSpPr>
          <p:cNvPr id="14" name="Text Placeholder 10">
            <a:extLst>
              <a:ext uri="{FF2B5EF4-FFF2-40B4-BE49-F238E27FC236}">
                <a16:creationId xmlns:a16="http://schemas.microsoft.com/office/drawing/2014/main" id="{04BCAB30-4750-4267-8703-0690502ABE44}"/>
              </a:ext>
            </a:extLst>
          </p:cNvPr>
          <p:cNvSpPr>
            <a:spLocks noGrp="1"/>
          </p:cNvSpPr>
          <p:nvPr>
            <p:ph type="body" sz="quarter" idx="14" hasCustomPrompt="1"/>
          </p:nvPr>
        </p:nvSpPr>
        <p:spPr>
          <a:xfrm>
            <a:off x="566928" y="3232340"/>
            <a:ext cx="7189020" cy="576053"/>
          </a:xfrm>
        </p:spPr>
        <p:txBody>
          <a:bodyPr>
            <a:normAutofit/>
          </a:bodyPr>
          <a:lstStyle>
            <a:lvl1pPr marL="0" indent="0">
              <a:buNone/>
              <a:defRPr sz="1800">
                <a:latin typeface="+mn-lt"/>
              </a:defRPr>
            </a:lvl1pPr>
            <a:lvl2pPr marL="0" indent="0">
              <a:buNone/>
              <a:defRPr/>
            </a:lvl2pPr>
            <a:lvl3pPr marL="0" indent="0">
              <a:buNone/>
              <a:defRPr/>
            </a:lvl3pPr>
            <a:lvl4pPr marL="0" indent="0">
              <a:buNone/>
              <a:defRPr/>
            </a:lvl4pPr>
            <a:lvl5pPr marL="0" indent="0">
              <a:buNone/>
              <a:defRPr/>
            </a:lvl5pPr>
          </a:lstStyle>
          <a:p>
            <a:pPr lvl="0"/>
            <a:r>
              <a:rPr lang="en-US" dirty="0"/>
              <a:t>[Subtitle max one line, shrink font size to fit – must be at least 14 </a:t>
            </a:r>
            <a:r>
              <a:rPr lang="en-US" dirty="0" err="1"/>
              <a:t>pt</a:t>
            </a:r>
            <a:r>
              <a:rPr lang="en-US" dirty="0"/>
              <a:t>]</a:t>
            </a:r>
          </a:p>
        </p:txBody>
      </p:sp>
      <p:sp>
        <p:nvSpPr>
          <p:cNvPr id="15" name="Text Placeholder 15">
            <a:extLst>
              <a:ext uri="{FF2B5EF4-FFF2-40B4-BE49-F238E27FC236}">
                <a16:creationId xmlns:a16="http://schemas.microsoft.com/office/drawing/2014/main" id="{093CEC42-A75F-4876-8888-3F2ECFF55BAF}"/>
              </a:ext>
            </a:extLst>
          </p:cNvPr>
          <p:cNvSpPr>
            <a:spLocks noGrp="1"/>
          </p:cNvSpPr>
          <p:nvPr>
            <p:ph type="body" sz="quarter" idx="20" hasCustomPrompt="1"/>
          </p:nvPr>
        </p:nvSpPr>
        <p:spPr>
          <a:xfrm>
            <a:off x="566928" y="3926945"/>
            <a:ext cx="7189020" cy="1864408"/>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dirty="0"/>
              <a:t>[First and Last Name / Department / Title]</a:t>
            </a:r>
          </a:p>
          <a:p>
            <a:pPr lvl="0"/>
            <a:r>
              <a:rPr lang="en-US" dirty="0"/>
              <a:t>[First and Last Name / Department / Title]</a:t>
            </a:r>
          </a:p>
          <a:p>
            <a:pPr lvl="0"/>
            <a:r>
              <a:rPr lang="en-US" dirty="0"/>
              <a:t>[First and Last Name / Department / Title]</a:t>
            </a:r>
          </a:p>
          <a:p>
            <a:pPr lvl="0"/>
            <a:r>
              <a:rPr lang="en-US" dirty="0"/>
              <a:t>Also contributing to this report were First and Last name, (no title or division)</a:t>
            </a:r>
          </a:p>
        </p:txBody>
      </p:sp>
      <p:sp>
        <p:nvSpPr>
          <p:cNvPr id="17" name="Text Placeholder 17">
            <a:extLst>
              <a:ext uri="{FF2B5EF4-FFF2-40B4-BE49-F238E27FC236}">
                <a16:creationId xmlns:a16="http://schemas.microsoft.com/office/drawing/2014/main" id="{EBFEFC18-4178-460D-94CF-FE6114DEE4EE}"/>
              </a:ext>
            </a:extLst>
          </p:cNvPr>
          <p:cNvSpPr>
            <a:spLocks noGrp="1"/>
          </p:cNvSpPr>
          <p:nvPr>
            <p:ph type="body" sz="quarter" idx="17" hasCustomPrompt="1"/>
          </p:nvPr>
        </p:nvSpPr>
        <p:spPr>
          <a:xfrm>
            <a:off x="566928" y="5998670"/>
            <a:ext cx="3035808" cy="214805"/>
          </a:xfrm>
        </p:spPr>
        <p:txBody>
          <a:bodyPr>
            <a:normAutofit/>
          </a:bodyPr>
          <a:lstStyle>
            <a:lvl1pPr marL="0" indent="0" algn="l">
              <a:buNone/>
              <a:defRPr sz="120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a:t>[Month DD, 20YY]</a:t>
            </a:r>
          </a:p>
        </p:txBody>
      </p:sp>
      <p:sp>
        <p:nvSpPr>
          <p:cNvPr id="5" name="Picture Placeholder 4">
            <a:extLst>
              <a:ext uri="{FF2B5EF4-FFF2-40B4-BE49-F238E27FC236}">
                <a16:creationId xmlns:a16="http://schemas.microsoft.com/office/drawing/2014/main" id="{78496E54-0E25-491E-9250-6235E2D8C1DF}"/>
              </a:ext>
            </a:extLst>
          </p:cNvPr>
          <p:cNvSpPr>
            <a:spLocks noGrp="1"/>
          </p:cNvSpPr>
          <p:nvPr>
            <p:ph type="pic" sz="quarter" idx="19"/>
          </p:nvPr>
        </p:nvSpPr>
        <p:spPr>
          <a:xfrm>
            <a:off x="7905395" y="1289050"/>
            <a:ext cx="4286605" cy="4924425"/>
          </a:xfrm>
        </p:spPr>
        <p:txBody>
          <a:bodyPr/>
          <a:lstStyle/>
          <a:p>
            <a:r>
              <a:rPr lang="en-US"/>
              <a:t>Click icon to add picture</a:t>
            </a:r>
            <a:endParaRPr lang="en-US" dirty="0"/>
          </a:p>
        </p:txBody>
      </p:sp>
      <p:sp>
        <p:nvSpPr>
          <p:cNvPr id="2" name="Text Placeholder 17">
            <a:extLst>
              <a:ext uri="{FF2B5EF4-FFF2-40B4-BE49-F238E27FC236}">
                <a16:creationId xmlns:a16="http://schemas.microsoft.com/office/drawing/2014/main" id="{FE429373-F3E5-FE93-2985-3A20602CB30D}"/>
              </a:ext>
            </a:extLst>
          </p:cNvPr>
          <p:cNvSpPr>
            <a:spLocks noGrp="1"/>
          </p:cNvSpPr>
          <p:nvPr>
            <p:ph type="body" sz="quarter" idx="21" hasCustomPrompt="1"/>
          </p:nvPr>
        </p:nvSpPr>
        <p:spPr>
          <a:xfrm>
            <a:off x="566382" y="1267411"/>
            <a:ext cx="5529618" cy="233318"/>
          </a:xfrm>
          <a:prstGeom prst="rect">
            <a:avLst/>
          </a:prstGeo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[Optional placeholder—Delete this placeholder if you aren’t using it]</a:t>
            </a:r>
          </a:p>
        </p:txBody>
      </p:sp>
      <p:sp>
        <p:nvSpPr>
          <p:cNvPr id="71" name="Rectangle 70">
            <a:extLst>
              <a:ext uri="{FF2B5EF4-FFF2-40B4-BE49-F238E27FC236}">
                <a16:creationId xmlns:a16="http://schemas.microsoft.com/office/drawing/2014/main" id="{10E65810-F0E8-45BE-885C-C4B416AFE65D}"/>
              </a:ext>
            </a:extLst>
          </p:cNvPr>
          <p:cNvSpPr/>
          <p:nvPr userDrawn="1"/>
        </p:nvSpPr>
        <p:spPr>
          <a:xfrm>
            <a:off x="5645682" y="6467927"/>
            <a:ext cx="5986798" cy="307777"/>
          </a:xfrm>
          <a:prstGeom prst="rect">
            <a:avLst/>
          </a:prstGeom>
        </p:spPr>
        <p:txBody>
          <a:bodyPr wrap="square" anchor="b">
            <a:spAutoFit/>
          </a:bodyPr>
          <a:lstStyle/>
          <a:p>
            <a:pPr algn="r"/>
            <a:r>
              <a:rPr lang="en-US" sz="700" dirty="0">
                <a:latin typeface="+mn-lt"/>
              </a:rPr>
              <a:t>© 2025 S&amp;P Global.  </a:t>
            </a:r>
            <a:br>
              <a:rPr lang="en-US" sz="700" dirty="0">
                <a:latin typeface="+mn-lt"/>
              </a:rPr>
            </a:br>
            <a:r>
              <a:rPr lang="en-US" sz="700" dirty="0">
                <a:latin typeface="+mn-lt"/>
              </a:rPr>
              <a:t>Permission to reprint or distribute any content from this presentation requires the prior written approval of S&amp;P Global.</a:t>
            </a:r>
          </a:p>
        </p:txBody>
      </p:sp>
      <p:pic>
        <p:nvPicPr>
          <p:cNvPr id="3" name="SPG MI!C" descr="S&amp;P Global Market Intelligence">
            <a:extLst>
              <a:ext uri="{FF2B5EF4-FFF2-40B4-BE49-F238E27FC236}">
                <a16:creationId xmlns:a16="http://schemas.microsoft.com/office/drawing/2014/main" id="{8C6C7D44-6DE9-D4CD-8B6C-D298D312FC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9569" y="173736"/>
            <a:ext cx="2724912" cy="960258"/>
          </a:xfrm>
          <a:prstGeom prst="rect">
            <a:avLst/>
          </a:prstGeom>
        </p:spPr>
      </p:pic>
    </p:spTree>
    <p:extLst>
      <p:ext uri="{BB962C8B-B14F-4D97-AF65-F5344CB8AC3E}">
        <p14:creationId xmlns:p14="http://schemas.microsoft.com/office/powerpoint/2010/main" val="654615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TOC/AGENDA</a:t>
            </a:r>
          </a:p>
        </p:txBody>
      </p:sp>
    </p:spTree>
    <p:extLst>
      <p:ext uri="{BB962C8B-B14F-4D97-AF65-F5344CB8AC3E}">
        <p14:creationId xmlns:p14="http://schemas.microsoft.com/office/powerpoint/2010/main" val="4170077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hoto 2">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788391-9181-4039-9662-943128F9F643}"/>
              </a:ext>
            </a:extLst>
          </p:cNvPr>
          <p:cNvSpPr>
            <a:spLocks noGrp="1"/>
          </p:cNvSpPr>
          <p:nvPr>
            <p:ph type="ftr" sz="quarter" idx="16"/>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itle 1">
            <a:extLst>
              <a:ext uri="{FF2B5EF4-FFF2-40B4-BE49-F238E27FC236}">
                <a16:creationId xmlns:a16="http://schemas.microsoft.com/office/drawing/2014/main" id="{C1E8CFFC-BDBD-4E31-B071-4DDAA1454C11}"/>
              </a:ext>
            </a:extLst>
          </p:cNvPr>
          <p:cNvSpPr>
            <a:spLocks noGrp="1"/>
          </p:cNvSpPr>
          <p:nvPr>
            <p:ph type="title" hasCustomPrompt="1"/>
          </p:nvPr>
        </p:nvSpPr>
        <p:spPr>
          <a:xfrm>
            <a:off x="558798" y="456344"/>
            <a:ext cx="5214685" cy="709068"/>
          </a:xfrm>
          <a:prstGeom prst="rect">
            <a:avLst/>
          </a:prstGeom>
        </p:spPr>
        <p:txBody>
          <a:bodyPr anchor="ctr">
            <a:normAutofit/>
          </a:bodyPr>
          <a:lstStyle>
            <a:lvl1pPr>
              <a:defRPr sz="4000"/>
            </a:lvl1pPr>
          </a:lstStyle>
          <a:p>
            <a:r>
              <a:rPr lang="en-US" dirty="0"/>
              <a:t>Table of contents</a:t>
            </a:r>
          </a:p>
        </p:txBody>
      </p:sp>
      <p:sp>
        <p:nvSpPr>
          <p:cNvPr id="9" name="Text Placeholder 2">
            <a:extLst>
              <a:ext uri="{FF2B5EF4-FFF2-40B4-BE49-F238E27FC236}">
                <a16:creationId xmlns:a16="http://schemas.microsoft.com/office/drawing/2014/main" id="{4EBCF259-845B-4BA5-97CB-E81D70E376E7}"/>
              </a:ext>
            </a:extLst>
          </p:cNvPr>
          <p:cNvSpPr>
            <a:spLocks noGrp="1"/>
          </p:cNvSpPr>
          <p:nvPr>
            <p:ph idx="1" hasCustomPrompt="1"/>
          </p:nvPr>
        </p:nvSpPr>
        <p:spPr>
          <a:xfrm>
            <a:off x="567039" y="1289097"/>
            <a:ext cx="5214685" cy="4748525"/>
          </a:xfrm>
          <a:prstGeom prst="rect">
            <a:avLst/>
          </a:prstGeom>
        </p:spPr>
        <p:txBody>
          <a:bodyPr vert="horz" lIns="0" tIns="0" rIns="0" bIns="0" rtlCol="0">
            <a:noAutofit/>
          </a:bodyPr>
          <a:lstStyle>
            <a:lvl1pPr marL="0" indent="0">
              <a:buFontTx/>
              <a:buNone/>
              <a:defRPr/>
            </a:lvl1pPr>
            <a:lvl2pPr marL="169863" indent="0">
              <a:buFontTx/>
              <a:buNone/>
              <a:defRPr/>
            </a:lvl2pPr>
            <a:lvl3pPr marL="341312" indent="0">
              <a:buFontTx/>
              <a:buNone/>
              <a:defRPr/>
            </a:lvl3pPr>
            <a:lvl4pPr marL="517525" indent="0">
              <a:buFontTx/>
              <a:buNone/>
              <a:defRPr/>
            </a:lvl4pPr>
            <a:lvl5pPr marL="687387" indent="0">
              <a:buFontTx/>
              <a:buNone/>
              <a:defRPr/>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Second level</a:t>
            </a:r>
          </a:p>
        </p:txBody>
      </p:sp>
      <p:sp>
        <p:nvSpPr>
          <p:cNvPr id="8" name="Picture Placeholder 6">
            <a:extLst>
              <a:ext uri="{FF2B5EF4-FFF2-40B4-BE49-F238E27FC236}">
                <a16:creationId xmlns:a16="http://schemas.microsoft.com/office/drawing/2014/main" id="{DF119F31-B551-49BE-B486-88A63B1BDA06}"/>
              </a:ext>
            </a:extLst>
          </p:cNvPr>
          <p:cNvSpPr>
            <a:spLocks noGrp="1"/>
          </p:cNvSpPr>
          <p:nvPr>
            <p:ph type="pic" sz="quarter" idx="15" hasCustomPrompt="1"/>
          </p:nvPr>
        </p:nvSpPr>
        <p:spPr>
          <a:xfrm>
            <a:off x="6098117" y="479784"/>
            <a:ext cx="6093883" cy="5557838"/>
          </a:xfrm>
          <a:prstGeom prst="rect">
            <a:avLst/>
          </a:prstGeom>
          <a:blipFill>
            <a:blip r:embed="rId2"/>
            <a:stretch>
              <a:fillRect/>
            </a:stretch>
          </a:blipFill>
        </p:spPr>
        <p:txBody>
          <a:bodyPr anchor="ctr"/>
          <a:lstStyle>
            <a:lvl1pPr marL="0" indent="0" algn="ctr">
              <a:buNone/>
              <a:defRPr/>
            </a:lvl1pPr>
          </a:lstStyle>
          <a:p>
            <a:r>
              <a:rPr lang="en-US" dirty="0"/>
              <a:t>[Insert photo]</a:t>
            </a:r>
          </a:p>
        </p:txBody>
      </p:sp>
    </p:spTree>
    <p:extLst>
      <p:ext uri="{BB962C8B-B14F-4D97-AF65-F5344CB8AC3E}">
        <p14:creationId xmlns:p14="http://schemas.microsoft.com/office/powerpoint/2010/main" val="9577802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 presentations">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 name="TextBox 5">
            <a:extLst>
              <a:ext uri="{FF2B5EF4-FFF2-40B4-BE49-F238E27FC236}">
                <a16:creationId xmlns:a16="http://schemas.microsoft.com/office/drawing/2014/main" id="{D1AB2D4B-61B8-4F93-BE55-9F895DB392B2}"/>
              </a:ext>
            </a:extLst>
          </p:cNvPr>
          <p:cNvSpPr txBox="1"/>
          <p:nvPr userDrawn="1"/>
        </p:nvSpPr>
        <p:spPr>
          <a:xfrm>
            <a:off x="558799" y="3694832"/>
            <a:ext cx="3583709" cy="615553"/>
          </a:xfrm>
          <a:prstGeom prst="rect">
            <a:avLst/>
          </a:prstGeom>
          <a:noFill/>
        </p:spPr>
        <p:txBody>
          <a:bodyPr wrap="square" lIns="0" tIns="0" rIns="0" bIns="0" rtlCol="0" anchor="ctr">
            <a:spAutoFit/>
          </a:bodyPr>
          <a:lstStyle/>
          <a:p>
            <a:pPr algn="l">
              <a:spcAft>
                <a:spcPts val="200"/>
              </a:spcAft>
            </a:pPr>
            <a:r>
              <a:rPr lang="en-US" sz="4000" dirty="0"/>
              <a:t>Agenda</a:t>
            </a:r>
          </a:p>
        </p:txBody>
      </p:sp>
      <p:sp>
        <p:nvSpPr>
          <p:cNvPr id="53" name="Text Placeholder 5">
            <a:extLst>
              <a:ext uri="{FF2B5EF4-FFF2-40B4-BE49-F238E27FC236}">
                <a16:creationId xmlns:a16="http://schemas.microsoft.com/office/drawing/2014/main" id="{7ADECE40-364B-4CC4-B417-72EED8D3C3F4}"/>
              </a:ext>
            </a:extLst>
          </p:cNvPr>
          <p:cNvSpPr>
            <a:spLocks noGrp="1"/>
          </p:cNvSpPr>
          <p:nvPr>
            <p:ph type="body" sz="quarter" idx="14" hasCustomPrompt="1"/>
          </p:nvPr>
        </p:nvSpPr>
        <p:spPr>
          <a:xfrm>
            <a:off x="6607175" y="1951891"/>
            <a:ext cx="5026025" cy="4101436"/>
          </a:xfrm>
          <a:prstGeom prst="rect">
            <a:avLst/>
          </a:prstGeom>
        </p:spPr>
        <p:txBody>
          <a:bodyPr anchor="ctr"/>
          <a:lstStyle>
            <a:lvl1pPr marL="0" indent="0">
              <a:buFont typeface="Arial" panose="020B0604020202020204" pitchFamily="34" charset="0"/>
              <a:buChar char="​"/>
              <a:defRPr sz="2400"/>
            </a:lvl1pPr>
            <a:lvl2pPr marL="228600" indent="-228600">
              <a:defRPr sz="1800"/>
            </a:lvl2pPr>
          </a:lstStyle>
          <a:p>
            <a:pPr lvl="0"/>
            <a:r>
              <a:rPr lang="en-US" dirty="0"/>
              <a:t>[Click to add content items]</a:t>
            </a:r>
          </a:p>
          <a:p>
            <a:pPr lvl="1"/>
            <a:r>
              <a:rPr lang="en-US" dirty="0"/>
              <a:t>Second level</a:t>
            </a:r>
          </a:p>
        </p:txBody>
      </p:sp>
    </p:spTree>
    <p:extLst>
      <p:ext uri="{BB962C8B-B14F-4D97-AF65-F5344CB8AC3E}">
        <p14:creationId xmlns:p14="http://schemas.microsoft.com/office/powerpoint/2010/main" val="23731276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guide id="2" orient="horz" pos="381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C - reports">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4" name="TextBox 3">
            <a:extLst>
              <a:ext uri="{FF2B5EF4-FFF2-40B4-BE49-F238E27FC236}">
                <a16:creationId xmlns:a16="http://schemas.microsoft.com/office/drawing/2014/main" id="{368E778E-5794-4781-A782-DE31D3000154}"/>
              </a:ext>
            </a:extLst>
          </p:cNvPr>
          <p:cNvSpPr txBox="1"/>
          <p:nvPr userDrawn="1"/>
        </p:nvSpPr>
        <p:spPr>
          <a:xfrm>
            <a:off x="567038" y="323644"/>
            <a:ext cx="11064240" cy="369332"/>
          </a:xfrm>
          <a:prstGeom prst="rect">
            <a:avLst/>
          </a:prstGeom>
          <a:noFill/>
        </p:spPr>
        <p:txBody>
          <a:bodyPr wrap="square" lIns="0" tIns="0" rIns="0" bIns="0" rtlCol="0">
            <a:spAutoFit/>
          </a:bodyPr>
          <a:lstStyle/>
          <a:p>
            <a:pPr algn="l"/>
            <a:r>
              <a:rPr lang="en-US" sz="2400" dirty="0"/>
              <a:t>Table of contents</a:t>
            </a:r>
          </a:p>
        </p:txBody>
      </p:sp>
      <p:sp>
        <p:nvSpPr>
          <p:cNvPr id="10" name="Content Placeholder 2">
            <a:extLst>
              <a:ext uri="{FF2B5EF4-FFF2-40B4-BE49-F238E27FC236}">
                <a16:creationId xmlns:a16="http://schemas.microsoft.com/office/drawing/2014/main" id="{85F1D6E6-A55C-4ECB-8E20-E9695CD41CD9}"/>
              </a:ext>
            </a:extLst>
          </p:cNvPr>
          <p:cNvSpPr>
            <a:spLocks noGrp="1"/>
          </p:cNvSpPr>
          <p:nvPr>
            <p:ph sz="quarter" idx="17" hasCustomPrompt="1"/>
          </p:nvPr>
        </p:nvSpPr>
        <p:spPr>
          <a:xfrm>
            <a:off x="567037" y="1257300"/>
            <a:ext cx="11060913" cy="4937760"/>
          </a:xfrm>
        </p:spPr>
        <p:txBody>
          <a:bodyPr numCol="2" spcCol="914400"/>
          <a:lstStyle>
            <a:lvl1pPr>
              <a:tabLst>
                <a:tab pos="5081588" algn="r"/>
              </a:tabLst>
              <a:defRPr/>
            </a:lvl1pPr>
            <a:lvl2pPr>
              <a:tabLst>
                <a:tab pos="5081588" algn="r"/>
              </a:tabLst>
              <a:defRPr/>
            </a:lvl2pPr>
            <a:lvl3pPr>
              <a:tabLst>
                <a:tab pos="5081588" algn="r"/>
              </a:tabLst>
              <a:defRPr/>
            </a:lvl3pPr>
            <a:lvl4pPr>
              <a:tabLst>
                <a:tab pos="5081588" algn="r"/>
              </a:tabLst>
              <a:defRPr/>
            </a:lvl4pPr>
            <a:lvl5pPr>
              <a:tabLst>
                <a:tab pos="5081588" algn="r"/>
              </a:tabLst>
              <a:defRPr/>
            </a:lvl5p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22287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guide id="2" orient="horz" pos="381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BIOS</a:t>
            </a:r>
          </a:p>
        </p:txBody>
      </p:sp>
    </p:spTree>
    <p:extLst>
      <p:ext uri="{BB962C8B-B14F-4D97-AF65-F5344CB8AC3E}">
        <p14:creationId xmlns:p14="http://schemas.microsoft.com/office/powerpoint/2010/main" val="11202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Subtitles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18551D-791B-450D-BD0F-4EEC0603C07D}"/>
              </a:ext>
            </a:extLst>
          </p:cNvPr>
          <p:cNvSpPr>
            <a:spLocks noGrp="1"/>
          </p:cNvSpPr>
          <p:nvPr>
            <p:ph type="ftr" sz="quarter" idx="24"/>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5" name="Title 6">
            <a:extLst>
              <a:ext uri="{FF2B5EF4-FFF2-40B4-BE49-F238E27FC236}">
                <a16:creationId xmlns:a16="http://schemas.microsoft.com/office/drawing/2014/main" id="{58A82081-6A70-4E53-9668-8A704A416147}"/>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7" name="Sub-headline">
            <a:extLst>
              <a:ext uri="{FF2B5EF4-FFF2-40B4-BE49-F238E27FC236}">
                <a16:creationId xmlns:a16="http://schemas.microsoft.com/office/drawing/2014/main" id="{EDB95B89-2A33-48DD-AC3B-313AD82CB610}"/>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10" name="Subtitle Left">
            <a:extLst>
              <a:ext uri="{FF2B5EF4-FFF2-40B4-BE49-F238E27FC236}">
                <a16:creationId xmlns:a16="http://schemas.microsoft.com/office/drawing/2014/main" id="{8403981E-786C-4EF9-AF33-61C19C423EFE}"/>
              </a:ext>
            </a:extLst>
          </p:cNvPr>
          <p:cNvSpPr>
            <a:spLocks noGrp="1"/>
          </p:cNvSpPr>
          <p:nvPr>
            <p:ph type="body" sz="quarter" idx="16" hasCustomPrompt="1"/>
          </p:nvPr>
        </p:nvSpPr>
        <p:spPr>
          <a:xfrm>
            <a:off x="567038" y="1273308"/>
            <a:ext cx="5029200" cy="278706"/>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4" name="Content Placeholder 2">
            <a:extLst>
              <a:ext uri="{FF2B5EF4-FFF2-40B4-BE49-F238E27FC236}">
                <a16:creationId xmlns:a16="http://schemas.microsoft.com/office/drawing/2014/main" id="{FD4842E1-8DB4-4D2D-8B37-7306DA8AA400}"/>
              </a:ext>
            </a:extLst>
          </p:cNvPr>
          <p:cNvSpPr>
            <a:spLocks noGrp="1"/>
          </p:cNvSpPr>
          <p:nvPr>
            <p:ph sz="quarter" idx="22" hasCustomPrompt="1"/>
          </p:nvPr>
        </p:nvSpPr>
        <p:spPr>
          <a:xfrm>
            <a:off x="567038" y="1647590"/>
            <a:ext cx="5029200" cy="3915009"/>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Right">
            <a:extLst>
              <a:ext uri="{FF2B5EF4-FFF2-40B4-BE49-F238E27FC236}">
                <a16:creationId xmlns:a16="http://schemas.microsoft.com/office/drawing/2014/main" id="{B61E0577-E2AB-4D15-B857-69F705573C64}"/>
              </a:ext>
            </a:extLst>
          </p:cNvPr>
          <p:cNvSpPr>
            <a:spLocks noGrp="1"/>
          </p:cNvSpPr>
          <p:nvPr>
            <p:ph type="body" sz="quarter" idx="19" hasCustomPrompt="1"/>
          </p:nvPr>
        </p:nvSpPr>
        <p:spPr>
          <a:xfrm>
            <a:off x="6602078" y="1273308"/>
            <a:ext cx="5029200" cy="278706"/>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18" name="Content Placeholder 2">
            <a:extLst>
              <a:ext uri="{FF2B5EF4-FFF2-40B4-BE49-F238E27FC236}">
                <a16:creationId xmlns:a16="http://schemas.microsoft.com/office/drawing/2014/main" id="{66F8253E-1094-4CA9-B5AB-E7D20AD42CF3}"/>
              </a:ext>
            </a:extLst>
          </p:cNvPr>
          <p:cNvSpPr>
            <a:spLocks noGrp="1"/>
          </p:cNvSpPr>
          <p:nvPr>
            <p:ph sz="quarter" idx="20" hasCustomPrompt="1"/>
          </p:nvPr>
        </p:nvSpPr>
        <p:spPr>
          <a:xfrm>
            <a:off x="6602078" y="1647590"/>
            <a:ext cx="5029200" cy="3915011"/>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note">
            <a:extLst>
              <a:ext uri="{FF2B5EF4-FFF2-40B4-BE49-F238E27FC236}">
                <a16:creationId xmlns:a16="http://schemas.microsoft.com/office/drawing/2014/main" id="{EC8D25E1-630B-4946-B6B3-50E82479777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121436942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Autho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BE700C-9B65-48D2-B989-340A545D1AF8}"/>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2138754E-07B4-4557-9122-37777C75797C}"/>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dirty="0"/>
              <a:t>[Presenter/Moderator/Panelist] – select a title</a:t>
            </a:r>
          </a:p>
        </p:txBody>
      </p:sp>
      <p:sp>
        <p:nvSpPr>
          <p:cNvPr id="10" name="Picture Placeholder 17">
            <a:extLst>
              <a:ext uri="{FF2B5EF4-FFF2-40B4-BE49-F238E27FC236}">
                <a16:creationId xmlns:a16="http://schemas.microsoft.com/office/drawing/2014/main" id="{D96010C1-4595-4367-B9F6-DB15F9269834}"/>
              </a:ext>
            </a:extLst>
          </p:cNvPr>
          <p:cNvSpPr>
            <a:spLocks noGrp="1"/>
          </p:cNvSpPr>
          <p:nvPr>
            <p:ph type="pic" sz="quarter" idx="23" hasCustomPrompt="1"/>
          </p:nvPr>
        </p:nvSpPr>
        <p:spPr>
          <a:xfrm>
            <a:off x="569373" y="1903422"/>
            <a:ext cx="2194560" cy="2194560"/>
          </a:xfrm>
          <a:prstGeom prst="ellipse">
            <a:avLst/>
          </a:prstGeom>
          <a:pattFill prst="pct5">
            <a:fgClr>
              <a:schemeClr val="accent1"/>
            </a:fgClr>
            <a:bgClr>
              <a:schemeClr val="bg1"/>
            </a:bgClr>
          </a:pattFill>
          <a:ln w="38100">
            <a:solidFill>
              <a:schemeClr val="accent5"/>
            </a:solidFill>
          </a:ln>
        </p:spPr>
        <p:txBody>
          <a:bodyPr anchor="ctr"/>
          <a:lstStyle>
            <a:lvl1pPr marL="0" indent="0" algn="ctr">
              <a:buNone/>
              <a:defRPr b="1"/>
            </a:lvl1pPr>
          </a:lstStyle>
          <a:p>
            <a:r>
              <a:rPr lang="en-US" dirty="0"/>
              <a:t>Click to add portrait photo or remove</a:t>
            </a:r>
          </a:p>
        </p:txBody>
      </p:sp>
      <p:sp>
        <p:nvSpPr>
          <p:cNvPr id="9" name="Text Placeholder 6">
            <a:extLst>
              <a:ext uri="{FF2B5EF4-FFF2-40B4-BE49-F238E27FC236}">
                <a16:creationId xmlns:a16="http://schemas.microsoft.com/office/drawing/2014/main" id="{458F1CB7-C380-4D98-8B57-644A777302F2}"/>
              </a:ext>
            </a:extLst>
          </p:cNvPr>
          <p:cNvSpPr>
            <a:spLocks noGrp="1"/>
          </p:cNvSpPr>
          <p:nvPr>
            <p:ph type="body" sz="quarter" idx="24" hasCustomPrompt="1"/>
          </p:nvPr>
        </p:nvSpPr>
        <p:spPr>
          <a:xfrm>
            <a:off x="3136392" y="1903413"/>
            <a:ext cx="8493356" cy="2187575"/>
          </a:xfrm>
          <a:prstGeom prst="rect">
            <a:avLst/>
          </a:prstGeom>
        </p:spPr>
        <p:txBody>
          <a:bodyPr anchor="ctr"/>
          <a:lstStyle>
            <a:lvl1pPr marL="0" indent="0">
              <a:lnSpc>
                <a:spcPct val="100000"/>
              </a:lnSpc>
              <a:spcBef>
                <a:spcPts val="0"/>
              </a:spcBef>
              <a:spcAft>
                <a:spcPts val="600"/>
              </a:spcAft>
              <a:buFontTx/>
              <a:buNone/>
              <a:defRPr/>
            </a:lvl1pPr>
            <a:lvl2pPr marL="183764" indent="0">
              <a:buFontTx/>
              <a:buNone/>
              <a:defRPr/>
            </a:lvl2pPr>
            <a:lvl3pPr marL="397056" indent="0">
              <a:buFontTx/>
              <a:buNone/>
              <a:defRPr/>
            </a:lvl3pPr>
            <a:lvl4pPr marL="566913" indent="0">
              <a:buFontTx/>
              <a:buNone/>
              <a:defRPr/>
            </a:lvl4pPr>
            <a:lvl5pPr marL="740645" indent="0">
              <a:buFontTx/>
              <a:buNone/>
              <a:defRPr/>
            </a:lvl5pPr>
          </a:lstStyle>
          <a:p>
            <a:pPr lvl="0"/>
            <a:r>
              <a:rPr lang="en-US" dirty="0"/>
              <a:t>Copy and paste the first paragraph of your bio here</a:t>
            </a:r>
          </a:p>
        </p:txBody>
      </p:sp>
      <p:sp>
        <p:nvSpPr>
          <p:cNvPr id="5" name="Text Placeholder 7">
            <a:extLst>
              <a:ext uri="{FF2B5EF4-FFF2-40B4-BE49-F238E27FC236}">
                <a16:creationId xmlns:a16="http://schemas.microsoft.com/office/drawing/2014/main" id="{2BFEA3C9-368E-4564-8216-477D103F8884}"/>
              </a:ext>
            </a:extLst>
          </p:cNvPr>
          <p:cNvSpPr>
            <a:spLocks noGrp="1"/>
          </p:cNvSpPr>
          <p:nvPr>
            <p:ph type="body" sz="quarter" idx="13" hasCustomPrompt="1"/>
          </p:nvPr>
        </p:nvSpPr>
        <p:spPr>
          <a:xfrm>
            <a:off x="574912" y="4258763"/>
            <a:ext cx="5512296"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6" name="Text Placeholder 7">
            <a:extLst>
              <a:ext uri="{FF2B5EF4-FFF2-40B4-BE49-F238E27FC236}">
                <a16:creationId xmlns:a16="http://schemas.microsoft.com/office/drawing/2014/main" id="{4A29EB88-5E45-4FD8-93B5-97649F1F7C7B}"/>
              </a:ext>
            </a:extLst>
          </p:cNvPr>
          <p:cNvSpPr>
            <a:spLocks noGrp="1"/>
          </p:cNvSpPr>
          <p:nvPr>
            <p:ph type="body" sz="quarter" idx="14" hasCustomPrompt="1"/>
          </p:nvPr>
        </p:nvSpPr>
        <p:spPr>
          <a:xfrm>
            <a:off x="574912" y="4656700"/>
            <a:ext cx="5515344"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7" name="Text Placeholder 7">
            <a:extLst>
              <a:ext uri="{FF2B5EF4-FFF2-40B4-BE49-F238E27FC236}">
                <a16:creationId xmlns:a16="http://schemas.microsoft.com/office/drawing/2014/main" id="{B7A4A313-FD4C-48FC-8393-47C4FDF1DEB7}"/>
              </a:ext>
            </a:extLst>
          </p:cNvPr>
          <p:cNvSpPr>
            <a:spLocks noGrp="1"/>
          </p:cNvSpPr>
          <p:nvPr>
            <p:ph type="body" sz="quarter" idx="15" hasCustomPrompt="1"/>
          </p:nvPr>
        </p:nvSpPr>
        <p:spPr>
          <a:xfrm>
            <a:off x="583704" y="5118885"/>
            <a:ext cx="5512296"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Tree>
    <p:extLst>
      <p:ext uri="{BB962C8B-B14F-4D97-AF65-F5344CB8AC3E}">
        <p14:creationId xmlns:p14="http://schemas.microsoft.com/office/powerpoint/2010/main" val="3019557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Autho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75D78A-CDD8-43A2-B722-4DD086071CBD}"/>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F20E5D11-48D2-46CF-8380-BEEF8C7D0E67}"/>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dirty="0"/>
              <a:t>[Presenters/Moderators/Panelists] – select a title</a:t>
            </a:r>
          </a:p>
        </p:txBody>
      </p:sp>
      <p:sp>
        <p:nvSpPr>
          <p:cNvPr id="17" name="Picture Placeholder 17">
            <a:extLst>
              <a:ext uri="{FF2B5EF4-FFF2-40B4-BE49-F238E27FC236}">
                <a16:creationId xmlns:a16="http://schemas.microsoft.com/office/drawing/2014/main" id="{0963E4D1-F246-4469-BECB-540CBCA1B881}"/>
              </a:ext>
            </a:extLst>
          </p:cNvPr>
          <p:cNvSpPr>
            <a:spLocks noGrp="1"/>
          </p:cNvSpPr>
          <p:nvPr>
            <p:ph type="pic" sz="quarter" idx="23" hasCustomPrompt="1"/>
          </p:nvPr>
        </p:nvSpPr>
        <p:spPr>
          <a:xfrm>
            <a:off x="569373"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3" name="Text Placeholder 7">
            <a:extLst>
              <a:ext uri="{FF2B5EF4-FFF2-40B4-BE49-F238E27FC236}">
                <a16:creationId xmlns:a16="http://schemas.microsoft.com/office/drawing/2014/main" id="{DB8E4F65-339D-453C-B85E-9390244580C0}"/>
              </a:ext>
            </a:extLst>
          </p:cNvPr>
          <p:cNvSpPr>
            <a:spLocks noGrp="1"/>
          </p:cNvSpPr>
          <p:nvPr>
            <p:ph type="body" sz="quarter" idx="13" hasCustomPrompt="1"/>
          </p:nvPr>
        </p:nvSpPr>
        <p:spPr>
          <a:xfrm>
            <a:off x="574912" y="4258763"/>
            <a:ext cx="5512296"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14" name="Text Placeholder 7">
            <a:extLst>
              <a:ext uri="{FF2B5EF4-FFF2-40B4-BE49-F238E27FC236}">
                <a16:creationId xmlns:a16="http://schemas.microsoft.com/office/drawing/2014/main" id="{DA958ED2-3569-4C3C-A692-B6B92B99E2F1}"/>
              </a:ext>
            </a:extLst>
          </p:cNvPr>
          <p:cNvSpPr>
            <a:spLocks noGrp="1"/>
          </p:cNvSpPr>
          <p:nvPr>
            <p:ph type="body" sz="quarter" idx="14" hasCustomPrompt="1"/>
          </p:nvPr>
        </p:nvSpPr>
        <p:spPr>
          <a:xfrm>
            <a:off x="574912" y="4656700"/>
            <a:ext cx="5515344"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15" name="Text Placeholder 7">
            <a:extLst>
              <a:ext uri="{FF2B5EF4-FFF2-40B4-BE49-F238E27FC236}">
                <a16:creationId xmlns:a16="http://schemas.microsoft.com/office/drawing/2014/main" id="{BA3389FA-8A63-4288-9A98-59EC19AC4E5F}"/>
              </a:ext>
            </a:extLst>
          </p:cNvPr>
          <p:cNvSpPr>
            <a:spLocks noGrp="1"/>
          </p:cNvSpPr>
          <p:nvPr>
            <p:ph type="body" sz="quarter" idx="15" hasCustomPrompt="1"/>
          </p:nvPr>
        </p:nvSpPr>
        <p:spPr>
          <a:xfrm>
            <a:off x="583704" y="5118885"/>
            <a:ext cx="5512296"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
        <p:nvSpPr>
          <p:cNvPr id="9" name="Picture Placeholder 17">
            <a:extLst>
              <a:ext uri="{FF2B5EF4-FFF2-40B4-BE49-F238E27FC236}">
                <a16:creationId xmlns:a16="http://schemas.microsoft.com/office/drawing/2014/main" id="{2A8E5B0D-3D58-4517-81C4-D7B36DC30599}"/>
              </a:ext>
            </a:extLst>
          </p:cNvPr>
          <p:cNvSpPr>
            <a:spLocks noGrp="1"/>
          </p:cNvSpPr>
          <p:nvPr>
            <p:ph type="pic" sz="quarter" idx="24" hasCustomPrompt="1"/>
          </p:nvPr>
        </p:nvSpPr>
        <p:spPr>
          <a:xfrm>
            <a:off x="6527866"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0" name="Text Placeholder 7">
            <a:extLst>
              <a:ext uri="{FF2B5EF4-FFF2-40B4-BE49-F238E27FC236}">
                <a16:creationId xmlns:a16="http://schemas.microsoft.com/office/drawing/2014/main" id="{4B4B870D-FC17-4918-9CBB-99F7941BFFA4}"/>
              </a:ext>
            </a:extLst>
          </p:cNvPr>
          <p:cNvSpPr>
            <a:spLocks noGrp="1"/>
          </p:cNvSpPr>
          <p:nvPr>
            <p:ph type="body" sz="quarter" idx="25" hasCustomPrompt="1"/>
          </p:nvPr>
        </p:nvSpPr>
        <p:spPr>
          <a:xfrm>
            <a:off x="6527865" y="4249619"/>
            <a:ext cx="5093091"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11" name="Text Placeholder 7">
            <a:extLst>
              <a:ext uri="{FF2B5EF4-FFF2-40B4-BE49-F238E27FC236}">
                <a16:creationId xmlns:a16="http://schemas.microsoft.com/office/drawing/2014/main" id="{59E5C66B-6906-4F19-BF8F-DC836C6943AE}"/>
              </a:ext>
            </a:extLst>
          </p:cNvPr>
          <p:cNvSpPr>
            <a:spLocks noGrp="1"/>
          </p:cNvSpPr>
          <p:nvPr>
            <p:ph type="body" sz="quarter" idx="26" hasCustomPrompt="1"/>
          </p:nvPr>
        </p:nvSpPr>
        <p:spPr>
          <a:xfrm>
            <a:off x="6527865" y="4647556"/>
            <a:ext cx="5095907"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12" name="Text Placeholder 7">
            <a:extLst>
              <a:ext uri="{FF2B5EF4-FFF2-40B4-BE49-F238E27FC236}">
                <a16:creationId xmlns:a16="http://schemas.microsoft.com/office/drawing/2014/main" id="{A0732281-1662-446D-BF97-1F36FDA2C65B}"/>
              </a:ext>
            </a:extLst>
          </p:cNvPr>
          <p:cNvSpPr>
            <a:spLocks noGrp="1"/>
          </p:cNvSpPr>
          <p:nvPr>
            <p:ph type="body" sz="quarter" idx="27" hasCustomPrompt="1"/>
          </p:nvPr>
        </p:nvSpPr>
        <p:spPr>
          <a:xfrm>
            <a:off x="6536657" y="5109741"/>
            <a:ext cx="5093091"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Tree>
    <p:extLst>
      <p:ext uri="{BB962C8B-B14F-4D97-AF65-F5344CB8AC3E}">
        <p14:creationId xmlns:p14="http://schemas.microsoft.com/office/powerpoint/2010/main" val="1323458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Autho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75D78A-CDD8-43A2-B722-4DD086071CBD}"/>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F20E5D11-48D2-46CF-8380-BEEF8C7D0E67}"/>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dirty="0"/>
              <a:t>[Presenters/Moderators/Panelists] – select a title</a:t>
            </a:r>
          </a:p>
        </p:txBody>
      </p:sp>
      <p:sp>
        <p:nvSpPr>
          <p:cNvPr id="16" name="Picture Placeholder 17">
            <a:extLst>
              <a:ext uri="{FF2B5EF4-FFF2-40B4-BE49-F238E27FC236}">
                <a16:creationId xmlns:a16="http://schemas.microsoft.com/office/drawing/2014/main" id="{E18A9881-DF3F-4314-8841-AAA80E908A97}"/>
              </a:ext>
            </a:extLst>
          </p:cNvPr>
          <p:cNvSpPr>
            <a:spLocks noGrp="1"/>
          </p:cNvSpPr>
          <p:nvPr>
            <p:ph type="pic" sz="quarter" idx="23" hasCustomPrompt="1"/>
          </p:nvPr>
        </p:nvSpPr>
        <p:spPr>
          <a:xfrm>
            <a:off x="569373"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3" name="Text Placeholder 7">
            <a:extLst>
              <a:ext uri="{FF2B5EF4-FFF2-40B4-BE49-F238E27FC236}">
                <a16:creationId xmlns:a16="http://schemas.microsoft.com/office/drawing/2014/main" id="{DB8E4F65-339D-453C-B85E-9390244580C0}"/>
              </a:ext>
            </a:extLst>
          </p:cNvPr>
          <p:cNvSpPr>
            <a:spLocks noGrp="1"/>
          </p:cNvSpPr>
          <p:nvPr>
            <p:ph type="body" sz="quarter" idx="13" hasCustomPrompt="1"/>
          </p:nvPr>
        </p:nvSpPr>
        <p:spPr>
          <a:xfrm>
            <a:off x="569372" y="4258763"/>
            <a:ext cx="339617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14" name="Text Placeholder 7">
            <a:extLst>
              <a:ext uri="{FF2B5EF4-FFF2-40B4-BE49-F238E27FC236}">
                <a16:creationId xmlns:a16="http://schemas.microsoft.com/office/drawing/2014/main" id="{DA958ED2-3569-4C3C-A692-B6B92B99E2F1}"/>
              </a:ext>
            </a:extLst>
          </p:cNvPr>
          <p:cNvSpPr>
            <a:spLocks noGrp="1"/>
          </p:cNvSpPr>
          <p:nvPr>
            <p:ph type="body" sz="quarter" idx="14" hasCustomPrompt="1"/>
          </p:nvPr>
        </p:nvSpPr>
        <p:spPr>
          <a:xfrm>
            <a:off x="569372" y="4656700"/>
            <a:ext cx="3398053"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15" name="Text Placeholder 7">
            <a:extLst>
              <a:ext uri="{FF2B5EF4-FFF2-40B4-BE49-F238E27FC236}">
                <a16:creationId xmlns:a16="http://schemas.microsoft.com/office/drawing/2014/main" id="{BA3389FA-8A63-4288-9A98-59EC19AC4E5F}"/>
              </a:ext>
            </a:extLst>
          </p:cNvPr>
          <p:cNvSpPr>
            <a:spLocks noGrp="1"/>
          </p:cNvSpPr>
          <p:nvPr>
            <p:ph type="body" sz="quarter" idx="15" hasCustomPrompt="1"/>
          </p:nvPr>
        </p:nvSpPr>
        <p:spPr>
          <a:xfrm>
            <a:off x="578164" y="5118885"/>
            <a:ext cx="3396175"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
        <p:nvSpPr>
          <p:cNvPr id="18" name="Picture Placeholder 17">
            <a:extLst>
              <a:ext uri="{FF2B5EF4-FFF2-40B4-BE49-F238E27FC236}">
                <a16:creationId xmlns:a16="http://schemas.microsoft.com/office/drawing/2014/main" id="{C592B89A-95D5-4D3F-9919-D8C4397786C1}"/>
              </a:ext>
            </a:extLst>
          </p:cNvPr>
          <p:cNvSpPr>
            <a:spLocks noGrp="1"/>
          </p:cNvSpPr>
          <p:nvPr>
            <p:ph type="pic" sz="quarter" idx="24" hasCustomPrompt="1"/>
          </p:nvPr>
        </p:nvSpPr>
        <p:spPr>
          <a:xfrm>
            <a:off x="4448624"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9" name="Text Placeholder 7">
            <a:extLst>
              <a:ext uri="{FF2B5EF4-FFF2-40B4-BE49-F238E27FC236}">
                <a16:creationId xmlns:a16="http://schemas.microsoft.com/office/drawing/2014/main" id="{B44B7B59-8A0C-4D95-9D25-5E3DF480AAAB}"/>
              </a:ext>
            </a:extLst>
          </p:cNvPr>
          <p:cNvSpPr>
            <a:spLocks noGrp="1"/>
          </p:cNvSpPr>
          <p:nvPr>
            <p:ph type="body" sz="quarter" idx="25" hasCustomPrompt="1"/>
          </p:nvPr>
        </p:nvSpPr>
        <p:spPr>
          <a:xfrm>
            <a:off x="4430937" y="4249619"/>
            <a:ext cx="339617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20" name="Text Placeholder 7">
            <a:extLst>
              <a:ext uri="{FF2B5EF4-FFF2-40B4-BE49-F238E27FC236}">
                <a16:creationId xmlns:a16="http://schemas.microsoft.com/office/drawing/2014/main" id="{D867FDEA-93C7-4652-AC2F-743293039C3C}"/>
              </a:ext>
            </a:extLst>
          </p:cNvPr>
          <p:cNvSpPr>
            <a:spLocks noGrp="1"/>
          </p:cNvSpPr>
          <p:nvPr>
            <p:ph type="body" sz="quarter" idx="26" hasCustomPrompt="1"/>
          </p:nvPr>
        </p:nvSpPr>
        <p:spPr>
          <a:xfrm>
            <a:off x="4430937" y="4647556"/>
            <a:ext cx="3398053"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21" name="Text Placeholder 7">
            <a:extLst>
              <a:ext uri="{FF2B5EF4-FFF2-40B4-BE49-F238E27FC236}">
                <a16:creationId xmlns:a16="http://schemas.microsoft.com/office/drawing/2014/main" id="{5F3E5738-3EED-47E4-B437-5701BE83D5BB}"/>
              </a:ext>
            </a:extLst>
          </p:cNvPr>
          <p:cNvSpPr>
            <a:spLocks noGrp="1"/>
          </p:cNvSpPr>
          <p:nvPr>
            <p:ph type="body" sz="quarter" idx="27" hasCustomPrompt="1"/>
          </p:nvPr>
        </p:nvSpPr>
        <p:spPr>
          <a:xfrm>
            <a:off x="4439729" y="5109741"/>
            <a:ext cx="3396175"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
        <p:nvSpPr>
          <p:cNvPr id="22" name="Picture Placeholder 17">
            <a:extLst>
              <a:ext uri="{FF2B5EF4-FFF2-40B4-BE49-F238E27FC236}">
                <a16:creationId xmlns:a16="http://schemas.microsoft.com/office/drawing/2014/main" id="{565A1BAD-5C48-4C0D-AE93-5DBA70892675}"/>
              </a:ext>
            </a:extLst>
          </p:cNvPr>
          <p:cNvSpPr>
            <a:spLocks noGrp="1"/>
          </p:cNvSpPr>
          <p:nvPr>
            <p:ph type="pic" sz="quarter" idx="28" hasCustomPrompt="1"/>
          </p:nvPr>
        </p:nvSpPr>
        <p:spPr>
          <a:xfrm>
            <a:off x="8224782"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23" name="Text Placeholder 7">
            <a:extLst>
              <a:ext uri="{FF2B5EF4-FFF2-40B4-BE49-F238E27FC236}">
                <a16:creationId xmlns:a16="http://schemas.microsoft.com/office/drawing/2014/main" id="{EA3D350B-6C94-4545-86A9-0AD2FE58305E}"/>
              </a:ext>
            </a:extLst>
          </p:cNvPr>
          <p:cNvSpPr>
            <a:spLocks noGrp="1"/>
          </p:cNvSpPr>
          <p:nvPr>
            <p:ph type="body" sz="quarter" idx="29" hasCustomPrompt="1"/>
          </p:nvPr>
        </p:nvSpPr>
        <p:spPr>
          <a:xfrm>
            <a:off x="8224781" y="4249619"/>
            <a:ext cx="339617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24" name="Text Placeholder 7">
            <a:extLst>
              <a:ext uri="{FF2B5EF4-FFF2-40B4-BE49-F238E27FC236}">
                <a16:creationId xmlns:a16="http://schemas.microsoft.com/office/drawing/2014/main" id="{FEEFE4CE-79A1-47ED-A87A-3656BFD65401}"/>
              </a:ext>
            </a:extLst>
          </p:cNvPr>
          <p:cNvSpPr>
            <a:spLocks noGrp="1"/>
          </p:cNvSpPr>
          <p:nvPr>
            <p:ph type="body" sz="quarter" idx="30" hasCustomPrompt="1"/>
          </p:nvPr>
        </p:nvSpPr>
        <p:spPr>
          <a:xfrm>
            <a:off x="8224781" y="4647556"/>
            <a:ext cx="3398053"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25" name="Text Placeholder 7">
            <a:extLst>
              <a:ext uri="{FF2B5EF4-FFF2-40B4-BE49-F238E27FC236}">
                <a16:creationId xmlns:a16="http://schemas.microsoft.com/office/drawing/2014/main" id="{35772D5C-CDC5-422E-9C96-517E55AE44FE}"/>
              </a:ext>
            </a:extLst>
          </p:cNvPr>
          <p:cNvSpPr>
            <a:spLocks noGrp="1"/>
          </p:cNvSpPr>
          <p:nvPr>
            <p:ph type="body" sz="quarter" idx="31" hasCustomPrompt="1"/>
          </p:nvPr>
        </p:nvSpPr>
        <p:spPr>
          <a:xfrm>
            <a:off x="8233573" y="5109741"/>
            <a:ext cx="3396175"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Tree>
    <p:extLst>
      <p:ext uri="{BB962C8B-B14F-4D97-AF65-F5344CB8AC3E}">
        <p14:creationId xmlns:p14="http://schemas.microsoft.com/office/powerpoint/2010/main" val="3819715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Autho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D0302A-6B11-4359-9340-D7697342E077}"/>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4348ACEE-4D47-4395-8914-65292080F51E}"/>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dirty="0"/>
              <a:t>[Presenters/Moderators/Panelists] – select a title</a:t>
            </a:r>
          </a:p>
        </p:txBody>
      </p:sp>
      <p:sp>
        <p:nvSpPr>
          <p:cNvPr id="5" name="Picture Placeholder 17">
            <a:extLst>
              <a:ext uri="{FF2B5EF4-FFF2-40B4-BE49-F238E27FC236}">
                <a16:creationId xmlns:a16="http://schemas.microsoft.com/office/drawing/2014/main" id="{13874D71-DEE4-4585-9798-1C1D387CEF03}"/>
              </a:ext>
            </a:extLst>
          </p:cNvPr>
          <p:cNvSpPr>
            <a:spLocks noGrp="1"/>
          </p:cNvSpPr>
          <p:nvPr>
            <p:ph type="pic" sz="quarter" idx="23" hasCustomPrompt="1"/>
          </p:nvPr>
        </p:nvSpPr>
        <p:spPr>
          <a:xfrm>
            <a:off x="567039"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6" name="Text Placeholder 7">
            <a:extLst>
              <a:ext uri="{FF2B5EF4-FFF2-40B4-BE49-F238E27FC236}">
                <a16:creationId xmlns:a16="http://schemas.microsoft.com/office/drawing/2014/main" id="{267613AE-2BF4-40BC-BF6A-47F974F6E966}"/>
              </a:ext>
            </a:extLst>
          </p:cNvPr>
          <p:cNvSpPr>
            <a:spLocks noGrp="1"/>
          </p:cNvSpPr>
          <p:nvPr>
            <p:ph type="body" sz="quarter" idx="13" hasCustomPrompt="1"/>
          </p:nvPr>
        </p:nvSpPr>
        <p:spPr>
          <a:xfrm>
            <a:off x="567039" y="4258584"/>
            <a:ext cx="243585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7" name="Text Placeholder 7">
            <a:extLst>
              <a:ext uri="{FF2B5EF4-FFF2-40B4-BE49-F238E27FC236}">
                <a16:creationId xmlns:a16="http://schemas.microsoft.com/office/drawing/2014/main" id="{AE90B753-E282-442B-84E7-5A7E2F8C0706}"/>
              </a:ext>
            </a:extLst>
          </p:cNvPr>
          <p:cNvSpPr>
            <a:spLocks noGrp="1"/>
          </p:cNvSpPr>
          <p:nvPr>
            <p:ph type="body" sz="quarter" idx="14" hasCustomPrompt="1"/>
          </p:nvPr>
        </p:nvSpPr>
        <p:spPr>
          <a:xfrm>
            <a:off x="567040" y="4656521"/>
            <a:ext cx="2437202"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8" name="Text Placeholder 7">
            <a:extLst>
              <a:ext uri="{FF2B5EF4-FFF2-40B4-BE49-F238E27FC236}">
                <a16:creationId xmlns:a16="http://schemas.microsoft.com/office/drawing/2014/main" id="{B00296E1-79C9-4288-BB0D-268520881F96}"/>
              </a:ext>
            </a:extLst>
          </p:cNvPr>
          <p:cNvSpPr>
            <a:spLocks noGrp="1"/>
          </p:cNvSpPr>
          <p:nvPr>
            <p:ph type="body" sz="quarter" idx="15" hasCustomPrompt="1"/>
          </p:nvPr>
        </p:nvSpPr>
        <p:spPr>
          <a:xfrm>
            <a:off x="575831" y="5118706"/>
            <a:ext cx="2435855"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
        <p:nvSpPr>
          <p:cNvPr id="9" name="Picture Placeholder 17">
            <a:extLst>
              <a:ext uri="{FF2B5EF4-FFF2-40B4-BE49-F238E27FC236}">
                <a16:creationId xmlns:a16="http://schemas.microsoft.com/office/drawing/2014/main" id="{7DCCDFBD-3BCA-4F0C-923B-9AF98CADDCDB}"/>
              </a:ext>
            </a:extLst>
          </p:cNvPr>
          <p:cNvSpPr>
            <a:spLocks noGrp="1"/>
          </p:cNvSpPr>
          <p:nvPr>
            <p:ph type="pic" sz="quarter" idx="24" hasCustomPrompt="1"/>
          </p:nvPr>
        </p:nvSpPr>
        <p:spPr>
          <a:xfrm>
            <a:off x="3448527"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0" name="Text Placeholder 7">
            <a:extLst>
              <a:ext uri="{FF2B5EF4-FFF2-40B4-BE49-F238E27FC236}">
                <a16:creationId xmlns:a16="http://schemas.microsoft.com/office/drawing/2014/main" id="{5A4BD374-EAF1-48D8-9CD4-A02D195CC8B4}"/>
              </a:ext>
            </a:extLst>
          </p:cNvPr>
          <p:cNvSpPr>
            <a:spLocks noGrp="1"/>
          </p:cNvSpPr>
          <p:nvPr>
            <p:ph type="body" sz="quarter" idx="25" hasCustomPrompt="1"/>
          </p:nvPr>
        </p:nvSpPr>
        <p:spPr>
          <a:xfrm>
            <a:off x="3448527" y="4258584"/>
            <a:ext cx="243585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11" name="Text Placeholder 7">
            <a:extLst>
              <a:ext uri="{FF2B5EF4-FFF2-40B4-BE49-F238E27FC236}">
                <a16:creationId xmlns:a16="http://schemas.microsoft.com/office/drawing/2014/main" id="{A52EF8A5-21BA-476E-8BE5-9C93113CD721}"/>
              </a:ext>
            </a:extLst>
          </p:cNvPr>
          <p:cNvSpPr>
            <a:spLocks noGrp="1"/>
          </p:cNvSpPr>
          <p:nvPr>
            <p:ph type="body" sz="quarter" idx="26" hasCustomPrompt="1"/>
          </p:nvPr>
        </p:nvSpPr>
        <p:spPr>
          <a:xfrm>
            <a:off x="3454175" y="4656521"/>
            <a:ext cx="2437202"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12" name="Text Placeholder 7">
            <a:extLst>
              <a:ext uri="{FF2B5EF4-FFF2-40B4-BE49-F238E27FC236}">
                <a16:creationId xmlns:a16="http://schemas.microsoft.com/office/drawing/2014/main" id="{2F910126-582E-45E7-ADD6-72F532C9B02F}"/>
              </a:ext>
            </a:extLst>
          </p:cNvPr>
          <p:cNvSpPr>
            <a:spLocks noGrp="1"/>
          </p:cNvSpPr>
          <p:nvPr>
            <p:ph type="body" sz="quarter" idx="27" hasCustomPrompt="1"/>
          </p:nvPr>
        </p:nvSpPr>
        <p:spPr>
          <a:xfrm>
            <a:off x="3462966" y="5118706"/>
            <a:ext cx="2435855"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
        <p:nvSpPr>
          <p:cNvPr id="13" name="Picture Placeholder 17">
            <a:extLst>
              <a:ext uri="{FF2B5EF4-FFF2-40B4-BE49-F238E27FC236}">
                <a16:creationId xmlns:a16="http://schemas.microsoft.com/office/drawing/2014/main" id="{825C02C8-87E5-4224-BC8C-BCD842C1C04E}"/>
              </a:ext>
            </a:extLst>
          </p:cNvPr>
          <p:cNvSpPr>
            <a:spLocks noGrp="1"/>
          </p:cNvSpPr>
          <p:nvPr>
            <p:ph type="pic" sz="quarter" idx="28" hasCustomPrompt="1"/>
          </p:nvPr>
        </p:nvSpPr>
        <p:spPr>
          <a:xfrm>
            <a:off x="6330015" y="190398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4" name="Text Placeholder 7">
            <a:extLst>
              <a:ext uri="{FF2B5EF4-FFF2-40B4-BE49-F238E27FC236}">
                <a16:creationId xmlns:a16="http://schemas.microsoft.com/office/drawing/2014/main" id="{6FFA6E76-5DE6-4F14-8C70-9B1EDBA4577B}"/>
              </a:ext>
            </a:extLst>
          </p:cNvPr>
          <p:cNvSpPr>
            <a:spLocks noGrp="1"/>
          </p:cNvSpPr>
          <p:nvPr>
            <p:ph type="body" sz="quarter" idx="29" hasCustomPrompt="1"/>
          </p:nvPr>
        </p:nvSpPr>
        <p:spPr>
          <a:xfrm>
            <a:off x="6330015" y="4259144"/>
            <a:ext cx="243585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15" name="Text Placeholder 7">
            <a:extLst>
              <a:ext uri="{FF2B5EF4-FFF2-40B4-BE49-F238E27FC236}">
                <a16:creationId xmlns:a16="http://schemas.microsoft.com/office/drawing/2014/main" id="{CDF41FE2-E444-49AC-AF04-E846336EF9C7}"/>
              </a:ext>
            </a:extLst>
          </p:cNvPr>
          <p:cNvSpPr>
            <a:spLocks noGrp="1"/>
          </p:cNvSpPr>
          <p:nvPr>
            <p:ph type="body" sz="quarter" idx="30" hasCustomPrompt="1"/>
          </p:nvPr>
        </p:nvSpPr>
        <p:spPr>
          <a:xfrm>
            <a:off x="6332519" y="4657081"/>
            <a:ext cx="2437202"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16" name="Text Placeholder 7">
            <a:extLst>
              <a:ext uri="{FF2B5EF4-FFF2-40B4-BE49-F238E27FC236}">
                <a16:creationId xmlns:a16="http://schemas.microsoft.com/office/drawing/2014/main" id="{1D326573-CDF5-4639-8BB3-A9BF21601920}"/>
              </a:ext>
            </a:extLst>
          </p:cNvPr>
          <p:cNvSpPr>
            <a:spLocks noGrp="1"/>
          </p:cNvSpPr>
          <p:nvPr>
            <p:ph type="body" sz="quarter" idx="31" hasCustomPrompt="1"/>
          </p:nvPr>
        </p:nvSpPr>
        <p:spPr>
          <a:xfrm>
            <a:off x="6341310" y="5119266"/>
            <a:ext cx="2435855"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
        <p:nvSpPr>
          <p:cNvPr id="17" name="Picture Placeholder 17">
            <a:extLst>
              <a:ext uri="{FF2B5EF4-FFF2-40B4-BE49-F238E27FC236}">
                <a16:creationId xmlns:a16="http://schemas.microsoft.com/office/drawing/2014/main" id="{D3BD3CB3-A08D-44E5-A7FB-5896B3A8B382}"/>
              </a:ext>
            </a:extLst>
          </p:cNvPr>
          <p:cNvSpPr>
            <a:spLocks noGrp="1"/>
          </p:cNvSpPr>
          <p:nvPr>
            <p:ph type="pic" sz="quarter" idx="32" hasCustomPrompt="1"/>
          </p:nvPr>
        </p:nvSpPr>
        <p:spPr>
          <a:xfrm>
            <a:off x="9211503" y="190398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8" name="Text Placeholder 7">
            <a:extLst>
              <a:ext uri="{FF2B5EF4-FFF2-40B4-BE49-F238E27FC236}">
                <a16:creationId xmlns:a16="http://schemas.microsoft.com/office/drawing/2014/main" id="{92BC594B-3E6F-42C9-8E2D-D40A431B0600}"/>
              </a:ext>
            </a:extLst>
          </p:cNvPr>
          <p:cNvSpPr>
            <a:spLocks noGrp="1"/>
          </p:cNvSpPr>
          <p:nvPr>
            <p:ph type="body" sz="quarter" idx="33" hasCustomPrompt="1"/>
          </p:nvPr>
        </p:nvSpPr>
        <p:spPr>
          <a:xfrm>
            <a:off x="9211502" y="4259144"/>
            <a:ext cx="2413459"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dirty="0"/>
              <a:t>Click to add name</a:t>
            </a:r>
          </a:p>
        </p:txBody>
      </p:sp>
      <p:sp>
        <p:nvSpPr>
          <p:cNvPr id="19" name="Text Placeholder 7">
            <a:extLst>
              <a:ext uri="{FF2B5EF4-FFF2-40B4-BE49-F238E27FC236}">
                <a16:creationId xmlns:a16="http://schemas.microsoft.com/office/drawing/2014/main" id="{DEDD6D3A-1A63-472D-8053-3788409FA4B0}"/>
              </a:ext>
            </a:extLst>
          </p:cNvPr>
          <p:cNvSpPr>
            <a:spLocks noGrp="1"/>
          </p:cNvSpPr>
          <p:nvPr>
            <p:ph type="body" sz="quarter" idx="34" hasCustomPrompt="1"/>
          </p:nvPr>
        </p:nvSpPr>
        <p:spPr>
          <a:xfrm>
            <a:off x="9211503" y="4657081"/>
            <a:ext cx="2414794"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dirty="0"/>
              <a:t>Click to add title and company</a:t>
            </a:r>
          </a:p>
        </p:txBody>
      </p:sp>
      <p:sp>
        <p:nvSpPr>
          <p:cNvPr id="20" name="Text Placeholder 7">
            <a:extLst>
              <a:ext uri="{FF2B5EF4-FFF2-40B4-BE49-F238E27FC236}">
                <a16:creationId xmlns:a16="http://schemas.microsoft.com/office/drawing/2014/main" id="{8A7D7523-6E2A-4652-9057-9383EAD3750C}"/>
              </a:ext>
            </a:extLst>
          </p:cNvPr>
          <p:cNvSpPr>
            <a:spLocks noGrp="1"/>
          </p:cNvSpPr>
          <p:nvPr>
            <p:ph type="body" sz="quarter" idx="35" hasCustomPrompt="1"/>
          </p:nvPr>
        </p:nvSpPr>
        <p:spPr>
          <a:xfrm>
            <a:off x="9220294" y="5119266"/>
            <a:ext cx="2413459" cy="332160"/>
          </a:xfrm>
          <a:prstGeom prst="rect">
            <a:avLst/>
          </a:prstGeom>
        </p:spPr>
        <p:txBody>
          <a:bodyPr anchor="ctr">
            <a:noAutofit/>
          </a:bodyPr>
          <a:lstStyle>
            <a:lvl1pPr marL="0" indent="0">
              <a:buNone/>
              <a:defRPr sz="1400" b="0"/>
            </a:lvl1pPr>
            <a:lvl2pPr marL="169858" indent="0">
              <a:buNone/>
              <a:defRPr/>
            </a:lvl2pPr>
          </a:lstStyle>
          <a:p>
            <a:r>
              <a:rPr lang="en-US" dirty="0"/>
              <a:t>Click to add email</a:t>
            </a:r>
          </a:p>
        </p:txBody>
      </p:sp>
    </p:spTree>
    <p:extLst>
      <p:ext uri="{BB962C8B-B14F-4D97-AF65-F5344CB8AC3E}">
        <p14:creationId xmlns:p14="http://schemas.microsoft.com/office/powerpoint/2010/main" val="1527675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7200" b="1" dirty="0">
                <a:solidFill>
                  <a:schemeClr val="tx1"/>
                </a:solidFill>
              </a:rPr>
              <a:t>Disclaimers</a:t>
            </a:r>
          </a:p>
          <a:p>
            <a:pPr algn="ctr"/>
            <a:r>
              <a:rPr lang="en-US" sz="7200" b="1" dirty="0">
                <a:solidFill>
                  <a:schemeClr val="tx1"/>
                </a:solidFill>
              </a:rPr>
              <a:t>Must be included at the end of every deliverable</a:t>
            </a:r>
          </a:p>
        </p:txBody>
      </p:sp>
    </p:spTree>
    <p:extLst>
      <p:ext uri="{BB962C8B-B14F-4D97-AF65-F5344CB8AC3E}">
        <p14:creationId xmlns:p14="http://schemas.microsoft.com/office/powerpoint/2010/main" val="3618316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arket Intelligence">
    <p:spTree>
      <p:nvGrpSpPr>
        <p:cNvPr id="1" name=""/>
        <p:cNvGrpSpPr/>
        <p:nvPr/>
      </p:nvGrpSpPr>
      <p:grpSpPr>
        <a:xfrm>
          <a:off x="0" y="0"/>
          <a:ext cx="0" cy="0"/>
          <a:chOff x="0" y="0"/>
          <a:chExt cx="0" cy="0"/>
        </a:xfrm>
      </p:grpSpPr>
      <p:pic>
        <p:nvPicPr>
          <p:cNvPr id="2" name="SPG MI!C" descr="Logo&#10;&#10;Description automatically generated">
            <a:extLst>
              <a:ext uri="{FF2B5EF4-FFF2-40B4-BE49-F238E27FC236}">
                <a16:creationId xmlns:a16="http://schemas.microsoft.com/office/drawing/2014/main" id="{0B49DDC5-568B-048A-8080-2C467B3F8A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056" y="6282098"/>
            <a:ext cx="1572768" cy="554243"/>
          </a:xfrm>
          <a:prstGeom prst="rect">
            <a:avLst/>
          </a:prstGeom>
        </p:spPr>
      </p:pic>
      <p:sp>
        <p:nvSpPr>
          <p:cNvPr id="3" name="TextBox 2">
            <a:extLst>
              <a:ext uri="{FF2B5EF4-FFF2-40B4-BE49-F238E27FC236}">
                <a16:creationId xmlns:a16="http://schemas.microsoft.com/office/drawing/2014/main" id="{B8B89F2E-7756-20E7-3BB3-53F8E7519F6E}"/>
              </a:ext>
            </a:extLst>
          </p:cNvPr>
          <p:cNvSpPr txBox="1"/>
          <p:nvPr userDrawn="1"/>
        </p:nvSpPr>
        <p:spPr>
          <a:xfrm>
            <a:off x="557212" y="1102209"/>
            <a:ext cx="11077575" cy="4653582"/>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Copyright © 2025 by S&amp;P Global Market Intelligence, a division of S&amp;P Global Inc. All rights reserved.</a:t>
            </a:r>
            <a:b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These materials have been prepared solely for information purposes based upon information generally available to the public and from sources believed to be reliable. No content (including index data, ratings, credit-related analyses and data, research, model, software or other application or output therefrom) or any part thereof (Content) may be modified, reverse engineered, reproduced or distributed in any form by any means, or stored in a database or retrieval system, without the prior written permission of S&amp;P Global Market Intelligence or its affiliates (collectively, S&amp;P Global). The Content shall not be used for any unlawful or unauthorized purposes. S&amp;P Global and any third-party providers, (collectively S&amp;P Global Parties) do not guarantee the accuracy, completeness, timeliness or availability of the Content. S&amp;P Global Parties are not responsible for any errors or omissions, regardless of the cause, for the results obtained from the use of the Content. THE CONTENT IS PROVIDED ON “AS IS” BASIS. S&amp;P GLOBAL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Global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b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S&amp;P Global Market Intelligence’s opinions, quotes and credit-related and other analyses are statements of opinion as of the date they are expressed and not statements of fact or recommendations to purchase, hold, or sell any securities or to make any investment decisions, and do not address the suitability of any security. S&amp;P Global Market Intelligence may provide index data. Direct investment in an index is not possible. Exposure to an asset class represented by an index is available through investable instruments based on that index. S&amp;P Global Market Intelligence 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S&amp;P Global Market Intelligence does not endorse companies, technologies, products, services, or solutions.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S&amp;P Global keeps certain activities of its divisions separate from each other in order to preserve the independence and objectivity of their respective activities. As a result, certain divisions of S&amp;P Global may have information that is not available to other S&amp;P Global divisions. S&amp;P Global has established policies and procedures to maintain the confidentiality of certain non-public information received in connection with each analytical process.</a:t>
            </a:r>
            <a:b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S&amp;P Global may receive compensation for its ratings and certain analyses, normally from issuers or underwriters of securities or from obligors. S&amp;P Global reserves the right to disseminate its opinions and analyses. S&amp;P Global's public ratings and analyses are made available on its websites, </a:t>
            </a:r>
            <a:r>
              <a:rPr kumimoji="0" lang="en-US" sz="1000" b="0" i="0" u="sng" strike="noStrike" kern="1200" cap="none" spc="0" normalizeH="0" baseline="0" noProof="0" dirty="0">
                <a:ln>
                  <a:noFill/>
                </a:ln>
                <a:solidFill>
                  <a:prstClr val="black"/>
                </a:solidFill>
                <a:effectLst/>
                <a:uLnTx/>
                <a:uFillTx/>
                <a:latin typeface="Arial" panose="020B0604020202020204"/>
                <a:ea typeface="+mn-ea"/>
                <a:cs typeface="+mn-cs"/>
              </a:rPr>
              <a:t>www.standardandpoors.com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(free of charge) and </a:t>
            </a:r>
            <a:r>
              <a:rPr kumimoji="0" lang="en-US" sz="1000" b="0" i="0" u="sng" strike="noStrike" kern="1200" cap="none" spc="0" normalizeH="0" baseline="0" noProof="0" dirty="0">
                <a:ln>
                  <a:noFill/>
                </a:ln>
                <a:solidFill>
                  <a:prstClr val="black"/>
                </a:solidFill>
                <a:effectLst/>
                <a:uLnTx/>
                <a:uFillTx/>
                <a:latin typeface="Arial" panose="020B0604020202020204"/>
                <a:ea typeface="+mn-ea"/>
                <a:cs typeface="+mn-cs"/>
              </a:rPr>
              <a:t>www.ratingsdirect.com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(subscription), and may be distributed through other means, including via S&amp;P Global publications and third-party redistributors. Additional information about our ratings fees is available at </a:t>
            </a:r>
            <a:r>
              <a:rPr kumimoji="0" lang="en-US" sz="1000" b="0" i="0" u="sng" strike="noStrike" kern="1200" cap="none" spc="0" normalizeH="0" baseline="0" noProof="0" dirty="0">
                <a:ln>
                  <a:noFill/>
                </a:ln>
                <a:solidFill>
                  <a:prstClr val="black"/>
                </a:solidFill>
                <a:effectLst/>
                <a:uLnTx/>
                <a:uFillTx/>
                <a:latin typeface="Arial" panose="020B0604020202020204"/>
                <a:ea typeface="+mn-ea"/>
                <a:cs typeface="+mn-cs"/>
              </a:rPr>
              <a:t>www.standardandpoors.com/usratingsfees</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169863" marR="0" lvl="0" indent="-169863"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88930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dirty="0"/>
              <a:t>DO NOT USE LAYOUTS AFTER THIS! </a:t>
            </a:r>
          </a:p>
        </p:txBody>
      </p:sp>
    </p:spTree>
    <p:extLst>
      <p:ext uri="{BB962C8B-B14F-4D97-AF65-F5344CB8AC3E}">
        <p14:creationId xmlns:p14="http://schemas.microsoft.com/office/powerpoint/2010/main" val="863730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Content + 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p:nvSpPr>
        <p:spPr>
          <a:xfrm>
            <a:off x="415658" y="0"/>
            <a:ext cx="4876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652994"/>
            <a:ext cx="4195461" cy="5555782"/>
          </a:xfrm>
        </p:spPr>
        <p:txBody>
          <a:bodyPr/>
          <a:lstStyle>
            <a:lvl1pPr marL="0" indent="0">
              <a:buFont typeface="Arial" panose="020B0604020202020204" pitchFamily="34" charset="0"/>
              <a:buChar char="​"/>
              <a:defRPr>
                <a:solidFill>
                  <a:schemeClr val="tx1"/>
                </a:solidFill>
              </a:defRPr>
            </a:lvl1pPr>
            <a:lvl2pPr marL="227013" indent="-227013">
              <a:defRPr>
                <a:solidFill>
                  <a:schemeClr val="tx1"/>
                </a:solidFill>
              </a:defRPr>
            </a:lvl2pPr>
            <a:lvl3pPr marL="460375" indent="-233363">
              <a:defRPr>
                <a:solidFill>
                  <a:schemeClr val="tx1"/>
                </a:solidFill>
              </a:defRPr>
            </a:lvl3pPr>
            <a:lvl4pPr marL="687388" indent="-227013">
              <a:defRPr>
                <a:solidFill>
                  <a:schemeClr val="tx1"/>
                </a:solidFill>
              </a:defRPr>
            </a:lvl4pPr>
            <a:lvl5pPr marL="914400" indent="-227013">
              <a:defRPr>
                <a:solidFill>
                  <a:schemeClr val="tx1"/>
                </a:solidFill>
              </a:defRPr>
            </a:lvl5pPr>
          </a:lstStyle>
          <a:p>
            <a:pPr lvl="0"/>
            <a:r>
              <a:rPr lang="en-US" dirty="0"/>
              <a:t>[Click to add non-bullet paragraph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9157"/>
            <a:ext cx="5010912" cy="493776"/>
          </a:xfrm>
        </p:spPr>
        <p:txBody>
          <a:bodyPr>
            <a:noAutofit/>
          </a:bodyPr>
          <a:lstStyle>
            <a:lvl1pPr marL="0" indent="0">
              <a:buNone/>
              <a:defRPr sz="1800">
                <a:solidFill>
                  <a:schemeClr val="tx1"/>
                </a:solidFill>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994"/>
            <a:ext cx="5010912" cy="402336"/>
          </a:xfrm>
        </p:spPr>
        <p:txBody>
          <a:bodyPr/>
          <a:lstStyle>
            <a:lvl1pPr>
              <a:defRPr>
                <a:solidFill>
                  <a:schemeClr val="tx1"/>
                </a:solidFill>
              </a:defRPr>
            </a:lvl1pPr>
          </a:lstStyle>
          <a:p>
            <a:r>
              <a:rPr lang="en-US" dirty="0"/>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tx1"/>
                </a:solidFill>
              </a:defRPr>
            </a:lvl1pPr>
          </a:lstStyle>
          <a:p>
            <a:fld id="{78CD9691-79D7-4AA4-AC29-2AEFF57808AF}" type="datetime4">
              <a:rPr lang="en-US" smtClean="0"/>
              <a:t>October 10, 2025</a:t>
            </a:fld>
            <a:endParaRPr lang="en-US" dirty="0"/>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tx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dirty="0"/>
              <a:t>[Source / Legal disclaimer]</a:t>
            </a:r>
          </a:p>
        </p:txBody>
      </p:sp>
      <p:pic>
        <p:nvPicPr>
          <p:cNvPr id="14" name="S&amp;P Global Logo Black">
            <a:extLst>
              <a:ext uri="{FF2B5EF4-FFF2-40B4-BE49-F238E27FC236}">
                <a16:creationId xmlns:a16="http://schemas.microsoft.com/office/drawing/2014/main" id="{D8AFFC1F-0007-49DD-8943-B6C30556F2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5658" y="6148800"/>
            <a:ext cx="1080000" cy="719036"/>
          </a:xfrm>
          <a:prstGeom prst="rect">
            <a:avLst/>
          </a:prstGeom>
        </p:spPr>
      </p:pic>
      <p:sp>
        <p:nvSpPr>
          <p:cNvPr id="2" name="Rectangle 1">
            <a:extLst>
              <a:ext uri="{FF2B5EF4-FFF2-40B4-BE49-F238E27FC236}">
                <a16:creationId xmlns:a16="http://schemas.microsoft.com/office/drawing/2014/main" id="{812D6A82-7460-513F-169C-81A9DA04EF93}"/>
              </a:ext>
            </a:extLst>
          </p:cNvPr>
          <p:cNvSpPr/>
          <p:nvPr userDrawn="1"/>
        </p:nvSpPr>
        <p:spPr>
          <a:xfrm>
            <a:off x="0" y="0"/>
            <a:ext cx="44862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4" name="Rectangle 3">
            <a:extLst>
              <a:ext uri="{FF2B5EF4-FFF2-40B4-BE49-F238E27FC236}">
                <a16:creationId xmlns:a16="http://schemas.microsoft.com/office/drawing/2014/main" id="{9BFE6440-5C49-A063-ADA5-D825E6419BDC}"/>
              </a:ext>
              <a:ext uri="{C183D7F6-B498-43B3-948B-1728B52AA6E4}">
                <adec:decorative xmlns:adec="http://schemas.microsoft.com/office/drawing/2017/decorative" val="0"/>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5" name="SPG MI!C">
            <a:extLst>
              <a:ext uri="{FF2B5EF4-FFF2-40B4-BE49-F238E27FC236}">
                <a16:creationId xmlns:a16="http://schemas.microsoft.com/office/drawing/2014/main" id="{6C385E33-76A0-A32F-C6B0-EF6B60C0C84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4668" y="6257234"/>
            <a:ext cx="1572768" cy="554243"/>
          </a:xfrm>
          <a:prstGeom prst="rect">
            <a:avLst/>
          </a:prstGeom>
        </p:spPr>
      </p:pic>
    </p:spTree>
    <p:extLst>
      <p:ext uri="{BB962C8B-B14F-4D97-AF65-F5344CB8AC3E}">
        <p14:creationId xmlns:p14="http://schemas.microsoft.com/office/powerpoint/2010/main" val="362381403"/>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0888" y="1916113"/>
            <a:ext cx="5465301" cy="4176712"/>
          </a:xfrm>
        </p:spPr>
        <p:txBody>
          <a:body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0538" y="1916113"/>
            <a:ext cx="5470575" cy="4176712"/>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dirty="0"/>
          </a:p>
        </p:txBody>
      </p:sp>
      <p:sp>
        <p:nvSpPr>
          <p:cNvPr id="7" name="Text Placeholder 2"/>
          <p:cNvSpPr>
            <a:spLocks noGrp="1"/>
          </p:cNvSpPr>
          <p:nvPr>
            <p:ph type="body" idx="1"/>
          </p:nvPr>
        </p:nvSpPr>
        <p:spPr>
          <a:xfrm>
            <a:off x="475611" y="1389887"/>
            <a:ext cx="11235502" cy="244800"/>
          </a:xfrm>
        </p:spPr>
        <p:txBody>
          <a:bodyPr wrap="square" anchor="t" anchorCtr="0">
            <a:spAutoFit/>
          </a:bodyPr>
          <a:lstStyle>
            <a:lvl1pPr marL="0" indent="0">
              <a:lnSpc>
                <a:spcPct val="100000"/>
              </a:lnSpc>
              <a:buNone/>
              <a:defRPr sz="16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itle 1"/>
          <p:cNvSpPr>
            <a:spLocks noGrp="1"/>
          </p:cNvSpPr>
          <p:nvPr>
            <p:ph type="title"/>
          </p:nvPr>
        </p:nvSpPr>
        <p:spPr>
          <a:xfrm>
            <a:off x="480888" y="961012"/>
            <a:ext cx="11230225" cy="370800"/>
          </a:xfrm>
        </p:spPr>
        <p:txBody>
          <a:bodyPr/>
          <a:lstStyle/>
          <a:p>
            <a:r>
              <a:rPr lang="en-US"/>
              <a:t>Click to edit Master title style</a:t>
            </a:r>
            <a:endParaRPr lang="en-US" dirty="0"/>
          </a:p>
        </p:txBody>
      </p:sp>
    </p:spTree>
    <p:extLst>
      <p:ext uri="{BB962C8B-B14F-4D97-AF65-F5344CB8AC3E}">
        <p14:creationId xmlns:p14="http://schemas.microsoft.com/office/powerpoint/2010/main" val="256900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AD1F87-EF68-4B82-B281-A492E4EB948A}"/>
              </a:ext>
            </a:extLst>
          </p:cNvPr>
          <p:cNvSpPr>
            <a:spLocks noGrp="1"/>
          </p:cNvSpPr>
          <p:nvPr>
            <p:ph type="ftr" sz="quarter" idx="3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5" name="Title 6">
            <a:extLst>
              <a:ext uri="{FF2B5EF4-FFF2-40B4-BE49-F238E27FC236}">
                <a16:creationId xmlns:a16="http://schemas.microsoft.com/office/drawing/2014/main" id="{3DE2B13A-4728-4D28-B252-5AC74A85D744}"/>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7" name="Sub-headline">
            <a:extLst>
              <a:ext uri="{FF2B5EF4-FFF2-40B4-BE49-F238E27FC236}">
                <a16:creationId xmlns:a16="http://schemas.microsoft.com/office/drawing/2014/main" id="{2EFAA073-8240-4C6D-8D47-1612D459C33A}"/>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20" name="Subtitle Left">
            <a:extLst>
              <a:ext uri="{FF2B5EF4-FFF2-40B4-BE49-F238E27FC236}">
                <a16:creationId xmlns:a16="http://schemas.microsoft.com/office/drawing/2014/main" id="{1100B900-C5D3-47E6-B07C-F64665097B85}"/>
              </a:ext>
            </a:extLst>
          </p:cNvPr>
          <p:cNvSpPr>
            <a:spLocks noGrp="1"/>
          </p:cNvSpPr>
          <p:nvPr>
            <p:ph type="body" sz="quarter" idx="16" hasCustomPrompt="1"/>
          </p:nvPr>
        </p:nvSpPr>
        <p:spPr>
          <a:xfrm>
            <a:off x="558801"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9" name="Text Placeholder 7">
            <a:extLst>
              <a:ext uri="{FF2B5EF4-FFF2-40B4-BE49-F238E27FC236}">
                <a16:creationId xmlns:a16="http://schemas.microsoft.com/office/drawing/2014/main" id="{C3974BE8-A7E1-4699-8477-65E1DA07C859}"/>
              </a:ext>
            </a:extLst>
          </p:cNvPr>
          <p:cNvSpPr>
            <a:spLocks noGrp="1"/>
          </p:cNvSpPr>
          <p:nvPr>
            <p:ph type="body" sz="quarter" idx="24" hasCustomPrompt="1"/>
          </p:nvPr>
        </p:nvSpPr>
        <p:spPr>
          <a:xfrm>
            <a:off x="558800"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4" name="Subtitle Left Middle">
            <a:extLst>
              <a:ext uri="{FF2B5EF4-FFF2-40B4-BE49-F238E27FC236}">
                <a16:creationId xmlns:a16="http://schemas.microsoft.com/office/drawing/2014/main" id="{19F653FA-A9BA-497A-A83F-D117941654E1}"/>
              </a:ext>
            </a:extLst>
          </p:cNvPr>
          <p:cNvSpPr>
            <a:spLocks noGrp="1"/>
          </p:cNvSpPr>
          <p:nvPr>
            <p:ph type="body" sz="quarter" idx="17" hasCustomPrompt="1"/>
          </p:nvPr>
        </p:nvSpPr>
        <p:spPr>
          <a:xfrm>
            <a:off x="3395078"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7" name="Text Placeholder 7">
            <a:extLst>
              <a:ext uri="{FF2B5EF4-FFF2-40B4-BE49-F238E27FC236}">
                <a16:creationId xmlns:a16="http://schemas.microsoft.com/office/drawing/2014/main" id="{4A722BFE-0050-4972-B7CE-C4405F024346}"/>
              </a:ext>
            </a:extLst>
          </p:cNvPr>
          <p:cNvSpPr>
            <a:spLocks noGrp="1"/>
          </p:cNvSpPr>
          <p:nvPr>
            <p:ph type="body" sz="quarter" idx="25" hasCustomPrompt="1"/>
          </p:nvPr>
        </p:nvSpPr>
        <p:spPr>
          <a:xfrm>
            <a:off x="3395077"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6" name="Subtitle Middle">
            <a:extLst>
              <a:ext uri="{FF2B5EF4-FFF2-40B4-BE49-F238E27FC236}">
                <a16:creationId xmlns:a16="http://schemas.microsoft.com/office/drawing/2014/main" id="{C67D1831-D469-4022-AC57-0C8E07B415FD}"/>
              </a:ext>
            </a:extLst>
          </p:cNvPr>
          <p:cNvSpPr>
            <a:spLocks noGrp="1"/>
          </p:cNvSpPr>
          <p:nvPr>
            <p:ph type="body" sz="quarter" idx="19" hasCustomPrompt="1"/>
          </p:nvPr>
        </p:nvSpPr>
        <p:spPr>
          <a:xfrm>
            <a:off x="6231355"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8" name="Text Placeholder 7">
            <a:extLst>
              <a:ext uri="{FF2B5EF4-FFF2-40B4-BE49-F238E27FC236}">
                <a16:creationId xmlns:a16="http://schemas.microsoft.com/office/drawing/2014/main" id="{F6CB5D78-D81A-4133-8C2C-5B5D05482A5B}"/>
              </a:ext>
            </a:extLst>
          </p:cNvPr>
          <p:cNvSpPr>
            <a:spLocks noGrp="1"/>
          </p:cNvSpPr>
          <p:nvPr>
            <p:ph type="body" sz="quarter" idx="26" hasCustomPrompt="1"/>
          </p:nvPr>
        </p:nvSpPr>
        <p:spPr>
          <a:xfrm>
            <a:off x="6231354"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7" name="Subtitle Right Middle">
            <a:extLst>
              <a:ext uri="{FF2B5EF4-FFF2-40B4-BE49-F238E27FC236}">
                <a16:creationId xmlns:a16="http://schemas.microsoft.com/office/drawing/2014/main" id="{F1585BC4-F61A-4906-BC79-1A13DBBBA0D4}"/>
              </a:ext>
            </a:extLst>
          </p:cNvPr>
          <p:cNvSpPr>
            <a:spLocks noGrp="1"/>
          </p:cNvSpPr>
          <p:nvPr>
            <p:ph type="body" sz="quarter" idx="21" hasCustomPrompt="1"/>
          </p:nvPr>
        </p:nvSpPr>
        <p:spPr>
          <a:xfrm>
            <a:off x="9067631"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9" name="Text Placeholder 7">
            <a:extLst>
              <a:ext uri="{FF2B5EF4-FFF2-40B4-BE49-F238E27FC236}">
                <a16:creationId xmlns:a16="http://schemas.microsoft.com/office/drawing/2014/main" id="{BFCEE010-7658-4DA0-96B4-C7212FD2F4B1}"/>
              </a:ext>
            </a:extLst>
          </p:cNvPr>
          <p:cNvSpPr>
            <a:spLocks noGrp="1"/>
          </p:cNvSpPr>
          <p:nvPr>
            <p:ph type="body" sz="quarter" idx="27" hasCustomPrompt="1"/>
          </p:nvPr>
        </p:nvSpPr>
        <p:spPr>
          <a:xfrm>
            <a:off x="9067631"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18" name="Footnote">
            <a:extLst>
              <a:ext uri="{FF2B5EF4-FFF2-40B4-BE49-F238E27FC236}">
                <a16:creationId xmlns:a16="http://schemas.microsoft.com/office/drawing/2014/main" id="{ECA1AF56-EBF3-4BA2-BE51-E2712FF6CFCF}"/>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295911752"/>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5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8C1FB7-A846-4204-8CEA-AC3CFF89BDC9}"/>
              </a:ext>
            </a:extLst>
          </p:cNvPr>
          <p:cNvSpPr>
            <a:spLocks noGrp="1"/>
          </p:cNvSpPr>
          <p:nvPr>
            <p:ph type="ftr" sz="quarter" idx="3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5" name="Title 6">
            <a:extLst>
              <a:ext uri="{FF2B5EF4-FFF2-40B4-BE49-F238E27FC236}">
                <a16:creationId xmlns:a16="http://schemas.microsoft.com/office/drawing/2014/main" id="{3DE2B13A-4728-4D28-B252-5AC74A85D744}"/>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9" name="Sub-headline">
            <a:extLst>
              <a:ext uri="{FF2B5EF4-FFF2-40B4-BE49-F238E27FC236}">
                <a16:creationId xmlns:a16="http://schemas.microsoft.com/office/drawing/2014/main" id="{69FB779E-C080-4729-854B-F8289471D6AC}"/>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20" name="Subtitle Left">
            <a:extLst>
              <a:ext uri="{FF2B5EF4-FFF2-40B4-BE49-F238E27FC236}">
                <a16:creationId xmlns:a16="http://schemas.microsoft.com/office/drawing/2014/main" id="{1100B900-C5D3-47E6-B07C-F64665097B85}"/>
              </a:ext>
            </a:extLst>
          </p:cNvPr>
          <p:cNvSpPr>
            <a:spLocks noGrp="1"/>
          </p:cNvSpPr>
          <p:nvPr>
            <p:ph type="body" sz="quarter" idx="16" hasCustomPrompt="1"/>
          </p:nvPr>
        </p:nvSpPr>
        <p:spPr>
          <a:xfrm>
            <a:off x="558801" y="1261872"/>
            <a:ext cx="2038238"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29" name="Text Placeholder 7">
            <a:extLst>
              <a:ext uri="{FF2B5EF4-FFF2-40B4-BE49-F238E27FC236}">
                <a16:creationId xmlns:a16="http://schemas.microsoft.com/office/drawing/2014/main" id="{C3974BE8-A7E1-4699-8477-65E1DA07C859}"/>
              </a:ext>
            </a:extLst>
          </p:cNvPr>
          <p:cNvSpPr>
            <a:spLocks noGrp="1"/>
          </p:cNvSpPr>
          <p:nvPr>
            <p:ph type="body" sz="quarter" idx="24" hasCustomPrompt="1"/>
          </p:nvPr>
        </p:nvSpPr>
        <p:spPr>
          <a:xfrm>
            <a:off x="558801"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4" name="Subtitle Left Middle">
            <a:extLst>
              <a:ext uri="{FF2B5EF4-FFF2-40B4-BE49-F238E27FC236}">
                <a16:creationId xmlns:a16="http://schemas.microsoft.com/office/drawing/2014/main" id="{19F653FA-A9BA-497A-A83F-D117941654E1}"/>
              </a:ext>
            </a:extLst>
          </p:cNvPr>
          <p:cNvSpPr>
            <a:spLocks noGrp="1"/>
          </p:cNvSpPr>
          <p:nvPr>
            <p:ph type="body" sz="quarter" idx="17" hasCustomPrompt="1"/>
          </p:nvPr>
        </p:nvSpPr>
        <p:spPr>
          <a:xfrm>
            <a:off x="2819483"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7" name="Text Placeholder 7">
            <a:extLst>
              <a:ext uri="{FF2B5EF4-FFF2-40B4-BE49-F238E27FC236}">
                <a16:creationId xmlns:a16="http://schemas.microsoft.com/office/drawing/2014/main" id="{4A722BFE-0050-4972-B7CE-C4405F024346}"/>
              </a:ext>
            </a:extLst>
          </p:cNvPr>
          <p:cNvSpPr>
            <a:spLocks noGrp="1"/>
          </p:cNvSpPr>
          <p:nvPr>
            <p:ph type="body" sz="quarter" idx="25" hasCustomPrompt="1"/>
          </p:nvPr>
        </p:nvSpPr>
        <p:spPr>
          <a:xfrm>
            <a:off x="2819314"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6" name="Subtitle Middle">
            <a:extLst>
              <a:ext uri="{FF2B5EF4-FFF2-40B4-BE49-F238E27FC236}">
                <a16:creationId xmlns:a16="http://schemas.microsoft.com/office/drawing/2014/main" id="{C67D1831-D469-4022-AC57-0C8E07B415FD}"/>
              </a:ext>
            </a:extLst>
          </p:cNvPr>
          <p:cNvSpPr>
            <a:spLocks noGrp="1"/>
          </p:cNvSpPr>
          <p:nvPr>
            <p:ph type="body" sz="quarter" idx="19" hasCustomPrompt="1"/>
          </p:nvPr>
        </p:nvSpPr>
        <p:spPr>
          <a:xfrm>
            <a:off x="5077991"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8" name="Text Placeholder 7">
            <a:extLst>
              <a:ext uri="{FF2B5EF4-FFF2-40B4-BE49-F238E27FC236}">
                <a16:creationId xmlns:a16="http://schemas.microsoft.com/office/drawing/2014/main" id="{F6CB5D78-D81A-4133-8C2C-5B5D05482A5B}"/>
              </a:ext>
            </a:extLst>
          </p:cNvPr>
          <p:cNvSpPr>
            <a:spLocks noGrp="1"/>
          </p:cNvSpPr>
          <p:nvPr>
            <p:ph type="body" sz="quarter" idx="26" hasCustomPrompt="1"/>
          </p:nvPr>
        </p:nvSpPr>
        <p:spPr>
          <a:xfrm>
            <a:off x="5077991"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7" name="Subtitle Right Middle">
            <a:extLst>
              <a:ext uri="{FF2B5EF4-FFF2-40B4-BE49-F238E27FC236}">
                <a16:creationId xmlns:a16="http://schemas.microsoft.com/office/drawing/2014/main" id="{F1585BC4-F61A-4906-BC79-1A13DBBBA0D4}"/>
              </a:ext>
            </a:extLst>
          </p:cNvPr>
          <p:cNvSpPr>
            <a:spLocks noGrp="1"/>
          </p:cNvSpPr>
          <p:nvPr>
            <p:ph type="body" sz="quarter" idx="21" hasCustomPrompt="1"/>
          </p:nvPr>
        </p:nvSpPr>
        <p:spPr>
          <a:xfrm>
            <a:off x="7336499"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39" name="Text Placeholder 7">
            <a:extLst>
              <a:ext uri="{FF2B5EF4-FFF2-40B4-BE49-F238E27FC236}">
                <a16:creationId xmlns:a16="http://schemas.microsoft.com/office/drawing/2014/main" id="{BFCEE010-7658-4DA0-96B4-C7212FD2F4B1}"/>
              </a:ext>
            </a:extLst>
          </p:cNvPr>
          <p:cNvSpPr>
            <a:spLocks noGrp="1"/>
          </p:cNvSpPr>
          <p:nvPr>
            <p:ph type="body" sz="quarter" idx="27" hasCustomPrompt="1"/>
          </p:nvPr>
        </p:nvSpPr>
        <p:spPr>
          <a:xfrm>
            <a:off x="7338504"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8" name="Subtitle Right">
            <a:extLst>
              <a:ext uri="{FF2B5EF4-FFF2-40B4-BE49-F238E27FC236}">
                <a16:creationId xmlns:a16="http://schemas.microsoft.com/office/drawing/2014/main" id="{C4963B24-E3E6-4DAA-8C97-B00492206191}"/>
              </a:ext>
            </a:extLst>
          </p:cNvPr>
          <p:cNvSpPr>
            <a:spLocks noGrp="1"/>
          </p:cNvSpPr>
          <p:nvPr>
            <p:ph type="body" sz="quarter" idx="23" hasCustomPrompt="1"/>
          </p:nvPr>
        </p:nvSpPr>
        <p:spPr>
          <a:xfrm>
            <a:off x="9595009"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dirty="0"/>
              <a:t>[Subtitle]</a:t>
            </a:r>
          </a:p>
        </p:txBody>
      </p:sp>
      <p:sp>
        <p:nvSpPr>
          <p:cNvPr id="40" name="Text Placeholder 7">
            <a:extLst>
              <a:ext uri="{FF2B5EF4-FFF2-40B4-BE49-F238E27FC236}">
                <a16:creationId xmlns:a16="http://schemas.microsoft.com/office/drawing/2014/main" id="{ED2680F6-9FB0-4C12-942B-F6C0798EDF72}"/>
              </a:ext>
            </a:extLst>
          </p:cNvPr>
          <p:cNvSpPr>
            <a:spLocks noGrp="1"/>
          </p:cNvSpPr>
          <p:nvPr>
            <p:ph type="body" sz="quarter" idx="28" hasCustomPrompt="1"/>
          </p:nvPr>
        </p:nvSpPr>
        <p:spPr>
          <a:xfrm>
            <a:off x="9591718"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dirty="0"/>
              <a:t>[Click to add text]</a:t>
            </a:r>
          </a:p>
        </p:txBody>
      </p:sp>
      <p:sp>
        <p:nvSpPr>
          <p:cNvPr id="21" name="Footnote">
            <a:extLst>
              <a:ext uri="{FF2B5EF4-FFF2-40B4-BE49-F238E27FC236}">
                <a16:creationId xmlns:a16="http://schemas.microsoft.com/office/drawing/2014/main" id="{3C5A0243-A327-433A-9F14-332E3492906F}"/>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159392212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39D5CE-25C4-4159-ADD6-CA00C1A2DD0E}"/>
              </a:ext>
            </a:extLst>
          </p:cNvPr>
          <p:cNvSpPr>
            <a:spLocks noGrp="1"/>
          </p:cNvSpPr>
          <p:nvPr>
            <p:ph type="ftr" sz="quarter" idx="23"/>
          </p:nvPr>
        </p:nvSpPr>
        <p:spPr/>
        <p:txBody>
          <a:bodyPr/>
          <a:lstStyle/>
          <a:p>
            <a:r>
              <a:rPr lang="en-US" dirty="0"/>
              <a:t>Section name (optional) / Title / Month 20YY</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dirty="0"/>
          </a:p>
        </p:txBody>
      </p:sp>
      <p:sp>
        <p:nvSpPr>
          <p:cNvPr id="13" name="Title 6">
            <a:extLst>
              <a:ext uri="{FF2B5EF4-FFF2-40B4-BE49-F238E27FC236}">
                <a16:creationId xmlns:a16="http://schemas.microsoft.com/office/drawing/2014/main" id="{42742681-C1B5-4850-A0DD-35CAA74ED1B9}"/>
              </a:ext>
            </a:extLst>
          </p:cNvPr>
          <p:cNvSpPr>
            <a:spLocks noGrp="1"/>
          </p:cNvSpPr>
          <p:nvPr>
            <p:ph type="title" hasCustomPrompt="1"/>
          </p:nvPr>
        </p:nvSpPr>
        <p:spPr>
          <a:xfrm>
            <a:off x="567039" y="342900"/>
            <a:ext cx="11062709" cy="460551"/>
          </a:xfrm>
        </p:spPr>
        <p:txBody>
          <a:bodyPr/>
          <a:lstStyle/>
          <a:p>
            <a:r>
              <a:rPr lang="en-US" dirty="0"/>
              <a:t>[Headline]</a:t>
            </a:r>
          </a:p>
        </p:txBody>
      </p:sp>
      <p:sp>
        <p:nvSpPr>
          <p:cNvPr id="15" name="Sub-headline">
            <a:extLst>
              <a:ext uri="{FF2B5EF4-FFF2-40B4-BE49-F238E27FC236}">
                <a16:creationId xmlns:a16="http://schemas.microsoft.com/office/drawing/2014/main" id="{ECA76DEA-E03A-418D-B5EF-41D0803AF4A9}"/>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9" name="Content Placeholder 2">
            <a:extLst>
              <a:ext uri="{FF2B5EF4-FFF2-40B4-BE49-F238E27FC236}">
                <a16:creationId xmlns:a16="http://schemas.microsoft.com/office/drawing/2014/main" id="{451C7B44-767D-4CAD-B04D-4A671173B7DD}"/>
              </a:ext>
            </a:extLst>
          </p:cNvPr>
          <p:cNvSpPr>
            <a:spLocks noGrp="1"/>
          </p:cNvSpPr>
          <p:nvPr>
            <p:ph sz="quarter" idx="22" hasCustomPrompt="1"/>
          </p:nvPr>
        </p:nvSpPr>
        <p:spPr>
          <a:xfrm>
            <a:off x="567038" y="1261872"/>
            <a:ext cx="7315200" cy="4338828"/>
          </a:xfrm>
        </p:spPr>
        <p:txBody>
          <a:bodyPr/>
          <a:lstStyle/>
          <a:p>
            <a:pPr lvl="0"/>
            <a:r>
              <a:rPr kumimoji="0" lang="en-US" sz="1600" b="0" i="0" u="none" strike="noStrike" kern="1200" cap="none" spc="0" normalizeH="0" baseline="0" noProof="0" dirty="0">
                <a:ln>
                  <a:noFill/>
                </a:ln>
                <a:solidFill>
                  <a:srgbClr val="000000"/>
                </a:solidFill>
                <a:effectLst/>
                <a:uLnTx/>
                <a:uFillTx/>
                <a:latin typeface="Arial"/>
                <a:ea typeface="+mn-ea"/>
                <a:cs typeface="+mn-cs"/>
              </a:rPr>
              <a:t>[Click to add content]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1525" y="1261872"/>
            <a:ext cx="3238224" cy="4338828"/>
          </a:xfrm>
          <a:prstGeom prst="rect">
            <a:avLst/>
          </a:prstGeom>
        </p:spPr>
        <p:txBody>
          <a:bodyPr anchor="t">
            <a:normAutofit/>
          </a:bodyPr>
          <a:lstStyle>
            <a:lvl1pPr marL="0" indent="0">
              <a:buNone/>
              <a:defRPr sz="1600">
                <a:latin typeface="+mn-lt"/>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[Sidebar: </a:t>
            </a:r>
            <a:r>
              <a:rPr lang="en-US" sz="1600" b="0" i="0" dirty="0">
                <a:solidFill>
                  <a:schemeClr val="tx1"/>
                </a:solidFill>
                <a:effectLst/>
                <a:latin typeface="arial" panose="020B0604020202020204" pitchFamily="34" charset="0"/>
              </a:rPr>
              <a:t>A short article placed alongside a main article and containing additional or explanatory material</a:t>
            </a:r>
            <a:r>
              <a:rPr lang="en-US" dirty="0"/>
              <a:t>]</a:t>
            </a:r>
          </a:p>
        </p:txBody>
      </p:sp>
      <p:sp>
        <p:nvSpPr>
          <p:cNvPr id="11" name="Footnote">
            <a:extLst>
              <a:ext uri="{FF2B5EF4-FFF2-40B4-BE49-F238E27FC236}">
                <a16:creationId xmlns:a16="http://schemas.microsoft.com/office/drawing/2014/main" id="{0CEB134A-D831-4DCA-9EA7-071F02467220}"/>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4124047983"/>
      </p:ext>
    </p:extLst>
  </p:cSld>
  <p:clrMapOvr>
    <a:masterClrMapping/>
  </p:clrMapOvr>
  <p:extLst>
    <p:ext uri="{DCECCB84-F9BA-43D5-87BE-67443E8EF086}">
      <p15:sldGuideLst xmlns:p15="http://schemas.microsoft.com/office/powerpoint/2012/main">
        <p15:guide id="4" orient="horz" pos="792" userDrawn="1">
          <p15:clr>
            <a:srgbClr val="FBAE40"/>
          </p15:clr>
        </p15:guide>
        <p15:guide id="5" orient="horz" pos="352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FD3640-0B0A-4CDD-9EEF-F7EBC909605E}"/>
              </a:ext>
            </a:extLst>
          </p:cNvPr>
          <p:cNvSpPr>
            <a:spLocks noGrp="1"/>
          </p:cNvSpPr>
          <p:nvPr>
            <p:ph type="ftr" sz="quarter" idx="20"/>
          </p:nvPr>
        </p:nvSpPr>
        <p:spPr/>
        <p:txBody>
          <a:bodyPr/>
          <a:lstStyle/>
          <a:p>
            <a:r>
              <a:rPr lang="en-US" dirty="0"/>
              <a:t>Section name (optional) / Title / Month 20YY</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dirty="0"/>
          </a:p>
        </p:txBody>
      </p:sp>
      <p:sp>
        <p:nvSpPr>
          <p:cNvPr id="7" name="Title 6">
            <a:extLst>
              <a:ext uri="{FF2B5EF4-FFF2-40B4-BE49-F238E27FC236}">
                <a16:creationId xmlns:a16="http://schemas.microsoft.com/office/drawing/2014/main" id="{80A99D0A-2C2D-4F5C-9C1C-40CBA421CC3A}"/>
              </a:ext>
            </a:extLst>
          </p:cNvPr>
          <p:cNvSpPr>
            <a:spLocks noGrp="1"/>
          </p:cNvSpPr>
          <p:nvPr>
            <p:ph type="title" hasCustomPrompt="1"/>
          </p:nvPr>
        </p:nvSpPr>
        <p:spPr>
          <a:xfrm>
            <a:off x="557213" y="342900"/>
            <a:ext cx="11072535" cy="460551"/>
          </a:xfrm>
        </p:spPr>
        <p:txBody>
          <a:bodyPr/>
          <a:lstStyle/>
          <a:p>
            <a:r>
              <a:rPr lang="en-US" dirty="0"/>
              <a:t>[Headline]</a:t>
            </a:r>
          </a:p>
        </p:txBody>
      </p:sp>
      <p:sp>
        <p:nvSpPr>
          <p:cNvPr id="11" name="Sub-headline">
            <a:extLst>
              <a:ext uri="{FF2B5EF4-FFF2-40B4-BE49-F238E27FC236}">
                <a16:creationId xmlns:a16="http://schemas.microsoft.com/office/drawing/2014/main" id="{672251B6-50E4-45A2-8538-B97AD5A6412A}"/>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dirty="0"/>
              <a:t>[Sub-headline]</a:t>
            </a:r>
          </a:p>
        </p:txBody>
      </p:sp>
      <p:sp>
        <p:nvSpPr>
          <p:cNvPr id="10" name="Footnote">
            <a:extLst>
              <a:ext uri="{FF2B5EF4-FFF2-40B4-BE49-F238E27FC236}">
                <a16:creationId xmlns:a16="http://schemas.microsoft.com/office/drawing/2014/main" id="{73058647-5721-485D-B7D3-C4E40BA29879}"/>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dirty="0"/>
              <a:t>[Source / Legal disclaimer / Footnote]</a:t>
            </a:r>
          </a:p>
        </p:txBody>
      </p:sp>
    </p:spTree>
    <p:extLst>
      <p:ext uri="{BB962C8B-B14F-4D97-AF65-F5344CB8AC3E}">
        <p14:creationId xmlns:p14="http://schemas.microsoft.com/office/powerpoint/2010/main" val="281054219"/>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160B2F-9375-4DE3-A5A0-161BE0A64385}"/>
              </a:ext>
            </a:extLst>
          </p:cNvPr>
          <p:cNvSpPr>
            <a:spLocks noGrp="1"/>
          </p:cNvSpPr>
          <p:nvPr>
            <p:ph type="ftr" sz="quarter" idx="3"/>
          </p:nvPr>
        </p:nvSpPr>
        <p:spPr>
          <a:xfrm>
            <a:off x="6096000" y="0"/>
            <a:ext cx="5535279" cy="317674"/>
          </a:xfrm>
          <a:prstGeom prst="rect">
            <a:avLst/>
          </a:prstGeom>
        </p:spPr>
        <p:txBody>
          <a:bodyPr vert="horz" wrap="none" lIns="0" tIns="0" rIns="0" bIns="0" rtlCol="0" anchor="ctr"/>
          <a:lstStyle>
            <a:lvl1pPr algn="r">
              <a:defRPr sz="900">
                <a:solidFill>
                  <a:schemeClr val="tx1"/>
                </a:solidFill>
              </a:defRPr>
            </a:lvl1pPr>
          </a:lstStyle>
          <a:p>
            <a:r>
              <a:rPr lang="en-US" dirty="0"/>
              <a:t>Section name (optional) / Title / Month 20YY</a:t>
            </a:r>
          </a:p>
        </p:txBody>
      </p:sp>
      <p:sp>
        <p:nvSpPr>
          <p:cNvPr id="6" name="Slide Number Placeholder 5"/>
          <p:cNvSpPr>
            <a:spLocks noGrp="1"/>
          </p:cNvSpPr>
          <p:nvPr userDrawn="1">
            <p:ph type="sldNum" sz="quarter" idx="4"/>
          </p:nvPr>
        </p:nvSpPr>
        <p:spPr>
          <a:xfrm>
            <a:off x="11320251" y="6563709"/>
            <a:ext cx="311576" cy="214804"/>
          </a:xfrm>
          <a:prstGeom prst="rect">
            <a:avLst/>
          </a:prstGeom>
        </p:spPr>
        <p:txBody>
          <a:bodyPr vert="horz" lIns="0" tIns="0" rIns="0" bIns="0" rtlCol="0" anchor="ctr"/>
          <a:lstStyle>
            <a:lvl1pPr algn="r">
              <a:defRPr sz="700">
                <a:solidFill>
                  <a:schemeClr val="tx1"/>
                </a:solidFill>
              </a:defRPr>
            </a:lvl1pPr>
          </a:lstStyle>
          <a:p>
            <a:fld id="{5CFA18E4-D58E-4B28-B105-28D9665A8EBC}" type="slidenum">
              <a:rPr lang="en-US" smtClean="0"/>
              <a:pPr/>
              <a:t>‹#›</a:t>
            </a:fld>
            <a:endParaRPr lang="en-US" dirty="0"/>
          </a:p>
        </p:txBody>
      </p:sp>
      <p:sp>
        <p:nvSpPr>
          <p:cNvPr id="88" name="Title Placeholder 1">
            <a:extLst>
              <a:ext uri="{FF2B5EF4-FFF2-40B4-BE49-F238E27FC236}">
                <a16:creationId xmlns:a16="http://schemas.microsoft.com/office/drawing/2014/main" id="{92E3486A-297A-4953-BF79-0AEFDE6C9C3F}"/>
              </a:ext>
            </a:extLst>
          </p:cNvPr>
          <p:cNvSpPr>
            <a:spLocks noGrp="1"/>
          </p:cNvSpPr>
          <p:nvPr userDrawn="1">
            <p:ph type="title"/>
          </p:nvPr>
        </p:nvSpPr>
        <p:spPr>
          <a:xfrm>
            <a:off x="567039" y="323644"/>
            <a:ext cx="11062709" cy="845439"/>
          </a:xfrm>
          <a:prstGeom prst="rect">
            <a:avLst/>
          </a:prstGeom>
        </p:spPr>
        <p:txBody>
          <a:bodyPr vert="horz" lIns="0" tIns="0" rIns="0" bIns="0" rtlCol="0" anchor="t">
            <a:noAutofit/>
          </a:bodyPr>
          <a:lstStyle/>
          <a:p>
            <a:r>
              <a:rPr lang="en-US"/>
              <a:t>Click to edit Master title style</a:t>
            </a:r>
            <a:endParaRPr lang="en-US" dirty="0"/>
          </a:p>
        </p:txBody>
      </p:sp>
      <p:sp>
        <p:nvSpPr>
          <p:cNvPr id="27" name="Text Placeholder 2">
            <a:extLst>
              <a:ext uri="{FF2B5EF4-FFF2-40B4-BE49-F238E27FC236}">
                <a16:creationId xmlns:a16="http://schemas.microsoft.com/office/drawing/2014/main" id="{F08B5A9E-5A85-46D7-B45C-7C4E83238E02}"/>
              </a:ext>
            </a:extLst>
          </p:cNvPr>
          <p:cNvSpPr>
            <a:spLocks noGrp="1"/>
          </p:cNvSpPr>
          <p:nvPr userDrawn="1">
            <p:ph type="body" idx="1"/>
          </p:nvPr>
        </p:nvSpPr>
        <p:spPr>
          <a:xfrm>
            <a:off x="567039" y="1289097"/>
            <a:ext cx="11064240" cy="426139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0" name="Rectangle 79">
            <a:extLst>
              <a:ext uri="{FF2B5EF4-FFF2-40B4-BE49-F238E27FC236}">
                <a16:creationId xmlns:a16="http://schemas.microsoft.com/office/drawing/2014/main" id="{1284AB22-BA66-47B9-8BEB-416F2BFF4706}"/>
              </a:ext>
              <a:ext uri="{C183D7F6-B498-43B3-948B-1728B52AA6E4}">
                <adec:decorative xmlns:adec="http://schemas.microsoft.com/office/drawing/2017/decorative" val="0"/>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3" name="SPG MI!C">
            <a:extLst>
              <a:ext uri="{FF2B5EF4-FFF2-40B4-BE49-F238E27FC236}">
                <a16:creationId xmlns:a16="http://schemas.microsoft.com/office/drawing/2014/main" id="{A73E3E7A-89C3-66AC-BB61-4C14BCE33671}"/>
              </a:ext>
              <a:ext uri="{C183D7F6-B498-43B3-948B-1728B52AA6E4}">
                <adec:decorative xmlns:adec="http://schemas.microsoft.com/office/drawing/2017/decorative" val="1"/>
              </a:ext>
            </a:extLst>
          </p:cNvPr>
          <p:cNvPicPr>
            <a:picLocks noChangeAspect="1"/>
          </p:cNvPicPr>
          <p:nvPr userDrawn="1"/>
        </p:nvPicPr>
        <p:blipFill>
          <a:blip r:embed="rId60" cstate="print">
            <a:extLst>
              <a:ext uri="{28A0092B-C50C-407E-A947-70E740481C1C}">
                <a14:useLocalDpi xmlns:a14="http://schemas.microsoft.com/office/drawing/2010/main"/>
              </a:ext>
            </a:extLst>
          </a:blip>
          <a:stretch>
            <a:fillRect/>
          </a:stretch>
        </p:blipFill>
        <p:spPr>
          <a:xfrm>
            <a:off x="504668" y="6257234"/>
            <a:ext cx="1572768" cy="554243"/>
          </a:xfrm>
          <a:prstGeom prst="rect">
            <a:avLst/>
          </a:prstGeom>
        </p:spPr>
      </p:pic>
    </p:spTree>
    <p:extLst>
      <p:ext uri="{BB962C8B-B14F-4D97-AF65-F5344CB8AC3E}">
        <p14:creationId xmlns:p14="http://schemas.microsoft.com/office/powerpoint/2010/main" val="36742332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7" r:id="rId3"/>
    <p:sldLayoutId id="2147483664" r:id="rId4"/>
    <p:sldLayoutId id="2147483704" r:id="rId5"/>
    <p:sldLayoutId id="2147483768" r:id="rId6"/>
    <p:sldLayoutId id="2147483769" r:id="rId7"/>
    <p:sldLayoutId id="2147483668" r:id="rId8"/>
    <p:sldLayoutId id="2147483759" r:id="rId9"/>
    <p:sldLayoutId id="2147483667" r:id="rId10"/>
    <p:sldLayoutId id="2147483742" r:id="rId11"/>
    <p:sldLayoutId id="2147483727" r:id="rId12"/>
    <p:sldLayoutId id="2147483771" r:id="rId13"/>
    <p:sldLayoutId id="2147483772" r:id="rId14"/>
    <p:sldLayoutId id="2147483711" r:id="rId15"/>
    <p:sldLayoutId id="2147483698" r:id="rId16"/>
    <p:sldLayoutId id="2147483700" r:id="rId17"/>
    <p:sldLayoutId id="2147483702" r:id="rId18"/>
    <p:sldLayoutId id="2147483774" r:id="rId19"/>
    <p:sldLayoutId id="2147483826" r:id="rId20"/>
    <p:sldLayoutId id="2147483773" r:id="rId21"/>
    <p:sldLayoutId id="2147483707" r:id="rId22"/>
    <p:sldLayoutId id="2147483741" r:id="rId23"/>
    <p:sldLayoutId id="2147483814" r:id="rId24"/>
    <p:sldLayoutId id="2147483815" r:id="rId25"/>
    <p:sldLayoutId id="2147483816" r:id="rId26"/>
    <p:sldLayoutId id="2147483680" r:id="rId27"/>
    <p:sldLayoutId id="2147483735" r:id="rId28"/>
    <p:sldLayoutId id="2147483678" r:id="rId29"/>
    <p:sldLayoutId id="2147483734" r:id="rId30"/>
    <p:sldLayoutId id="2147483675" r:id="rId31"/>
    <p:sldLayoutId id="2147483663" r:id="rId32"/>
    <p:sldLayoutId id="2147483762" r:id="rId33"/>
    <p:sldLayoutId id="2147483817" r:id="rId34"/>
    <p:sldLayoutId id="2147483818" r:id="rId35"/>
    <p:sldLayoutId id="2147483805" r:id="rId36"/>
    <p:sldLayoutId id="2147483806" r:id="rId37"/>
    <p:sldLayoutId id="2147483809" r:id="rId38"/>
    <p:sldLayoutId id="2147483807" r:id="rId39"/>
    <p:sldLayoutId id="2147483810" r:id="rId40"/>
    <p:sldLayoutId id="2147483813" r:id="rId41"/>
    <p:sldLayoutId id="2147483688" r:id="rId42"/>
    <p:sldLayoutId id="2147483778" r:id="rId43"/>
    <p:sldLayoutId id="2147483822" r:id="rId44"/>
    <p:sldLayoutId id="2147483779" r:id="rId45"/>
    <p:sldLayoutId id="2147483825" r:id="rId46"/>
    <p:sldLayoutId id="2147483821" r:id="rId47"/>
    <p:sldLayoutId id="2147483820" r:id="rId48"/>
    <p:sldLayoutId id="2147483781" r:id="rId49"/>
    <p:sldLayoutId id="2147483782" r:id="rId50"/>
    <p:sldLayoutId id="2147483783" r:id="rId51"/>
    <p:sldLayoutId id="2147483786" r:id="rId52"/>
    <p:sldLayoutId id="2147483784" r:id="rId53"/>
    <p:sldLayoutId id="2147483819" r:id="rId54"/>
    <p:sldLayoutId id="2147483824" r:id="rId55"/>
    <p:sldLayoutId id="2147483674" r:id="rId56"/>
    <p:sldLayoutId id="2147483828" r:id="rId57"/>
    <p:sldLayoutId id="2147483829" r:id="rId58"/>
  </p:sldLayoutIdLs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A4A3A4"/>
          </p15:clr>
        </p15:guide>
        <p15:guide id="6" pos="7329" userDrawn="1">
          <p15:clr>
            <a:srgbClr val="F26B43"/>
          </p15:clr>
        </p15:guide>
        <p15:guide id="9" orient="horz" pos="216" userDrawn="1">
          <p15:clr>
            <a:srgbClr val="F26B43"/>
          </p15:clr>
        </p15:guide>
        <p15:guide id="12" orient="horz" pos="3912" userDrawn="1">
          <p15:clr>
            <a:srgbClr val="F26B43"/>
          </p15:clr>
        </p15:guide>
        <p15:guide id="21" pos="3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chart" Target="../charts/chart27.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spglobal.com/en/enterprise/about/contact-us.html" TargetMode="External"/><Relationship Id="rId2" Type="http://schemas.openxmlformats.org/officeDocument/2006/relationships/hyperlink" Target="mailto:Chris.Williamson@spglobal.com" TargetMode="Externa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s://www.spglobal.com/marketintelligence/en/mi/research-analysis/pmi.html" TargetMode="External"/><Relationship Id="rId4" Type="http://schemas.openxmlformats.org/officeDocument/2006/relationships/hyperlink" Target="http://www.spgloba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315D-F582-49C8-9A70-B94D64CDBC51}"/>
              </a:ext>
            </a:extLst>
          </p:cNvPr>
          <p:cNvSpPr>
            <a:spLocks noGrp="1"/>
          </p:cNvSpPr>
          <p:nvPr>
            <p:ph type="title"/>
          </p:nvPr>
        </p:nvSpPr>
        <p:spPr>
          <a:xfrm>
            <a:off x="566382" y="1289200"/>
            <a:ext cx="7499316" cy="1776729"/>
          </a:xfrm>
        </p:spPr>
        <p:txBody>
          <a:bodyPr anchor="b">
            <a:normAutofit/>
          </a:bodyPr>
          <a:lstStyle/>
          <a:p>
            <a:r>
              <a:rPr lang="en-US" dirty="0"/>
              <a:t>Purchasing Managers’ </a:t>
            </a:r>
            <a:r>
              <a:rPr lang="en-US" dirty="0" err="1"/>
              <a:t>Index</a:t>
            </a:r>
            <a:r>
              <a:rPr lang="en-US" sz="2800" baseline="70000" dirty="0" err="1"/>
              <a:t>TM</a:t>
            </a:r>
            <a:r>
              <a:rPr lang="en-US" dirty="0"/>
              <a:t> (PMI</a:t>
            </a:r>
            <a:r>
              <a:rPr lang="en-US" sz="2800" baseline="70000" dirty="0"/>
              <a:t>®</a:t>
            </a:r>
            <a:r>
              <a:rPr lang="en-US" dirty="0"/>
              <a:t>)</a:t>
            </a:r>
          </a:p>
        </p:txBody>
      </p:sp>
      <p:sp>
        <p:nvSpPr>
          <p:cNvPr id="3" name="Text Placeholder 2">
            <a:extLst>
              <a:ext uri="{FF2B5EF4-FFF2-40B4-BE49-F238E27FC236}">
                <a16:creationId xmlns:a16="http://schemas.microsoft.com/office/drawing/2014/main" id="{60ABD324-9D5F-4513-8844-2758C9F54AE3}"/>
              </a:ext>
            </a:extLst>
          </p:cNvPr>
          <p:cNvSpPr>
            <a:spLocks noGrp="1"/>
          </p:cNvSpPr>
          <p:nvPr>
            <p:ph type="body" sz="quarter" idx="14"/>
          </p:nvPr>
        </p:nvSpPr>
        <p:spPr>
          <a:xfrm>
            <a:off x="558800" y="3163887"/>
            <a:ext cx="7114033" cy="311271"/>
          </a:xfrm>
        </p:spPr>
        <p:txBody>
          <a:bodyPr>
            <a:normAutofit/>
          </a:bodyPr>
          <a:lstStyle/>
          <a:p>
            <a:r>
              <a:rPr lang="en-US" dirty="0"/>
              <a:t>The Economic Compass for Investors</a:t>
            </a:r>
          </a:p>
        </p:txBody>
      </p:sp>
      <p:sp>
        <p:nvSpPr>
          <p:cNvPr id="4" name="Text Placeholder 3">
            <a:extLst>
              <a:ext uri="{FF2B5EF4-FFF2-40B4-BE49-F238E27FC236}">
                <a16:creationId xmlns:a16="http://schemas.microsoft.com/office/drawing/2014/main" id="{2E649A9F-BA4D-4340-A088-83DDD82A3AC9}"/>
              </a:ext>
            </a:extLst>
          </p:cNvPr>
          <p:cNvSpPr>
            <a:spLocks noGrp="1"/>
          </p:cNvSpPr>
          <p:nvPr>
            <p:ph type="body" sz="quarter" idx="16"/>
          </p:nvPr>
        </p:nvSpPr>
        <p:spPr>
          <a:xfrm>
            <a:off x="8596672" y="1461937"/>
            <a:ext cx="3035808" cy="1603991"/>
          </a:xfrm>
        </p:spPr>
        <p:txBody>
          <a:bodyPr anchor="b">
            <a:normAutofit/>
          </a:bodyPr>
          <a:lstStyle/>
          <a:p>
            <a:r>
              <a:rPr lang="en-US"/>
              <a:t>Chris Williamson</a:t>
            </a:r>
          </a:p>
          <a:p>
            <a:r>
              <a:rPr lang="en-US"/>
              <a:t>Chief Business Economist</a:t>
            </a:r>
          </a:p>
          <a:p>
            <a:r>
              <a:rPr lang="en-US"/>
              <a:t>S&amp;P Global Market Intelligence</a:t>
            </a:r>
            <a:endParaRPr lang="en-US" dirty="0"/>
          </a:p>
        </p:txBody>
      </p:sp>
      <p:sp>
        <p:nvSpPr>
          <p:cNvPr id="5" name="Text Placeholder 4">
            <a:extLst>
              <a:ext uri="{FF2B5EF4-FFF2-40B4-BE49-F238E27FC236}">
                <a16:creationId xmlns:a16="http://schemas.microsoft.com/office/drawing/2014/main" id="{5412B1B8-3AC6-4F28-9AC4-FED8512098EE}"/>
              </a:ext>
            </a:extLst>
          </p:cNvPr>
          <p:cNvSpPr>
            <a:spLocks noGrp="1"/>
          </p:cNvSpPr>
          <p:nvPr>
            <p:ph type="body" sz="quarter" idx="17"/>
          </p:nvPr>
        </p:nvSpPr>
        <p:spPr>
          <a:xfrm>
            <a:off x="8596672" y="3146702"/>
            <a:ext cx="3035808" cy="233318"/>
          </a:xfrm>
        </p:spPr>
        <p:txBody>
          <a:bodyPr>
            <a:normAutofit/>
          </a:bodyPr>
          <a:lstStyle/>
          <a:p>
            <a:r>
              <a:rPr lang="en-US" dirty="0"/>
              <a:t>October 14, 2025</a:t>
            </a:r>
          </a:p>
        </p:txBody>
      </p:sp>
      <p:sp>
        <p:nvSpPr>
          <p:cNvPr id="6" name="Slide Number Placeholder 5">
            <a:extLst>
              <a:ext uri="{FF2B5EF4-FFF2-40B4-BE49-F238E27FC236}">
                <a16:creationId xmlns:a16="http://schemas.microsoft.com/office/drawing/2014/main" id="{B5A3D559-BB88-46B9-9FDF-9F481E2249CB}"/>
              </a:ext>
            </a:extLst>
          </p:cNvPr>
          <p:cNvSpPr>
            <a:spLocks noGrp="1"/>
          </p:cNvSpPr>
          <p:nvPr>
            <p:ph type="sldNum" sz="quarter" idx="4294967295"/>
          </p:nvPr>
        </p:nvSpPr>
        <p:spPr>
          <a:xfrm>
            <a:off x="12136438" y="6899275"/>
            <a:ext cx="55562" cy="55563"/>
          </a:xfrm>
        </p:spPr>
        <p:txBody>
          <a:bodyPr/>
          <a:lstStyle/>
          <a:p>
            <a:pPr>
              <a:spcAft>
                <a:spcPts val="600"/>
              </a:spcAft>
            </a:pPr>
            <a:fld id="{5CFA18E4-D58E-4B28-B105-28D9665A8EBC}" type="slidenum">
              <a:rPr lang="en-US" smtClean="0"/>
              <a:pPr>
                <a:spcAft>
                  <a:spcPts val="600"/>
                </a:spcAft>
              </a:pPr>
              <a:t>1</a:t>
            </a:fld>
            <a:endParaRPr lang="en-US"/>
          </a:p>
        </p:txBody>
      </p:sp>
      <p:pic>
        <p:nvPicPr>
          <p:cNvPr id="10" name="Picture Placeholder 9" descr="A city skyline with water and clouds&#10;&#10;AI-generated content may be incorrect.">
            <a:extLst>
              <a:ext uri="{FF2B5EF4-FFF2-40B4-BE49-F238E27FC236}">
                <a16:creationId xmlns:a16="http://schemas.microsoft.com/office/drawing/2014/main" id="{10EA3048-0E65-6259-5006-FEF991903991}"/>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087" b="1087"/>
          <a:stretch>
            <a:fillRect/>
          </a:stretch>
        </p:blipFill>
        <p:spPr/>
      </p:pic>
    </p:spTree>
    <p:extLst>
      <p:ext uri="{BB962C8B-B14F-4D97-AF65-F5344CB8AC3E}">
        <p14:creationId xmlns:p14="http://schemas.microsoft.com/office/powerpoint/2010/main" val="2086161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F79CB-8243-EC2E-2103-EC8602A3A65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814A49-0DC4-B529-0FFD-8B975DB55EB0}"/>
              </a:ext>
            </a:extLst>
          </p:cNvPr>
          <p:cNvSpPr>
            <a:spLocks noGrp="1"/>
          </p:cNvSpPr>
          <p:nvPr>
            <p:ph type="sldNum" sz="quarter" idx="12"/>
          </p:nvPr>
        </p:nvSpPr>
        <p:spPr/>
        <p:txBody>
          <a:bodyPr/>
          <a:lstStyle/>
          <a:p>
            <a:fld id="{5CFA18E4-D58E-4B28-B105-28D9665A8EBC}" type="slidenum">
              <a:rPr lang="en-US" smtClean="0"/>
              <a:t>10</a:t>
            </a:fld>
            <a:endParaRPr lang="en-US"/>
          </a:p>
        </p:txBody>
      </p:sp>
      <p:sp>
        <p:nvSpPr>
          <p:cNvPr id="5" name="Title 4">
            <a:extLst>
              <a:ext uri="{FF2B5EF4-FFF2-40B4-BE49-F238E27FC236}">
                <a16:creationId xmlns:a16="http://schemas.microsoft.com/office/drawing/2014/main" id="{69B2B543-33A5-9394-A4B2-1253DB1C7FFF}"/>
              </a:ext>
            </a:extLst>
          </p:cNvPr>
          <p:cNvSpPr>
            <a:spLocks noGrp="1"/>
          </p:cNvSpPr>
          <p:nvPr>
            <p:ph type="title"/>
          </p:nvPr>
        </p:nvSpPr>
        <p:spPr>
          <a:xfrm>
            <a:off x="557213" y="342899"/>
            <a:ext cx="11074614" cy="405245"/>
          </a:xfrm>
        </p:spPr>
        <p:txBody>
          <a:bodyPr/>
          <a:lstStyle/>
          <a:p>
            <a:r>
              <a:rPr lang="en-GB" dirty="0"/>
              <a:t>Dealing with data uncertainty</a:t>
            </a:r>
          </a:p>
        </p:txBody>
      </p:sp>
      <p:graphicFrame>
        <p:nvGraphicFramePr>
          <p:cNvPr id="6" name="Chart 5">
            <a:extLst>
              <a:ext uri="{FF2B5EF4-FFF2-40B4-BE49-F238E27FC236}">
                <a16:creationId xmlns:a16="http://schemas.microsoft.com/office/drawing/2014/main" id="{5B423866-EBAC-4477-BF32-596858AE3555}"/>
              </a:ext>
            </a:extLst>
          </p:cNvPr>
          <p:cNvGraphicFramePr>
            <a:graphicFrameLocks/>
          </p:cNvGraphicFramePr>
          <p:nvPr/>
        </p:nvGraphicFramePr>
        <p:xfrm>
          <a:off x="567055" y="987136"/>
          <a:ext cx="11057890" cy="522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0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A273-5721-4321-3323-7FDC29F5ECD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A16627-588C-67BD-C1E5-833A161E2034}"/>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11</a:t>
            </a:fld>
            <a:endParaRPr lang="en-US"/>
          </a:p>
        </p:txBody>
      </p:sp>
      <p:sp>
        <p:nvSpPr>
          <p:cNvPr id="5" name="Title 4">
            <a:extLst>
              <a:ext uri="{FF2B5EF4-FFF2-40B4-BE49-F238E27FC236}">
                <a16:creationId xmlns:a16="http://schemas.microsoft.com/office/drawing/2014/main" id="{0C83F618-4CA1-AB5E-4DB8-B4F12C8FF76F}"/>
              </a:ext>
            </a:extLst>
          </p:cNvPr>
          <p:cNvSpPr>
            <a:spLocks noGrp="1"/>
          </p:cNvSpPr>
          <p:nvPr>
            <p:ph type="title"/>
          </p:nvPr>
        </p:nvSpPr>
        <p:spPr>
          <a:xfrm>
            <a:off x="567039" y="342900"/>
            <a:ext cx="11062709" cy="741182"/>
          </a:xfrm>
        </p:spPr>
        <p:txBody>
          <a:bodyPr/>
          <a:lstStyle/>
          <a:p>
            <a:pPr>
              <a:tabLst>
                <a:tab pos="5745163" algn="l"/>
              </a:tabLst>
            </a:pPr>
            <a:r>
              <a:rPr lang="en-US" dirty="0"/>
              <a:t>US equities and macroeconomics: </a:t>
            </a:r>
            <a:br>
              <a:rPr lang="en-US" dirty="0"/>
            </a:br>
            <a:r>
              <a:rPr lang="en-US" dirty="0"/>
              <a:t>PMI outperforms GDP as gauge of corporate performance</a:t>
            </a:r>
            <a:endParaRPr lang="en-GB" dirty="0"/>
          </a:p>
        </p:txBody>
      </p:sp>
      <p:graphicFrame>
        <p:nvGraphicFramePr>
          <p:cNvPr id="4" name="Chart 3">
            <a:extLst>
              <a:ext uri="{FF2B5EF4-FFF2-40B4-BE49-F238E27FC236}">
                <a16:creationId xmlns:a16="http://schemas.microsoft.com/office/drawing/2014/main" id="{C9282522-793E-45A4-9451-AC6071B53F29}"/>
              </a:ext>
            </a:extLst>
          </p:cNvPr>
          <p:cNvGraphicFramePr>
            <a:graphicFrameLocks/>
          </p:cNvGraphicFramePr>
          <p:nvPr>
            <p:extLst>
              <p:ext uri="{D42A27DB-BD31-4B8C-83A1-F6EECF244321}">
                <p14:modId xmlns:p14="http://schemas.microsoft.com/office/powerpoint/2010/main" val="1030266819"/>
              </p:ext>
            </p:extLst>
          </p:nvPr>
        </p:nvGraphicFramePr>
        <p:xfrm>
          <a:off x="567039" y="1240958"/>
          <a:ext cx="4991847" cy="4969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CC3A30A-BD2E-4CD4-8BA7-A95385F4FCDF}"/>
              </a:ext>
            </a:extLst>
          </p:cNvPr>
          <p:cNvGraphicFramePr>
            <a:graphicFrameLocks/>
          </p:cNvGraphicFramePr>
          <p:nvPr>
            <p:extLst>
              <p:ext uri="{D42A27DB-BD31-4B8C-83A1-F6EECF244321}">
                <p14:modId xmlns:p14="http://schemas.microsoft.com/office/powerpoint/2010/main" val="718597181"/>
              </p:ext>
            </p:extLst>
          </p:nvPr>
        </p:nvGraphicFramePr>
        <p:xfrm>
          <a:off x="6641447" y="1297641"/>
          <a:ext cx="4993341" cy="49126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680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AE2CB-B916-934B-34DD-62E88AFD348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65A847-7D88-D3A5-FCD5-08671542914A}"/>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12</a:t>
            </a:fld>
            <a:endParaRPr lang="en-US"/>
          </a:p>
        </p:txBody>
      </p:sp>
      <p:sp>
        <p:nvSpPr>
          <p:cNvPr id="5" name="Title 4">
            <a:extLst>
              <a:ext uri="{FF2B5EF4-FFF2-40B4-BE49-F238E27FC236}">
                <a16:creationId xmlns:a16="http://schemas.microsoft.com/office/drawing/2014/main" id="{277718D8-2281-8E44-B6B9-6E0D2AFFABE2}"/>
              </a:ext>
            </a:extLst>
          </p:cNvPr>
          <p:cNvSpPr>
            <a:spLocks noGrp="1"/>
          </p:cNvSpPr>
          <p:nvPr>
            <p:ph type="title"/>
          </p:nvPr>
        </p:nvSpPr>
        <p:spPr>
          <a:xfrm>
            <a:off x="567039" y="342900"/>
            <a:ext cx="11062709" cy="741182"/>
          </a:xfrm>
        </p:spPr>
        <p:txBody>
          <a:bodyPr/>
          <a:lstStyle/>
          <a:p>
            <a:pPr>
              <a:tabLst>
                <a:tab pos="5745163" algn="l"/>
              </a:tabLst>
            </a:pPr>
            <a:r>
              <a:rPr lang="en-US" dirty="0"/>
              <a:t>US earnings growth</a:t>
            </a:r>
            <a:endParaRPr lang="en-GB" dirty="0"/>
          </a:p>
        </p:txBody>
      </p:sp>
      <p:graphicFrame>
        <p:nvGraphicFramePr>
          <p:cNvPr id="4" name="Table 8">
            <a:extLst>
              <a:ext uri="{FF2B5EF4-FFF2-40B4-BE49-F238E27FC236}">
                <a16:creationId xmlns:a16="http://schemas.microsoft.com/office/drawing/2014/main" id="{F27F491E-550B-91D0-1506-FA2FF2F66D78}"/>
              </a:ext>
            </a:extLst>
          </p:cNvPr>
          <p:cNvGraphicFramePr>
            <a:graphicFrameLocks noGrp="1"/>
          </p:cNvGraphicFramePr>
          <p:nvPr/>
        </p:nvGraphicFramePr>
        <p:xfrm>
          <a:off x="8181847" y="1084082"/>
          <a:ext cx="3683051" cy="4971391"/>
        </p:xfrm>
        <a:graphic>
          <a:graphicData uri="http://schemas.openxmlformats.org/drawingml/2006/table">
            <a:tbl>
              <a:tblPr firstRow="1" bandRow="1">
                <a:tableStyleId>{2D5ABB26-0587-4C30-8999-92F81FD0307C}</a:tableStyleId>
              </a:tblPr>
              <a:tblGrid>
                <a:gridCol w="3683051">
                  <a:extLst>
                    <a:ext uri="{9D8B030D-6E8A-4147-A177-3AD203B41FA5}">
                      <a16:colId xmlns:a16="http://schemas.microsoft.com/office/drawing/2014/main" val="3024813448"/>
                    </a:ext>
                  </a:extLst>
                </a:gridCol>
              </a:tblGrid>
              <a:tr h="524880">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US PMI-based earnings growth indicator components:</a:t>
                      </a:r>
                    </a:p>
                  </a:txBody>
                  <a:tcPr anchor="ctr">
                    <a:solidFill>
                      <a:schemeClr val="accent1"/>
                    </a:solidFill>
                  </a:tcPr>
                </a:tc>
                <a:extLst>
                  <a:ext uri="{0D108BD9-81ED-4DB2-BD59-A6C34878D82A}">
                    <a16:rowId xmlns:a16="http://schemas.microsoft.com/office/drawing/2014/main" val="841053662"/>
                  </a:ext>
                </a:extLst>
              </a:tr>
              <a:tr h="4446511">
                <a:tc>
                  <a:txBody>
                    <a:bodyPr/>
                    <a:lstStyle/>
                    <a:p>
                      <a:pPr marL="169863" marR="0" lvl="0" indent="-1698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20" normalizeH="0" baseline="0" noProof="0" dirty="0">
                          <a:ln>
                            <a:noFill/>
                          </a:ln>
                          <a:solidFill>
                            <a:srgbClr val="000000"/>
                          </a:solidFill>
                          <a:effectLst/>
                          <a:uLnTx/>
                          <a:uFillTx/>
                          <a:latin typeface="+mn-lt"/>
                          <a:ea typeface="+mn-ea"/>
                          <a:cs typeface="+mn-cs"/>
                        </a:rPr>
                        <a:t>Total order book situation: </a:t>
                      </a:r>
                      <a:r>
                        <a:rPr kumimoji="0" lang="en-US" sz="1200" b="0" i="0" u="none" strike="noStrike" kern="1200" cap="none" spc="-20" normalizeH="0" baseline="0" noProof="0" dirty="0">
                          <a:ln>
                            <a:noFill/>
                          </a:ln>
                          <a:solidFill>
                            <a:srgbClr val="000000"/>
                          </a:solidFill>
                          <a:effectLst/>
                          <a:uLnTx/>
                          <a:uFillTx/>
                          <a:latin typeface="+mn-lt"/>
                          <a:ea typeface="+mn-ea"/>
                          <a:cs typeface="+mn-cs"/>
                        </a:rPr>
                        <a:t>a blended index of the composite new orders and backlogs of orders questions providing an overall indication of sales growth</a:t>
                      </a:r>
                    </a:p>
                    <a:p>
                      <a:pPr marL="169863" marR="0" lvl="0" indent="-1698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20" normalizeH="0" baseline="0" noProof="0" dirty="0">
                          <a:ln>
                            <a:noFill/>
                          </a:ln>
                          <a:solidFill>
                            <a:srgbClr val="000000"/>
                          </a:solidFill>
                          <a:effectLst/>
                          <a:uLnTx/>
                          <a:uFillTx/>
                          <a:latin typeface="+mn-lt"/>
                          <a:ea typeface="+mn-ea"/>
                          <a:cs typeface="+mn-cs"/>
                        </a:rPr>
                        <a:t>Output prices: </a:t>
                      </a:r>
                      <a:r>
                        <a:rPr kumimoji="0" lang="en-US" sz="1200" b="0" i="0" u="none" strike="noStrike" kern="1200" cap="none" spc="-20" normalizeH="0" baseline="0" noProof="0" dirty="0">
                          <a:ln>
                            <a:noFill/>
                          </a:ln>
                          <a:solidFill>
                            <a:srgbClr val="000000"/>
                          </a:solidFill>
                          <a:effectLst/>
                          <a:uLnTx/>
                          <a:uFillTx/>
                          <a:latin typeface="+mn-lt"/>
                          <a:ea typeface="+mn-ea"/>
                          <a:cs typeface="+mn-cs"/>
                        </a:rPr>
                        <a:t>based on the composite PMI average prices charged index, providing an indication of pricing power among goods producers and services providers </a:t>
                      </a:r>
                    </a:p>
                    <a:p>
                      <a:pPr marL="169863" marR="0" lvl="0" indent="-1698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20" normalizeH="0" baseline="0" noProof="0" dirty="0">
                          <a:ln>
                            <a:noFill/>
                          </a:ln>
                          <a:solidFill>
                            <a:srgbClr val="000000"/>
                          </a:solidFill>
                          <a:effectLst/>
                          <a:uLnTx/>
                          <a:uFillTx/>
                          <a:latin typeface="+mn-lt"/>
                          <a:ea typeface="+mn-ea"/>
                          <a:cs typeface="+mn-cs"/>
                        </a:rPr>
                        <a:t>Backlogs of work: </a:t>
                      </a:r>
                      <a:r>
                        <a:rPr kumimoji="0" lang="en-US" sz="1200" b="0" i="0" u="none" strike="noStrike" kern="1200" cap="none" spc="-20" normalizeH="0" baseline="0" noProof="0" dirty="0">
                          <a:ln>
                            <a:noFill/>
                          </a:ln>
                          <a:solidFill>
                            <a:srgbClr val="000000"/>
                          </a:solidFill>
                          <a:effectLst/>
                          <a:uLnTx/>
                          <a:uFillTx/>
                          <a:latin typeface="+mn-lt"/>
                          <a:ea typeface="+mn-ea"/>
                          <a:cs typeface="+mn-cs"/>
                        </a:rPr>
                        <a:t>the composite survey index covering work received but not yet completed, helps indicate the extent to which demand is running ahead of capacity and therefore acts as a further guide to both sales and pricing power </a:t>
                      </a:r>
                    </a:p>
                    <a:p>
                      <a:pPr marL="169863" marR="0" lvl="0" indent="-1698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20" normalizeH="0" baseline="0" noProof="0" dirty="0">
                          <a:ln>
                            <a:noFill/>
                          </a:ln>
                          <a:solidFill>
                            <a:srgbClr val="000000"/>
                          </a:solidFill>
                          <a:effectLst/>
                          <a:uLnTx/>
                          <a:uFillTx/>
                          <a:latin typeface="+mn-lt"/>
                          <a:ea typeface="+mn-ea"/>
                          <a:cs typeface="+mn-cs"/>
                        </a:rPr>
                        <a:t>Productivity: </a:t>
                      </a:r>
                      <a:r>
                        <a:rPr kumimoji="0" lang="en-US" sz="1200" b="0" i="0" u="none" strike="noStrike" kern="1200" cap="none" spc="-20" normalizeH="0" baseline="0" noProof="0" dirty="0">
                          <a:ln>
                            <a:noFill/>
                          </a:ln>
                          <a:solidFill>
                            <a:srgbClr val="000000"/>
                          </a:solidFill>
                          <a:effectLst/>
                          <a:uLnTx/>
                          <a:uFillTx/>
                          <a:latin typeface="+mn-lt"/>
                          <a:ea typeface="+mn-ea"/>
                          <a:cs typeface="+mn-cs"/>
                        </a:rPr>
                        <a:t>the ration between composite PMI output and employment indicators which provides an insight into </a:t>
                      </a:r>
                      <a:r>
                        <a:rPr kumimoji="0" lang="en-US" sz="1200" b="0" i="0" u="none" strike="noStrike" kern="1200" cap="none" spc="-20" normalizeH="0" baseline="0" noProof="0" dirty="0" err="1">
                          <a:ln>
                            <a:noFill/>
                          </a:ln>
                          <a:solidFill>
                            <a:srgbClr val="000000"/>
                          </a:solidFill>
                          <a:effectLst/>
                          <a:uLnTx/>
                          <a:uFillTx/>
                          <a:latin typeface="+mn-lt"/>
                          <a:ea typeface="+mn-ea"/>
                          <a:cs typeface="+mn-cs"/>
                        </a:rPr>
                        <a:t>labour</a:t>
                      </a:r>
                      <a:r>
                        <a:rPr kumimoji="0" lang="en-US" sz="1200" b="0" i="0" u="none" strike="noStrike" kern="1200" cap="none" spc="-20" normalizeH="0" baseline="0" noProof="0" dirty="0">
                          <a:ln>
                            <a:noFill/>
                          </a:ln>
                          <a:solidFill>
                            <a:srgbClr val="000000"/>
                          </a:solidFill>
                          <a:effectLst/>
                          <a:uLnTx/>
                          <a:uFillTx/>
                          <a:latin typeface="+mn-lt"/>
                          <a:ea typeface="+mn-ea"/>
                          <a:cs typeface="+mn-cs"/>
                        </a:rPr>
                        <a:t> productivity, itself a key determinant of profitability </a:t>
                      </a:r>
                    </a:p>
                    <a:p>
                      <a:pPr marL="169863" marR="0" lvl="0" indent="-1698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20" normalizeH="0" baseline="0" noProof="0" dirty="0">
                          <a:ln>
                            <a:noFill/>
                          </a:ln>
                          <a:solidFill>
                            <a:srgbClr val="000000"/>
                          </a:solidFill>
                          <a:effectLst/>
                          <a:uLnTx/>
                          <a:uFillTx/>
                          <a:latin typeface="+mn-lt"/>
                          <a:ea typeface="+mn-ea"/>
                          <a:cs typeface="+mn-cs"/>
                        </a:rPr>
                        <a:t>Suppliers' delivery times: </a:t>
                      </a:r>
                      <a:r>
                        <a:rPr kumimoji="0" lang="en-US" sz="1200" b="0" i="0" u="none" strike="noStrike" kern="1200" cap="none" spc="-20" normalizeH="0" baseline="0" noProof="0" dirty="0">
                          <a:ln>
                            <a:noFill/>
                          </a:ln>
                          <a:solidFill>
                            <a:srgbClr val="000000"/>
                          </a:solidFill>
                          <a:effectLst/>
                          <a:uLnTx/>
                          <a:uFillTx/>
                          <a:latin typeface="+mn-lt"/>
                          <a:ea typeface="+mn-ea"/>
                          <a:cs typeface="+mn-cs"/>
                        </a:rPr>
                        <a:t>a key gauge of capacity constraints and pricing power </a:t>
                      </a:r>
                    </a:p>
                  </a:txBody>
                  <a:tcPr marT="72000" marB="108000"/>
                </a:tc>
                <a:extLst>
                  <a:ext uri="{0D108BD9-81ED-4DB2-BD59-A6C34878D82A}">
                    <a16:rowId xmlns:a16="http://schemas.microsoft.com/office/drawing/2014/main" val="2145494925"/>
                  </a:ext>
                </a:extLst>
              </a:tr>
            </a:tbl>
          </a:graphicData>
        </a:graphic>
      </p:graphicFrame>
      <p:graphicFrame>
        <p:nvGraphicFramePr>
          <p:cNvPr id="2" name="Chart 1">
            <a:extLst>
              <a:ext uri="{FF2B5EF4-FFF2-40B4-BE49-F238E27FC236}">
                <a16:creationId xmlns:a16="http://schemas.microsoft.com/office/drawing/2014/main" id="{6604BDAA-4AF4-4AAE-B3FB-9E504B0C3F01}"/>
              </a:ext>
            </a:extLst>
          </p:cNvPr>
          <p:cNvGraphicFramePr>
            <a:graphicFrameLocks/>
          </p:cNvGraphicFramePr>
          <p:nvPr>
            <p:extLst>
              <p:ext uri="{D42A27DB-BD31-4B8C-83A1-F6EECF244321}">
                <p14:modId xmlns:p14="http://schemas.microsoft.com/office/powerpoint/2010/main" val="3404362612"/>
              </p:ext>
            </p:extLst>
          </p:nvPr>
        </p:nvGraphicFramePr>
        <p:xfrm>
          <a:off x="557213" y="1084082"/>
          <a:ext cx="7261225" cy="5126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819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EB2D-B81C-6F39-218C-3E4F9ACB1D6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57C96C-BCC8-1BD4-0BAC-4F8EFC0CEB4E}"/>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13</a:t>
            </a:fld>
            <a:endParaRPr lang="en-US" dirty="0"/>
          </a:p>
        </p:txBody>
      </p:sp>
      <p:sp>
        <p:nvSpPr>
          <p:cNvPr id="5" name="Title 4">
            <a:extLst>
              <a:ext uri="{FF2B5EF4-FFF2-40B4-BE49-F238E27FC236}">
                <a16:creationId xmlns:a16="http://schemas.microsoft.com/office/drawing/2014/main" id="{0D3DA928-0912-29AA-E047-48BE9C124B1A}"/>
              </a:ext>
            </a:extLst>
          </p:cNvPr>
          <p:cNvSpPr>
            <a:spLocks noGrp="1"/>
          </p:cNvSpPr>
          <p:nvPr>
            <p:ph type="title"/>
          </p:nvPr>
        </p:nvSpPr>
        <p:spPr>
          <a:xfrm>
            <a:off x="566738" y="342900"/>
            <a:ext cx="5462870" cy="460375"/>
          </a:xfrm>
        </p:spPr>
        <p:txBody>
          <a:bodyPr/>
          <a:lstStyle/>
          <a:p>
            <a:pPr>
              <a:spcAft>
                <a:spcPts val="600"/>
              </a:spcAft>
            </a:pPr>
            <a:r>
              <a:rPr lang="en-US" sz="4000" dirty="0"/>
              <a:t>PMI Data:</a:t>
            </a:r>
          </a:p>
        </p:txBody>
      </p:sp>
      <p:pic>
        <p:nvPicPr>
          <p:cNvPr id="13" name="Picture Placeholder 12">
            <a:extLst>
              <a:ext uri="{FF2B5EF4-FFF2-40B4-BE49-F238E27FC236}">
                <a16:creationId xmlns:a16="http://schemas.microsoft.com/office/drawing/2014/main" id="{BB411868-DF24-D950-B238-4EF941CA658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137" r="7137"/>
          <a:stretch>
            <a:fillRect/>
          </a:stretch>
        </p:blipFill>
        <p:spPr/>
      </p:pic>
      <p:sp>
        <p:nvSpPr>
          <p:cNvPr id="4" name="Text Placeholder 3">
            <a:extLst>
              <a:ext uri="{FF2B5EF4-FFF2-40B4-BE49-F238E27FC236}">
                <a16:creationId xmlns:a16="http://schemas.microsoft.com/office/drawing/2014/main" id="{FC9674BA-FB5B-0AE3-807C-159092E7115E}"/>
              </a:ext>
            </a:extLst>
          </p:cNvPr>
          <p:cNvSpPr>
            <a:spLocks noGrp="1"/>
          </p:cNvSpPr>
          <p:nvPr>
            <p:ph type="body" sz="quarter" idx="22"/>
          </p:nvPr>
        </p:nvSpPr>
        <p:spPr/>
        <p:txBody>
          <a:bodyPr/>
          <a:lstStyle/>
          <a:p>
            <a:pPr marL="0" indent="0">
              <a:buNone/>
            </a:pPr>
            <a:r>
              <a:rPr lang="en-US" sz="4000" dirty="0"/>
              <a:t>How to use it</a:t>
            </a:r>
            <a:endParaRPr lang="en-GB" sz="4000" dirty="0"/>
          </a:p>
        </p:txBody>
      </p:sp>
    </p:spTree>
    <p:extLst>
      <p:ext uri="{BB962C8B-B14F-4D97-AF65-F5344CB8AC3E}">
        <p14:creationId xmlns:p14="http://schemas.microsoft.com/office/powerpoint/2010/main" val="347857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6E8F9-C164-C4F9-3C95-DC30D5E50A9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F6C5DB-A76D-F2BF-D34C-95EC603BE395}"/>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14</a:t>
            </a:fld>
            <a:endParaRPr lang="en-US"/>
          </a:p>
        </p:txBody>
      </p:sp>
      <p:sp>
        <p:nvSpPr>
          <p:cNvPr id="5" name="Title 4">
            <a:extLst>
              <a:ext uri="{FF2B5EF4-FFF2-40B4-BE49-F238E27FC236}">
                <a16:creationId xmlns:a16="http://schemas.microsoft.com/office/drawing/2014/main" id="{B4CF07FA-35BB-FC7E-321A-CD1CD50EE376}"/>
              </a:ext>
            </a:extLst>
          </p:cNvPr>
          <p:cNvSpPr>
            <a:spLocks noGrp="1"/>
          </p:cNvSpPr>
          <p:nvPr>
            <p:ph type="title"/>
          </p:nvPr>
        </p:nvSpPr>
        <p:spPr>
          <a:xfrm>
            <a:off x="567039" y="342900"/>
            <a:ext cx="11062709" cy="460551"/>
          </a:xfrm>
        </p:spPr>
        <p:txBody>
          <a:bodyPr/>
          <a:lstStyle/>
          <a:p>
            <a:r>
              <a:rPr lang="en-GB" dirty="0"/>
              <a:t>Global PMI signals accelerating GDP growth</a:t>
            </a:r>
          </a:p>
        </p:txBody>
      </p:sp>
      <p:graphicFrame>
        <p:nvGraphicFramePr>
          <p:cNvPr id="6" name="Content Placeholder 7">
            <a:extLst>
              <a:ext uri="{FF2B5EF4-FFF2-40B4-BE49-F238E27FC236}">
                <a16:creationId xmlns:a16="http://schemas.microsoft.com/office/drawing/2014/main" id="{9F8FFAC5-1C28-E10E-CED8-21A05F43C16C}"/>
              </a:ext>
            </a:extLst>
          </p:cNvPr>
          <p:cNvGraphicFramePr>
            <a:graphicFrameLocks noGrp="1"/>
          </p:cNvGraphicFramePr>
          <p:nvPr>
            <p:ph sz="quarter" idx="22"/>
            <p:extLst>
              <p:ext uri="{D42A27DB-BD31-4B8C-83A1-F6EECF244321}">
                <p14:modId xmlns:p14="http://schemas.microsoft.com/office/powerpoint/2010/main" val="867761873"/>
              </p:ext>
            </p:extLst>
          </p:nvPr>
        </p:nvGraphicFramePr>
        <p:xfrm>
          <a:off x="566738" y="1262063"/>
          <a:ext cx="7315200" cy="4948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4260808-3AFD-4787-BD5F-23820056C80C}"/>
              </a:ext>
            </a:extLst>
          </p:cNvPr>
          <p:cNvGraphicFramePr>
            <a:graphicFrameLocks/>
          </p:cNvGraphicFramePr>
          <p:nvPr>
            <p:extLst>
              <p:ext uri="{D42A27DB-BD31-4B8C-83A1-F6EECF244321}">
                <p14:modId xmlns:p14="http://schemas.microsoft.com/office/powerpoint/2010/main" val="566715478"/>
              </p:ext>
            </p:extLst>
          </p:nvPr>
        </p:nvGraphicFramePr>
        <p:xfrm>
          <a:off x="8373292" y="1262064"/>
          <a:ext cx="3348445" cy="49482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337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039FBB-AE8B-2C3E-7BB3-D3FD72C5DE4F}"/>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15</a:t>
            </a:fld>
            <a:endParaRPr lang="en-US"/>
          </a:p>
        </p:txBody>
      </p:sp>
      <p:sp>
        <p:nvSpPr>
          <p:cNvPr id="5" name="Title 4">
            <a:extLst>
              <a:ext uri="{FF2B5EF4-FFF2-40B4-BE49-F238E27FC236}">
                <a16:creationId xmlns:a16="http://schemas.microsoft.com/office/drawing/2014/main" id="{AB91FCB7-473D-CC45-36DE-B7F2302B3A37}"/>
              </a:ext>
            </a:extLst>
          </p:cNvPr>
          <p:cNvSpPr>
            <a:spLocks noGrp="1"/>
          </p:cNvSpPr>
          <p:nvPr>
            <p:ph type="title"/>
          </p:nvPr>
        </p:nvSpPr>
        <p:spPr>
          <a:xfrm>
            <a:off x="567039" y="342900"/>
            <a:ext cx="11062709" cy="460551"/>
          </a:xfrm>
        </p:spPr>
        <p:txBody>
          <a:bodyPr/>
          <a:lstStyle/>
          <a:p>
            <a:r>
              <a:rPr lang="en-GB" dirty="0"/>
              <a:t>Country growth rankings</a:t>
            </a:r>
          </a:p>
        </p:txBody>
      </p:sp>
      <p:graphicFrame>
        <p:nvGraphicFramePr>
          <p:cNvPr id="4" name="Chart 3">
            <a:extLst>
              <a:ext uri="{FF2B5EF4-FFF2-40B4-BE49-F238E27FC236}">
                <a16:creationId xmlns:a16="http://schemas.microsoft.com/office/drawing/2014/main" id="{ABC5789B-15DE-499B-A45F-E25E5269DECF}"/>
              </a:ext>
            </a:extLst>
          </p:cNvPr>
          <p:cNvGraphicFramePr>
            <a:graphicFrameLocks/>
          </p:cNvGraphicFramePr>
          <p:nvPr>
            <p:extLst>
              <p:ext uri="{D42A27DB-BD31-4B8C-83A1-F6EECF244321}">
                <p14:modId xmlns:p14="http://schemas.microsoft.com/office/powerpoint/2010/main" val="2368018614"/>
              </p:ext>
            </p:extLst>
          </p:nvPr>
        </p:nvGraphicFramePr>
        <p:xfrm>
          <a:off x="7717836" y="1257300"/>
          <a:ext cx="3907126" cy="4963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A264ADF-9E4B-4012-B0FC-0F128207B90B}"/>
              </a:ext>
            </a:extLst>
          </p:cNvPr>
          <p:cNvGraphicFramePr>
            <a:graphicFrameLocks/>
          </p:cNvGraphicFramePr>
          <p:nvPr>
            <p:extLst>
              <p:ext uri="{D42A27DB-BD31-4B8C-83A1-F6EECF244321}">
                <p14:modId xmlns:p14="http://schemas.microsoft.com/office/powerpoint/2010/main" val="1993877864"/>
              </p:ext>
            </p:extLst>
          </p:nvPr>
        </p:nvGraphicFramePr>
        <p:xfrm>
          <a:off x="4082991" y="1170238"/>
          <a:ext cx="3034782" cy="43866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C35C32D-B2A1-43A8-9ACD-7D06882F2F6B}"/>
              </a:ext>
            </a:extLst>
          </p:cNvPr>
          <p:cNvGraphicFramePr>
            <a:graphicFrameLocks/>
          </p:cNvGraphicFramePr>
          <p:nvPr>
            <p:extLst>
              <p:ext uri="{D42A27DB-BD31-4B8C-83A1-F6EECF244321}">
                <p14:modId xmlns:p14="http://schemas.microsoft.com/office/powerpoint/2010/main" val="2647670624"/>
              </p:ext>
            </p:extLst>
          </p:nvPr>
        </p:nvGraphicFramePr>
        <p:xfrm>
          <a:off x="567037" y="1170238"/>
          <a:ext cx="3515953" cy="50509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019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E227C-2156-24B3-A5A8-81B16A5A84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642218-08ED-EDC5-C7AF-5E8B81588905}"/>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16</a:t>
            </a:fld>
            <a:endParaRPr lang="en-US"/>
          </a:p>
        </p:txBody>
      </p:sp>
      <p:sp>
        <p:nvSpPr>
          <p:cNvPr id="5" name="Title 4">
            <a:extLst>
              <a:ext uri="{FF2B5EF4-FFF2-40B4-BE49-F238E27FC236}">
                <a16:creationId xmlns:a16="http://schemas.microsoft.com/office/drawing/2014/main" id="{0269B2A5-7A28-EFD2-0979-FB4C6B3A1BCE}"/>
              </a:ext>
            </a:extLst>
          </p:cNvPr>
          <p:cNvSpPr>
            <a:spLocks noGrp="1"/>
          </p:cNvSpPr>
          <p:nvPr>
            <p:ph type="title"/>
          </p:nvPr>
        </p:nvSpPr>
        <p:spPr>
          <a:xfrm>
            <a:off x="567039" y="342900"/>
            <a:ext cx="11062709" cy="741182"/>
          </a:xfrm>
        </p:spPr>
        <p:txBody>
          <a:bodyPr/>
          <a:lstStyle/>
          <a:p>
            <a:pPr>
              <a:tabLst>
                <a:tab pos="5745163" algn="l"/>
              </a:tabLst>
            </a:pPr>
            <a:r>
              <a:rPr lang="en-US" dirty="0"/>
              <a:t>Country PMIs as a tool for equity portfolio adjustment</a:t>
            </a:r>
            <a:endParaRPr lang="en-GB" dirty="0"/>
          </a:p>
        </p:txBody>
      </p:sp>
      <p:graphicFrame>
        <p:nvGraphicFramePr>
          <p:cNvPr id="2" name="Chart 1">
            <a:extLst>
              <a:ext uri="{FF2B5EF4-FFF2-40B4-BE49-F238E27FC236}">
                <a16:creationId xmlns:a16="http://schemas.microsoft.com/office/drawing/2014/main" id="{8572B27C-E6F5-42C5-91FB-AAD622AF29A2}"/>
              </a:ext>
            </a:extLst>
          </p:cNvPr>
          <p:cNvGraphicFramePr>
            <a:graphicFrameLocks/>
          </p:cNvGraphicFramePr>
          <p:nvPr>
            <p:extLst>
              <p:ext uri="{D42A27DB-BD31-4B8C-83A1-F6EECF244321}">
                <p14:modId xmlns:p14="http://schemas.microsoft.com/office/powerpoint/2010/main" val="1177318719"/>
              </p:ext>
            </p:extLst>
          </p:nvPr>
        </p:nvGraphicFramePr>
        <p:xfrm>
          <a:off x="562252" y="1084082"/>
          <a:ext cx="6830723" cy="49530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DCC1CAF2-002C-2504-75D7-D458DA2A0461}"/>
              </a:ext>
            </a:extLst>
          </p:cNvPr>
          <p:cNvPicPr>
            <a:picLocks noChangeAspect="1"/>
          </p:cNvPicPr>
          <p:nvPr/>
        </p:nvPicPr>
        <p:blipFill>
          <a:blip r:embed="rId4"/>
          <a:stretch>
            <a:fillRect/>
          </a:stretch>
        </p:blipFill>
        <p:spPr>
          <a:xfrm>
            <a:off x="7950820" y="847023"/>
            <a:ext cx="3802565" cy="5000721"/>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705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CBBC6-E61A-ED13-760C-718BA08C41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9BFCCF-EC5E-167E-E0BF-A57B451822C6}"/>
              </a:ext>
            </a:extLst>
          </p:cNvPr>
          <p:cNvSpPr>
            <a:spLocks noGrp="1"/>
          </p:cNvSpPr>
          <p:nvPr>
            <p:ph type="sldNum" sz="quarter" idx="12"/>
          </p:nvPr>
        </p:nvSpPr>
        <p:spPr/>
        <p:txBody>
          <a:bodyPr/>
          <a:lstStyle/>
          <a:p>
            <a:fld id="{5CFA18E4-D58E-4B28-B105-28D9665A8EBC}" type="slidenum">
              <a:rPr lang="en-US" smtClean="0"/>
              <a:pPr/>
              <a:t>17</a:t>
            </a:fld>
            <a:endParaRPr lang="en-US"/>
          </a:p>
        </p:txBody>
      </p:sp>
      <p:sp>
        <p:nvSpPr>
          <p:cNvPr id="5" name="Title 4">
            <a:extLst>
              <a:ext uri="{FF2B5EF4-FFF2-40B4-BE49-F238E27FC236}">
                <a16:creationId xmlns:a16="http://schemas.microsoft.com/office/drawing/2014/main" id="{BD4813A3-4557-A564-E362-DDE977F16851}"/>
              </a:ext>
            </a:extLst>
          </p:cNvPr>
          <p:cNvSpPr>
            <a:spLocks noGrp="1"/>
          </p:cNvSpPr>
          <p:nvPr>
            <p:ph type="title"/>
          </p:nvPr>
        </p:nvSpPr>
        <p:spPr>
          <a:xfrm>
            <a:off x="563713" y="342900"/>
            <a:ext cx="6591232" cy="460551"/>
          </a:xfrm>
        </p:spPr>
        <p:txBody>
          <a:bodyPr/>
          <a:lstStyle/>
          <a:p>
            <a:r>
              <a:rPr lang="en-GB" dirty="0"/>
              <a:t>Manufacturing disrupted by tariffs</a:t>
            </a:r>
          </a:p>
        </p:txBody>
      </p:sp>
      <p:graphicFrame>
        <p:nvGraphicFramePr>
          <p:cNvPr id="4" name="Chart 3">
            <a:extLst>
              <a:ext uri="{FF2B5EF4-FFF2-40B4-BE49-F238E27FC236}">
                <a16:creationId xmlns:a16="http://schemas.microsoft.com/office/drawing/2014/main" id="{7B4CB823-6DA8-1443-931F-326584F60DFB}"/>
              </a:ext>
            </a:extLst>
          </p:cNvPr>
          <p:cNvGraphicFramePr>
            <a:graphicFrameLocks/>
          </p:cNvGraphicFramePr>
          <p:nvPr>
            <p:extLst>
              <p:ext uri="{D42A27DB-BD31-4B8C-83A1-F6EECF244321}">
                <p14:modId xmlns:p14="http://schemas.microsoft.com/office/powerpoint/2010/main" val="2822943735"/>
              </p:ext>
            </p:extLst>
          </p:nvPr>
        </p:nvGraphicFramePr>
        <p:xfrm>
          <a:off x="7373933" y="342899"/>
          <a:ext cx="4254354" cy="5867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8B65F53-A002-47EB-9C51-31C774BA3778}"/>
              </a:ext>
            </a:extLst>
          </p:cNvPr>
          <p:cNvGraphicFramePr>
            <a:graphicFrameLocks/>
          </p:cNvGraphicFramePr>
          <p:nvPr>
            <p:extLst>
              <p:ext uri="{D42A27DB-BD31-4B8C-83A1-F6EECF244321}">
                <p14:modId xmlns:p14="http://schemas.microsoft.com/office/powerpoint/2010/main" val="2000312429"/>
              </p:ext>
            </p:extLst>
          </p:nvPr>
        </p:nvGraphicFramePr>
        <p:xfrm>
          <a:off x="563713" y="1257300"/>
          <a:ext cx="6011258"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934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269ED-86EB-26F4-A029-F3A98EFAB313}"/>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18</a:t>
            </a:fld>
            <a:endParaRPr lang="en-US"/>
          </a:p>
        </p:txBody>
      </p:sp>
      <p:sp>
        <p:nvSpPr>
          <p:cNvPr id="5" name="Title 4">
            <a:extLst>
              <a:ext uri="{FF2B5EF4-FFF2-40B4-BE49-F238E27FC236}">
                <a16:creationId xmlns:a16="http://schemas.microsoft.com/office/drawing/2014/main" id="{8F43E31F-973F-8D4D-7184-7DC1DB497316}"/>
              </a:ext>
            </a:extLst>
          </p:cNvPr>
          <p:cNvSpPr>
            <a:spLocks noGrp="1"/>
          </p:cNvSpPr>
          <p:nvPr>
            <p:ph type="title"/>
          </p:nvPr>
        </p:nvSpPr>
        <p:spPr>
          <a:xfrm>
            <a:off x="567039" y="342900"/>
            <a:ext cx="11062709" cy="741182"/>
          </a:xfrm>
        </p:spPr>
        <p:txBody>
          <a:bodyPr/>
          <a:lstStyle/>
          <a:p>
            <a:pPr>
              <a:tabLst>
                <a:tab pos="5745163" algn="l"/>
              </a:tabLst>
            </a:pPr>
            <a:r>
              <a:rPr lang="en-GB" dirty="0"/>
              <a:t>Higher US inventories of inputs from tariff front-running are being used to make more goods</a:t>
            </a:r>
          </a:p>
        </p:txBody>
      </p:sp>
      <p:graphicFrame>
        <p:nvGraphicFramePr>
          <p:cNvPr id="4" name="Chart 3">
            <a:extLst>
              <a:ext uri="{FF2B5EF4-FFF2-40B4-BE49-F238E27FC236}">
                <a16:creationId xmlns:a16="http://schemas.microsoft.com/office/drawing/2014/main" id="{B2636F7B-A374-43B0-9D3B-11E4772DF593}"/>
              </a:ext>
            </a:extLst>
          </p:cNvPr>
          <p:cNvGraphicFramePr>
            <a:graphicFrameLocks/>
          </p:cNvGraphicFramePr>
          <p:nvPr>
            <p:extLst>
              <p:ext uri="{D42A27DB-BD31-4B8C-83A1-F6EECF244321}">
                <p14:modId xmlns:p14="http://schemas.microsoft.com/office/powerpoint/2010/main" val="1027267040"/>
              </p:ext>
            </p:extLst>
          </p:nvPr>
        </p:nvGraphicFramePr>
        <p:xfrm>
          <a:off x="567039" y="1257300"/>
          <a:ext cx="5060950" cy="5005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65A7B40-AD2C-42E1-8A51-F3875552FB13}"/>
              </a:ext>
            </a:extLst>
          </p:cNvPr>
          <p:cNvGraphicFramePr>
            <a:graphicFrameLocks/>
          </p:cNvGraphicFramePr>
          <p:nvPr>
            <p:extLst>
              <p:ext uri="{D42A27DB-BD31-4B8C-83A1-F6EECF244321}">
                <p14:modId xmlns:p14="http://schemas.microsoft.com/office/powerpoint/2010/main" val="709667696"/>
              </p:ext>
            </p:extLst>
          </p:nvPr>
        </p:nvGraphicFramePr>
        <p:xfrm>
          <a:off x="6634074" y="1236518"/>
          <a:ext cx="5047762" cy="4952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679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C4A607-F7FD-8C89-1F6A-7E1F934864BB}"/>
              </a:ext>
            </a:extLst>
          </p:cNvPr>
          <p:cNvSpPr>
            <a:spLocks noGrp="1"/>
          </p:cNvSpPr>
          <p:nvPr>
            <p:ph type="sldNum" sz="quarter" idx="12"/>
          </p:nvPr>
        </p:nvSpPr>
        <p:spPr/>
        <p:txBody>
          <a:bodyPr/>
          <a:lstStyle/>
          <a:p>
            <a:fld id="{5CFA18E4-D58E-4B28-B105-28D9665A8EBC}" type="slidenum">
              <a:rPr lang="en-US" smtClean="0"/>
              <a:pPr/>
              <a:t>19</a:t>
            </a:fld>
            <a:endParaRPr lang="en-US"/>
          </a:p>
        </p:txBody>
      </p:sp>
      <p:sp>
        <p:nvSpPr>
          <p:cNvPr id="5" name="Title 4">
            <a:extLst>
              <a:ext uri="{FF2B5EF4-FFF2-40B4-BE49-F238E27FC236}">
                <a16:creationId xmlns:a16="http://schemas.microsoft.com/office/drawing/2014/main" id="{B7D12061-84B8-D0CF-0E41-6CA8D84E8CCD}"/>
              </a:ext>
            </a:extLst>
          </p:cNvPr>
          <p:cNvSpPr>
            <a:spLocks noGrp="1"/>
          </p:cNvSpPr>
          <p:nvPr>
            <p:ph type="title"/>
          </p:nvPr>
        </p:nvSpPr>
        <p:spPr>
          <a:xfrm>
            <a:off x="563713" y="342900"/>
            <a:ext cx="6432832" cy="751609"/>
          </a:xfrm>
        </p:spPr>
        <p:txBody>
          <a:bodyPr/>
          <a:lstStyle/>
          <a:p>
            <a:r>
              <a:rPr lang="en-US" dirty="0"/>
              <a:t>Sustained but slower global growth seen in both manufacturing and services</a:t>
            </a:r>
            <a:endParaRPr lang="en-GB" dirty="0"/>
          </a:p>
        </p:txBody>
      </p:sp>
      <p:graphicFrame>
        <p:nvGraphicFramePr>
          <p:cNvPr id="2" name="Chart 1">
            <a:extLst>
              <a:ext uri="{FF2B5EF4-FFF2-40B4-BE49-F238E27FC236}">
                <a16:creationId xmlns:a16="http://schemas.microsoft.com/office/drawing/2014/main" id="{93C692F2-EF48-4DEA-8499-032E61C55A3D}"/>
              </a:ext>
            </a:extLst>
          </p:cNvPr>
          <p:cNvGraphicFramePr>
            <a:graphicFrameLocks/>
          </p:cNvGraphicFramePr>
          <p:nvPr/>
        </p:nvGraphicFramePr>
        <p:xfrm>
          <a:off x="7447960" y="360948"/>
          <a:ext cx="4186828" cy="5846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6DDC087-751F-4D5D-8359-FB3120B5654A}"/>
              </a:ext>
            </a:extLst>
          </p:cNvPr>
          <p:cNvGraphicFramePr>
            <a:graphicFrameLocks/>
          </p:cNvGraphicFramePr>
          <p:nvPr>
            <p:extLst>
              <p:ext uri="{D42A27DB-BD31-4B8C-83A1-F6EECF244321}">
                <p14:modId xmlns:p14="http://schemas.microsoft.com/office/powerpoint/2010/main" val="260882889"/>
              </p:ext>
            </p:extLst>
          </p:nvPr>
        </p:nvGraphicFramePr>
        <p:xfrm>
          <a:off x="557212" y="1213269"/>
          <a:ext cx="6148388" cy="49942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428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B7790-B66B-8D73-9401-3E8033CD76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BA2AC0-7BAA-B0E6-E6EA-F95B664BD60F}"/>
              </a:ext>
            </a:extLst>
          </p:cNvPr>
          <p:cNvSpPr>
            <a:spLocks noGrp="1"/>
          </p:cNvSpPr>
          <p:nvPr>
            <p:ph type="sldNum" sz="quarter" idx="12"/>
          </p:nvPr>
        </p:nvSpPr>
        <p:spPr/>
        <p:txBody>
          <a:bodyPr/>
          <a:lstStyle/>
          <a:p>
            <a:fld id="{5CFA18E4-D58E-4B28-B105-28D9665A8EBC}" type="slidenum">
              <a:rPr lang="en-US" smtClean="0"/>
              <a:t>2</a:t>
            </a:fld>
            <a:endParaRPr lang="en-US"/>
          </a:p>
        </p:txBody>
      </p:sp>
      <p:sp>
        <p:nvSpPr>
          <p:cNvPr id="5" name="Title 4">
            <a:extLst>
              <a:ext uri="{FF2B5EF4-FFF2-40B4-BE49-F238E27FC236}">
                <a16:creationId xmlns:a16="http://schemas.microsoft.com/office/drawing/2014/main" id="{00A51A02-13C4-A12C-E030-092B0601E9C7}"/>
              </a:ext>
            </a:extLst>
          </p:cNvPr>
          <p:cNvSpPr>
            <a:spLocks noGrp="1"/>
          </p:cNvSpPr>
          <p:nvPr>
            <p:ph type="title"/>
          </p:nvPr>
        </p:nvSpPr>
        <p:spPr>
          <a:xfrm>
            <a:off x="557213" y="342899"/>
            <a:ext cx="11074614" cy="405245"/>
          </a:xfrm>
        </p:spPr>
        <p:txBody>
          <a:bodyPr/>
          <a:lstStyle/>
          <a:p>
            <a:r>
              <a:rPr lang="en-GB" dirty="0"/>
              <a:t>Dealing with data uncertainty</a:t>
            </a:r>
          </a:p>
        </p:txBody>
      </p:sp>
      <p:graphicFrame>
        <p:nvGraphicFramePr>
          <p:cNvPr id="3" name="Chart 2">
            <a:extLst>
              <a:ext uri="{FF2B5EF4-FFF2-40B4-BE49-F238E27FC236}">
                <a16:creationId xmlns:a16="http://schemas.microsoft.com/office/drawing/2014/main" id="{33FE33AD-A303-43D2-8481-C0911FA0A1BD}"/>
              </a:ext>
            </a:extLst>
          </p:cNvPr>
          <p:cNvGraphicFramePr>
            <a:graphicFrameLocks/>
          </p:cNvGraphicFramePr>
          <p:nvPr>
            <p:extLst>
              <p:ext uri="{D42A27DB-BD31-4B8C-83A1-F6EECF244321}">
                <p14:modId xmlns:p14="http://schemas.microsoft.com/office/powerpoint/2010/main" val="3399044091"/>
              </p:ext>
            </p:extLst>
          </p:nvPr>
        </p:nvGraphicFramePr>
        <p:xfrm>
          <a:off x="557213" y="892098"/>
          <a:ext cx="11074614" cy="5240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291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91EC-93AB-CF4F-21BD-F72B75C7798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9255F8-D4B4-10A6-E97E-524F8FCD7D7C}"/>
              </a:ext>
            </a:extLst>
          </p:cNvPr>
          <p:cNvSpPr>
            <a:spLocks noGrp="1"/>
          </p:cNvSpPr>
          <p:nvPr>
            <p:ph type="sldNum" sz="quarter" idx="12"/>
          </p:nvPr>
        </p:nvSpPr>
        <p:spPr/>
        <p:txBody>
          <a:bodyPr/>
          <a:lstStyle/>
          <a:p>
            <a:fld id="{5CFA18E4-D58E-4B28-B105-28D9665A8EBC}" type="slidenum">
              <a:rPr lang="en-US" smtClean="0"/>
              <a:pPr/>
              <a:t>20</a:t>
            </a:fld>
            <a:endParaRPr lang="en-US"/>
          </a:p>
        </p:txBody>
      </p:sp>
      <p:sp>
        <p:nvSpPr>
          <p:cNvPr id="5" name="Title 4">
            <a:extLst>
              <a:ext uri="{FF2B5EF4-FFF2-40B4-BE49-F238E27FC236}">
                <a16:creationId xmlns:a16="http://schemas.microsoft.com/office/drawing/2014/main" id="{6EF6935D-49A6-A152-9C33-FD406525E3E6}"/>
              </a:ext>
            </a:extLst>
          </p:cNvPr>
          <p:cNvSpPr>
            <a:spLocks noGrp="1"/>
          </p:cNvSpPr>
          <p:nvPr>
            <p:ph type="title"/>
          </p:nvPr>
        </p:nvSpPr>
        <p:spPr>
          <a:xfrm>
            <a:off x="557212" y="342900"/>
            <a:ext cx="6795565" cy="914400"/>
          </a:xfrm>
        </p:spPr>
        <p:txBody>
          <a:bodyPr/>
          <a:lstStyle/>
          <a:p>
            <a:r>
              <a:rPr lang="en-GB" dirty="0"/>
              <a:t>Consumer services join tech and financials </a:t>
            </a:r>
            <a:br>
              <a:rPr lang="en-GB" dirty="0"/>
            </a:br>
            <a:r>
              <a:rPr lang="en-GB" dirty="0"/>
              <a:t>in driving global expansion</a:t>
            </a:r>
          </a:p>
        </p:txBody>
      </p:sp>
      <p:sp>
        <p:nvSpPr>
          <p:cNvPr id="12" name="Title 4">
            <a:extLst>
              <a:ext uri="{FF2B5EF4-FFF2-40B4-BE49-F238E27FC236}">
                <a16:creationId xmlns:a16="http://schemas.microsoft.com/office/drawing/2014/main" id="{89F61B97-B207-9EE7-A5C4-77CDA4E1884E}"/>
              </a:ext>
            </a:extLst>
          </p:cNvPr>
          <p:cNvSpPr txBox="1">
            <a:spLocks/>
          </p:cNvSpPr>
          <p:nvPr/>
        </p:nvSpPr>
        <p:spPr>
          <a:xfrm>
            <a:off x="7716846" y="342900"/>
            <a:ext cx="4908832" cy="9144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endParaRPr lang="en-GB" sz="2000" dirty="0"/>
          </a:p>
        </p:txBody>
      </p:sp>
      <p:graphicFrame>
        <p:nvGraphicFramePr>
          <p:cNvPr id="4" name="Chart 3">
            <a:extLst>
              <a:ext uri="{FF2B5EF4-FFF2-40B4-BE49-F238E27FC236}">
                <a16:creationId xmlns:a16="http://schemas.microsoft.com/office/drawing/2014/main" id="{D899241B-8CC7-4346-8362-D2927A93D7A1}"/>
              </a:ext>
            </a:extLst>
          </p:cNvPr>
          <p:cNvGraphicFramePr>
            <a:graphicFrameLocks/>
          </p:cNvGraphicFramePr>
          <p:nvPr>
            <p:extLst>
              <p:ext uri="{D42A27DB-BD31-4B8C-83A1-F6EECF244321}">
                <p14:modId xmlns:p14="http://schemas.microsoft.com/office/powerpoint/2010/main" val="1415857430"/>
              </p:ext>
            </p:extLst>
          </p:nvPr>
        </p:nvGraphicFramePr>
        <p:xfrm>
          <a:off x="557213" y="1287980"/>
          <a:ext cx="3128978" cy="4922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58CA991-A22E-4330-8119-328F97D821AA}"/>
              </a:ext>
            </a:extLst>
          </p:cNvPr>
          <p:cNvGraphicFramePr>
            <a:graphicFrameLocks/>
          </p:cNvGraphicFramePr>
          <p:nvPr>
            <p:extLst>
              <p:ext uri="{D42A27DB-BD31-4B8C-83A1-F6EECF244321}">
                <p14:modId xmlns:p14="http://schemas.microsoft.com/office/powerpoint/2010/main" val="3965647131"/>
              </p:ext>
            </p:extLst>
          </p:nvPr>
        </p:nvGraphicFramePr>
        <p:xfrm>
          <a:off x="3838481" y="1257300"/>
          <a:ext cx="3120423" cy="4899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A460AAC-EC08-4D6F-82ED-A71E2B82B539}"/>
              </a:ext>
            </a:extLst>
          </p:cNvPr>
          <p:cNvGraphicFramePr>
            <a:graphicFrameLocks/>
          </p:cNvGraphicFramePr>
          <p:nvPr>
            <p:extLst>
              <p:ext uri="{D42A27DB-BD31-4B8C-83A1-F6EECF244321}">
                <p14:modId xmlns:p14="http://schemas.microsoft.com/office/powerpoint/2010/main" val="3827591616"/>
              </p:ext>
            </p:extLst>
          </p:nvPr>
        </p:nvGraphicFramePr>
        <p:xfrm>
          <a:off x="7280185" y="342900"/>
          <a:ext cx="4354603" cy="5867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133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3E26-D6B3-4D54-F368-47D2BFC616E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FD6967-B9D0-5D8F-DD6F-5BC30D95DD4F}"/>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21</a:t>
            </a:fld>
            <a:endParaRPr lang="en-US"/>
          </a:p>
        </p:txBody>
      </p:sp>
      <p:sp>
        <p:nvSpPr>
          <p:cNvPr id="5" name="Title 4">
            <a:extLst>
              <a:ext uri="{FF2B5EF4-FFF2-40B4-BE49-F238E27FC236}">
                <a16:creationId xmlns:a16="http://schemas.microsoft.com/office/drawing/2014/main" id="{D15E7983-9367-E59F-D73B-A8E2045DAACC}"/>
              </a:ext>
            </a:extLst>
          </p:cNvPr>
          <p:cNvSpPr>
            <a:spLocks noGrp="1"/>
          </p:cNvSpPr>
          <p:nvPr>
            <p:ph type="title"/>
          </p:nvPr>
        </p:nvSpPr>
        <p:spPr>
          <a:xfrm>
            <a:off x="567039" y="342900"/>
            <a:ext cx="11062709" cy="741182"/>
          </a:xfrm>
        </p:spPr>
        <p:txBody>
          <a:bodyPr/>
          <a:lstStyle/>
          <a:p>
            <a:pPr>
              <a:tabLst>
                <a:tab pos="5745163" algn="l"/>
              </a:tabLst>
            </a:pPr>
            <a:r>
              <a:rPr lang="en-US" dirty="0"/>
              <a:t>Sector PMIs as a tool for equity portfolio adjustment</a:t>
            </a:r>
            <a:endParaRPr lang="en-GB" dirty="0"/>
          </a:p>
        </p:txBody>
      </p:sp>
      <p:graphicFrame>
        <p:nvGraphicFramePr>
          <p:cNvPr id="4" name="Chart 3">
            <a:extLst>
              <a:ext uri="{FF2B5EF4-FFF2-40B4-BE49-F238E27FC236}">
                <a16:creationId xmlns:a16="http://schemas.microsoft.com/office/drawing/2014/main" id="{2489CA2A-46F3-989C-A56A-6E8D3AC489EC}"/>
              </a:ext>
            </a:extLst>
          </p:cNvPr>
          <p:cNvGraphicFramePr>
            <a:graphicFrameLocks/>
          </p:cNvGraphicFramePr>
          <p:nvPr>
            <p:extLst>
              <p:ext uri="{D42A27DB-BD31-4B8C-83A1-F6EECF244321}">
                <p14:modId xmlns:p14="http://schemas.microsoft.com/office/powerpoint/2010/main" val="1437637625"/>
              </p:ext>
            </p:extLst>
          </p:nvPr>
        </p:nvGraphicFramePr>
        <p:xfrm>
          <a:off x="562252" y="1084082"/>
          <a:ext cx="7321659" cy="512621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3C13790F-4A01-B66D-C6D2-A6413A421069}"/>
              </a:ext>
            </a:extLst>
          </p:cNvPr>
          <p:cNvPicPr>
            <a:picLocks noChangeAspect="1"/>
          </p:cNvPicPr>
          <p:nvPr/>
        </p:nvPicPr>
        <p:blipFill>
          <a:blip r:embed="rId4"/>
          <a:stretch>
            <a:fillRect/>
          </a:stretch>
        </p:blipFill>
        <p:spPr>
          <a:xfrm>
            <a:off x="8140392" y="1084082"/>
            <a:ext cx="3691052" cy="4862133"/>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88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18D40-2B81-6293-53C5-DDD51E194DA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A92378-3DD5-2F09-B352-4BE8F459F212}"/>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22</a:t>
            </a:fld>
            <a:endParaRPr lang="en-US"/>
          </a:p>
        </p:txBody>
      </p:sp>
      <p:sp>
        <p:nvSpPr>
          <p:cNvPr id="5" name="Title 4">
            <a:extLst>
              <a:ext uri="{FF2B5EF4-FFF2-40B4-BE49-F238E27FC236}">
                <a16:creationId xmlns:a16="http://schemas.microsoft.com/office/drawing/2014/main" id="{04B4E3D9-3C46-56E9-F0D3-DFE7C7DCB19A}"/>
              </a:ext>
            </a:extLst>
          </p:cNvPr>
          <p:cNvSpPr>
            <a:spLocks noGrp="1"/>
          </p:cNvSpPr>
          <p:nvPr>
            <p:ph type="title"/>
          </p:nvPr>
        </p:nvSpPr>
        <p:spPr>
          <a:xfrm>
            <a:off x="567039" y="342900"/>
            <a:ext cx="11062709" cy="460551"/>
          </a:xfrm>
        </p:spPr>
        <p:txBody>
          <a:bodyPr/>
          <a:lstStyle/>
          <a:p>
            <a:r>
              <a:rPr lang="en-GB" dirty="0"/>
              <a:t>PMI and inflation</a:t>
            </a:r>
          </a:p>
        </p:txBody>
      </p:sp>
      <p:graphicFrame>
        <p:nvGraphicFramePr>
          <p:cNvPr id="6" name="Chart 5">
            <a:extLst>
              <a:ext uri="{FF2B5EF4-FFF2-40B4-BE49-F238E27FC236}">
                <a16:creationId xmlns:a16="http://schemas.microsoft.com/office/drawing/2014/main" id="{7FE84F0F-CD7B-4845-A5EF-A2395C196533}"/>
              </a:ext>
            </a:extLst>
          </p:cNvPr>
          <p:cNvGraphicFramePr>
            <a:graphicFrameLocks/>
          </p:cNvGraphicFramePr>
          <p:nvPr>
            <p:extLst>
              <p:ext uri="{D42A27DB-BD31-4B8C-83A1-F6EECF244321}">
                <p14:modId xmlns:p14="http://schemas.microsoft.com/office/powerpoint/2010/main" val="3286118178"/>
              </p:ext>
            </p:extLst>
          </p:nvPr>
        </p:nvGraphicFramePr>
        <p:xfrm>
          <a:off x="8289410" y="952288"/>
          <a:ext cx="3340338" cy="5168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2B9ACA9-C5F9-4B46-A9AA-BD2156DCCB55}"/>
              </a:ext>
            </a:extLst>
          </p:cNvPr>
          <p:cNvGraphicFramePr>
            <a:graphicFrameLocks/>
          </p:cNvGraphicFramePr>
          <p:nvPr>
            <p:extLst>
              <p:ext uri="{D42A27DB-BD31-4B8C-83A1-F6EECF244321}">
                <p14:modId xmlns:p14="http://schemas.microsoft.com/office/powerpoint/2010/main" val="344094744"/>
              </p:ext>
            </p:extLst>
          </p:nvPr>
        </p:nvGraphicFramePr>
        <p:xfrm>
          <a:off x="4428289" y="952288"/>
          <a:ext cx="3335421" cy="5168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E96F7D2-8E9F-4FAB-BE8F-2F097E64A5D4}"/>
              </a:ext>
            </a:extLst>
          </p:cNvPr>
          <p:cNvGraphicFramePr>
            <a:graphicFrameLocks/>
          </p:cNvGraphicFramePr>
          <p:nvPr>
            <p:extLst>
              <p:ext uri="{D42A27DB-BD31-4B8C-83A1-F6EECF244321}">
                <p14:modId xmlns:p14="http://schemas.microsoft.com/office/powerpoint/2010/main" val="782960886"/>
              </p:ext>
            </p:extLst>
          </p:nvPr>
        </p:nvGraphicFramePr>
        <p:xfrm>
          <a:off x="562252" y="952288"/>
          <a:ext cx="3362177" cy="5168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9052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E3336-34B9-9C81-320C-E83CE257E27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C40B63-FE4B-AC2E-B879-F8551215F653}"/>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23</a:t>
            </a:fld>
            <a:endParaRPr lang="en-US"/>
          </a:p>
        </p:txBody>
      </p:sp>
      <p:sp>
        <p:nvSpPr>
          <p:cNvPr id="5" name="Title 4">
            <a:extLst>
              <a:ext uri="{FF2B5EF4-FFF2-40B4-BE49-F238E27FC236}">
                <a16:creationId xmlns:a16="http://schemas.microsoft.com/office/drawing/2014/main" id="{EB0B55CC-68A2-783D-96C3-3BB89FC8A065}"/>
              </a:ext>
            </a:extLst>
          </p:cNvPr>
          <p:cNvSpPr>
            <a:spLocks noGrp="1"/>
          </p:cNvSpPr>
          <p:nvPr>
            <p:ph type="title"/>
          </p:nvPr>
        </p:nvSpPr>
        <p:spPr>
          <a:xfrm>
            <a:off x="567039" y="342900"/>
            <a:ext cx="11062709" cy="460551"/>
          </a:xfrm>
        </p:spPr>
        <p:txBody>
          <a:bodyPr/>
          <a:lstStyle/>
          <a:p>
            <a:r>
              <a:rPr lang="en-US" dirty="0"/>
              <a:t>PMI data and short dated government bonds</a:t>
            </a:r>
            <a:endParaRPr lang="en-GB" dirty="0"/>
          </a:p>
        </p:txBody>
      </p:sp>
      <p:graphicFrame>
        <p:nvGraphicFramePr>
          <p:cNvPr id="2" name="Chart 1">
            <a:extLst>
              <a:ext uri="{FF2B5EF4-FFF2-40B4-BE49-F238E27FC236}">
                <a16:creationId xmlns:a16="http://schemas.microsoft.com/office/drawing/2014/main" id="{6E3C69C3-D81C-49EA-A399-AD65F8DED956}"/>
              </a:ext>
            </a:extLst>
          </p:cNvPr>
          <p:cNvGraphicFramePr>
            <a:graphicFrameLocks/>
          </p:cNvGraphicFramePr>
          <p:nvPr>
            <p:extLst>
              <p:ext uri="{D42A27DB-BD31-4B8C-83A1-F6EECF244321}">
                <p14:modId xmlns:p14="http://schemas.microsoft.com/office/powerpoint/2010/main" val="449521005"/>
              </p:ext>
            </p:extLst>
          </p:nvPr>
        </p:nvGraphicFramePr>
        <p:xfrm>
          <a:off x="4524778" y="1163632"/>
          <a:ext cx="3327499" cy="4437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D0A73D0-96F4-4E36-9EF2-0E3617DA7E4F}"/>
              </a:ext>
            </a:extLst>
          </p:cNvPr>
          <p:cNvGraphicFramePr>
            <a:graphicFrameLocks/>
          </p:cNvGraphicFramePr>
          <p:nvPr>
            <p:extLst>
              <p:ext uri="{D42A27DB-BD31-4B8C-83A1-F6EECF244321}">
                <p14:modId xmlns:p14="http://schemas.microsoft.com/office/powerpoint/2010/main" val="3089542879"/>
              </p:ext>
            </p:extLst>
          </p:nvPr>
        </p:nvGraphicFramePr>
        <p:xfrm>
          <a:off x="8372729" y="1173954"/>
          <a:ext cx="3444155" cy="44370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DA247A1D-8460-4C16-A776-95E088E4CF54}"/>
              </a:ext>
            </a:extLst>
          </p:cNvPr>
          <p:cNvGraphicFramePr>
            <a:graphicFrameLocks/>
          </p:cNvGraphicFramePr>
          <p:nvPr>
            <p:extLst>
              <p:ext uri="{D42A27DB-BD31-4B8C-83A1-F6EECF244321}">
                <p14:modId xmlns:p14="http://schemas.microsoft.com/office/powerpoint/2010/main" val="1511911120"/>
              </p:ext>
            </p:extLst>
          </p:nvPr>
        </p:nvGraphicFramePr>
        <p:xfrm>
          <a:off x="560173" y="1163632"/>
          <a:ext cx="3444154" cy="4437068"/>
        </p:xfrm>
        <a:graphic>
          <a:graphicData uri="http://schemas.openxmlformats.org/drawingml/2006/chart">
            <c:chart xmlns:c="http://schemas.openxmlformats.org/drawingml/2006/chart" xmlns:r="http://schemas.openxmlformats.org/officeDocument/2006/relationships" r:id="rId5"/>
          </a:graphicData>
        </a:graphic>
      </p:graphicFrame>
      <p:sp>
        <p:nvSpPr>
          <p:cNvPr id="9" name="txtboxCopyrightLine">
            <a:extLst>
              <a:ext uri="{FF2B5EF4-FFF2-40B4-BE49-F238E27FC236}">
                <a16:creationId xmlns:a16="http://schemas.microsoft.com/office/drawing/2014/main" id="{BA20CD0A-BC85-EF2B-1BA1-F163A2CC27E7}"/>
              </a:ext>
            </a:extLst>
          </p:cNvPr>
          <p:cNvSpPr txBox="1"/>
          <p:nvPr/>
        </p:nvSpPr>
        <p:spPr>
          <a:xfrm>
            <a:off x="567039" y="6075489"/>
            <a:ext cx="3362177" cy="152480"/>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 2025 S&amp;P Global.</a:t>
            </a:r>
          </a:p>
        </p:txBody>
      </p:sp>
      <p:sp>
        <p:nvSpPr>
          <p:cNvPr id="11" name="txtBoxSourceLine">
            <a:extLst>
              <a:ext uri="{FF2B5EF4-FFF2-40B4-BE49-F238E27FC236}">
                <a16:creationId xmlns:a16="http://schemas.microsoft.com/office/drawing/2014/main" id="{268F9D79-43C6-72D9-2E04-912C5352DA38}"/>
              </a:ext>
            </a:extLst>
          </p:cNvPr>
          <p:cNvSpPr txBox="1"/>
          <p:nvPr/>
        </p:nvSpPr>
        <p:spPr>
          <a:xfrm>
            <a:off x="567039" y="5923061"/>
            <a:ext cx="3362177" cy="152428"/>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Source: S&amp;P Global PMI,</a:t>
            </a:r>
            <a:r>
              <a:rPr lang="en-GB" sz="700" b="0" baseline="0" dirty="0">
                <a:solidFill>
                  <a:srgbClr val="010000"/>
                </a:solidFill>
                <a:latin typeface="Arial" panose="020B0604020202020204" pitchFamily="34" charset="0"/>
              </a:rPr>
              <a:t>S&amp;P Global Market Intelligence</a:t>
            </a:r>
            <a:r>
              <a:rPr lang="en-GB" sz="700" b="0" dirty="0">
                <a:solidFill>
                  <a:srgbClr val="010000"/>
                </a:solidFill>
                <a:latin typeface="Arial" panose="020B0604020202020204" pitchFamily="34" charset="0"/>
              </a:rPr>
              <a:t>.</a:t>
            </a:r>
          </a:p>
        </p:txBody>
      </p:sp>
      <p:sp>
        <p:nvSpPr>
          <p:cNvPr id="12" name="txtBoxNotesLine">
            <a:extLst>
              <a:ext uri="{FF2B5EF4-FFF2-40B4-BE49-F238E27FC236}">
                <a16:creationId xmlns:a16="http://schemas.microsoft.com/office/drawing/2014/main" id="{B68B903D-6799-8374-1E9B-BB105FDAC2DF}"/>
              </a:ext>
            </a:extLst>
          </p:cNvPr>
          <p:cNvSpPr txBox="1"/>
          <p:nvPr/>
        </p:nvSpPr>
        <p:spPr>
          <a:xfrm>
            <a:off x="567039" y="5770582"/>
            <a:ext cx="3362177" cy="152479"/>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PMI covers manufacturing &amp; services </a:t>
            </a:r>
            <a:r>
              <a:rPr lang="en-GB" sz="700" dirty="0">
                <a:solidFill>
                  <a:srgbClr val="010000"/>
                </a:solidFill>
                <a:latin typeface="Arial" panose="020B0604020202020204" pitchFamily="34" charset="0"/>
              </a:rPr>
              <a:t>output</a:t>
            </a:r>
            <a:r>
              <a:rPr lang="en-GB" sz="700" b="0" dirty="0">
                <a:solidFill>
                  <a:srgbClr val="010000"/>
                </a:solidFill>
                <a:latin typeface="Arial" panose="020B0604020202020204" pitchFamily="34" charset="0"/>
              </a:rPr>
              <a:t>.</a:t>
            </a:r>
          </a:p>
        </p:txBody>
      </p:sp>
      <p:sp>
        <p:nvSpPr>
          <p:cNvPr id="13" name="txtBoxDataCompiledLine">
            <a:extLst>
              <a:ext uri="{FF2B5EF4-FFF2-40B4-BE49-F238E27FC236}">
                <a16:creationId xmlns:a16="http://schemas.microsoft.com/office/drawing/2014/main" id="{9FFCB4A8-22AD-559B-F86A-9FAF98CFAE36}"/>
              </a:ext>
            </a:extLst>
          </p:cNvPr>
          <p:cNvSpPr txBox="1"/>
          <p:nvPr/>
        </p:nvSpPr>
        <p:spPr>
          <a:xfrm>
            <a:off x="567039" y="5618154"/>
            <a:ext cx="3362177" cy="152428"/>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Data compiled September 23</a:t>
            </a:r>
            <a:r>
              <a:rPr lang="en-GB" sz="700" b="0" baseline="0" dirty="0">
                <a:solidFill>
                  <a:srgbClr val="010000"/>
                </a:solidFill>
                <a:latin typeface="Arial" panose="020B0604020202020204" pitchFamily="34" charset="0"/>
              </a:rPr>
              <a:t>, 2025.</a:t>
            </a:r>
            <a:endParaRPr lang="en-GB" sz="700" b="0" dirty="0">
              <a:solidFill>
                <a:srgbClr val="010000"/>
              </a:solidFill>
              <a:latin typeface="Arial" panose="020B0604020202020204" pitchFamily="34" charset="0"/>
            </a:endParaRPr>
          </a:p>
        </p:txBody>
      </p:sp>
    </p:spTree>
    <p:extLst>
      <p:ext uri="{BB962C8B-B14F-4D97-AF65-F5344CB8AC3E}">
        <p14:creationId xmlns:p14="http://schemas.microsoft.com/office/powerpoint/2010/main" val="210206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69D63-13CE-F4AA-34C8-3EDBE0367C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EA512F-7B62-4C27-0ECF-00815432DD34}"/>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24</a:t>
            </a:fld>
            <a:endParaRPr lang="en-US"/>
          </a:p>
        </p:txBody>
      </p:sp>
      <p:sp>
        <p:nvSpPr>
          <p:cNvPr id="5" name="Title 4">
            <a:extLst>
              <a:ext uri="{FF2B5EF4-FFF2-40B4-BE49-F238E27FC236}">
                <a16:creationId xmlns:a16="http://schemas.microsoft.com/office/drawing/2014/main" id="{E6E66C15-8BFE-3794-BE51-DDA29127D562}"/>
              </a:ext>
            </a:extLst>
          </p:cNvPr>
          <p:cNvSpPr>
            <a:spLocks noGrp="1"/>
          </p:cNvSpPr>
          <p:nvPr>
            <p:ph type="title"/>
          </p:nvPr>
        </p:nvSpPr>
        <p:spPr>
          <a:xfrm>
            <a:off x="567039" y="342900"/>
            <a:ext cx="11062709" cy="460551"/>
          </a:xfrm>
        </p:spPr>
        <p:txBody>
          <a:bodyPr/>
          <a:lstStyle/>
          <a:p>
            <a:r>
              <a:rPr lang="en-US" dirty="0"/>
              <a:t>PMI indicators (output, prices, employment) and central bank policy</a:t>
            </a:r>
            <a:endParaRPr lang="en-GB" dirty="0"/>
          </a:p>
        </p:txBody>
      </p:sp>
      <p:sp>
        <p:nvSpPr>
          <p:cNvPr id="9" name="txtboxCopyrightLine">
            <a:extLst>
              <a:ext uri="{FF2B5EF4-FFF2-40B4-BE49-F238E27FC236}">
                <a16:creationId xmlns:a16="http://schemas.microsoft.com/office/drawing/2014/main" id="{B63D0F2F-EF1C-B36E-FB03-8882C4FD2101}"/>
              </a:ext>
            </a:extLst>
          </p:cNvPr>
          <p:cNvSpPr txBox="1"/>
          <p:nvPr/>
        </p:nvSpPr>
        <p:spPr>
          <a:xfrm>
            <a:off x="567039" y="6075489"/>
            <a:ext cx="3362177" cy="152480"/>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 2025 S&amp;P Global.</a:t>
            </a:r>
          </a:p>
        </p:txBody>
      </p:sp>
      <p:sp>
        <p:nvSpPr>
          <p:cNvPr id="11" name="txtBoxSourceLine">
            <a:extLst>
              <a:ext uri="{FF2B5EF4-FFF2-40B4-BE49-F238E27FC236}">
                <a16:creationId xmlns:a16="http://schemas.microsoft.com/office/drawing/2014/main" id="{C004B9A3-E9E2-D099-E0BB-1C46C4872C33}"/>
              </a:ext>
            </a:extLst>
          </p:cNvPr>
          <p:cNvSpPr txBox="1"/>
          <p:nvPr/>
        </p:nvSpPr>
        <p:spPr>
          <a:xfrm>
            <a:off x="567039" y="5923061"/>
            <a:ext cx="3362177" cy="152428"/>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Source: S&amp;P Global PMI,</a:t>
            </a:r>
            <a:r>
              <a:rPr lang="en-GB" sz="700" b="0" baseline="0" dirty="0">
                <a:solidFill>
                  <a:srgbClr val="010000"/>
                </a:solidFill>
                <a:latin typeface="Arial" panose="020B0604020202020204" pitchFamily="34" charset="0"/>
              </a:rPr>
              <a:t>S&amp;P Global Market Intelligence</a:t>
            </a:r>
            <a:r>
              <a:rPr lang="en-GB" sz="700" b="0" dirty="0">
                <a:solidFill>
                  <a:srgbClr val="010000"/>
                </a:solidFill>
                <a:latin typeface="Arial" panose="020B0604020202020204" pitchFamily="34" charset="0"/>
              </a:rPr>
              <a:t>.</a:t>
            </a:r>
          </a:p>
        </p:txBody>
      </p:sp>
      <p:sp>
        <p:nvSpPr>
          <p:cNvPr id="12" name="txtBoxNotesLine">
            <a:extLst>
              <a:ext uri="{FF2B5EF4-FFF2-40B4-BE49-F238E27FC236}">
                <a16:creationId xmlns:a16="http://schemas.microsoft.com/office/drawing/2014/main" id="{B8E522CB-80A7-B105-3B95-60618C701194}"/>
              </a:ext>
            </a:extLst>
          </p:cNvPr>
          <p:cNvSpPr txBox="1"/>
          <p:nvPr/>
        </p:nvSpPr>
        <p:spPr>
          <a:xfrm>
            <a:off x="567039" y="5770582"/>
            <a:ext cx="3362177" cy="152479"/>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PMI covers manufacturing &amp; services </a:t>
            </a:r>
            <a:r>
              <a:rPr lang="en-GB" sz="700" dirty="0">
                <a:solidFill>
                  <a:srgbClr val="010000"/>
                </a:solidFill>
                <a:latin typeface="Arial" panose="020B0604020202020204" pitchFamily="34" charset="0"/>
              </a:rPr>
              <a:t>output</a:t>
            </a:r>
            <a:r>
              <a:rPr lang="en-GB" sz="700" b="0" dirty="0">
                <a:solidFill>
                  <a:srgbClr val="010000"/>
                </a:solidFill>
                <a:latin typeface="Arial" panose="020B0604020202020204" pitchFamily="34" charset="0"/>
              </a:rPr>
              <a:t>.</a:t>
            </a:r>
          </a:p>
        </p:txBody>
      </p:sp>
      <p:sp>
        <p:nvSpPr>
          <p:cNvPr id="13" name="txtBoxDataCompiledLine">
            <a:extLst>
              <a:ext uri="{FF2B5EF4-FFF2-40B4-BE49-F238E27FC236}">
                <a16:creationId xmlns:a16="http://schemas.microsoft.com/office/drawing/2014/main" id="{581CC43B-A859-9659-C805-7D39CFDA93DC}"/>
              </a:ext>
            </a:extLst>
          </p:cNvPr>
          <p:cNvSpPr txBox="1"/>
          <p:nvPr/>
        </p:nvSpPr>
        <p:spPr>
          <a:xfrm>
            <a:off x="567039" y="5618154"/>
            <a:ext cx="3362177" cy="152428"/>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GB" sz="700" b="0" dirty="0">
                <a:solidFill>
                  <a:srgbClr val="010000"/>
                </a:solidFill>
                <a:latin typeface="Arial" panose="020B0604020202020204" pitchFamily="34" charset="0"/>
              </a:rPr>
              <a:t>Data compiled September 23</a:t>
            </a:r>
            <a:r>
              <a:rPr lang="en-GB" sz="700" b="0" baseline="0" dirty="0">
                <a:solidFill>
                  <a:srgbClr val="010000"/>
                </a:solidFill>
                <a:latin typeface="Arial" panose="020B0604020202020204" pitchFamily="34" charset="0"/>
              </a:rPr>
              <a:t>, 2025.</a:t>
            </a:r>
            <a:endParaRPr lang="en-GB" sz="700" b="0" dirty="0">
              <a:solidFill>
                <a:srgbClr val="010000"/>
              </a:solidFill>
              <a:latin typeface="Arial" panose="020B0604020202020204" pitchFamily="34" charset="0"/>
            </a:endParaRPr>
          </a:p>
        </p:txBody>
      </p:sp>
      <p:graphicFrame>
        <p:nvGraphicFramePr>
          <p:cNvPr id="6" name="Chart 5">
            <a:extLst>
              <a:ext uri="{FF2B5EF4-FFF2-40B4-BE49-F238E27FC236}">
                <a16:creationId xmlns:a16="http://schemas.microsoft.com/office/drawing/2014/main" id="{FC0F27CB-C1B3-4BB0-80E1-B30E133E8B1C}"/>
              </a:ext>
            </a:extLst>
          </p:cNvPr>
          <p:cNvGraphicFramePr>
            <a:graphicFrameLocks/>
          </p:cNvGraphicFramePr>
          <p:nvPr>
            <p:extLst>
              <p:ext uri="{D42A27DB-BD31-4B8C-83A1-F6EECF244321}">
                <p14:modId xmlns:p14="http://schemas.microsoft.com/office/powerpoint/2010/main" val="2205930070"/>
              </p:ext>
            </p:extLst>
          </p:nvPr>
        </p:nvGraphicFramePr>
        <p:xfrm>
          <a:off x="557213" y="1087418"/>
          <a:ext cx="3350760" cy="45132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63CB9E2-D1CA-4618-8980-3B798A23A67E}"/>
              </a:ext>
            </a:extLst>
          </p:cNvPr>
          <p:cNvGraphicFramePr>
            <a:graphicFrameLocks/>
          </p:cNvGraphicFramePr>
          <p:nvPr>
            <p:extLst>
              <p:ext uri="{D42A27DB-BD31-4B8C-83A1-F6EECF244321}">
                <p14:modId xmlns:p14="http://schemas.microsoft.com/office/powerpoint/2010/main" val="2586468789"/>
              </p:ext>
            </p:extLst>
          </p:nvPr>
        </p:nvGraphicFramePr>
        <p:xfrm>
          <a:off x="4422975" y="1087418"/>
          <a:ext cx="3346050" cy="45132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1AF82EC-1DD3-4963-82F5-F0FA8EC7547D}"/>
              </a:ext>
            </a:extLst>
          </p:cNvPr>
          <p:cNvGraphicFramePr>
            <a:graphicFrameLocks/>
          </p:cNvGraphicFramePr>
          <p:nvPr>
            <p:extLst>
              <p:ext uri="{D42A27DB-BD31-4B8C-83A1-F6EECF244321}">
                <p14:modId xmlns:p14="http://schemas.microsoft.com/office/powerpoint/2010/main" val="2035369782"/>
              </p:ext>
            </p:extLst>
          </p:nvPr>
        </p:nvGraphicFramePr>
        <p:xfrm>
          <a:off x="8284027" y="1087418"/>
          <a:ext cx="3365077" cy="45132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339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AE119-286C-38E2-05A7-F6A5BC38291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DA936C-0D11-C8E7-0667-A67935B8BCF4}"/>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25</a:t>
            </a:fld>
            <a:endParaRPr lang="en-US"/>
          </a:p>
        </p:txBody>
      </p:sp>
      <p:sp>
        <p:nvSpPr>
          <p:cNvPr id="5" name="Title 4">
            <a:extLst>
              <a:ext uri="{FF2B5EF4-FFF2-40B4-BE49-F238E27FC236}">
                <a16:creationId xmlns:a16="http://schemas.microsoft.com/office/drawing/2014/main" id="{35121CB7-7527-9937-EED0-2D1CB47594B7}"/>
              </a:ext>
            </a:extLst>
          </p:cNvPr>
          <p:cNvSpPr>
            <a:spLocks noGrp="1"/>
          </p:cNvSpPr>
          <p:nvPr>
            <p:ph type="title"/>
          </p:nvPr>
        </p:nvSpPr>
        <p:spPr>
          <a:xfrm>
            <a:off x="567039" y="342900"/>
            <a:ext cx="11062709" cy="741182"/>
          </a:xfrm>
        </p:spPr>
        <p:txBody>
          <a:bodyPr/>
          <a:lstStyle/>
          <a:p>
            <a:pPr>
              <a:tabLst>
                <a:tab pos="5745163" algn="l"/>
              </a:tabLst>
            </a:pPr>
            <a:r>
              <a:rPr lang="en-US" dirty="0"/>
              <a:t>What next for the global economy?</a:t>
            </a:r>
            <a:endParaRPr lang="en-GB" dirty="0"/>
          </a:p>
        </p:txBody>
      </p:sp>
      <p:graphicFrame>
        <p:nvGraphicFramePr>
          <p:cNvPr id="2" name="Chart 1">
            <a:extLst>
              <a:ext uri="{FF2B5EF4-FFF2-40B4-BE49-F238E27FC236}">
                <a16:creationId xmlns:a16="http://schemas.microsoft.com/office/drawing/2014/main" id="{4F4B0A3D-A9C7-4DCC-8F8B-C12095622E45}"/>
              </a:ext>
            </a:extLst>
          </p:cNvPr>
          <p:cNvGraphicFramePr>
            <a:graphicFrameLocks/>
          </p:cNvGraphicFramePr>
          <p:nvPr>
            <p:extLst>
              <p:ext uri="{D42A27DB-BD31-4B8C-83A1-F6EECF244321}">
                <p14:modId xmlns:p14="http://schemas.microsoft.com/office/powerpoint/2010/main" val="3910351082"/>
              </p:ext>
            </p:extLst>
          </p:nvPr>
        </p:nvGraphicFramePr>
        <p:xfrm>
          <a:off x="562252" y="1084082"/>
          <a:ext cx="11062709" cy="5126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02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040F48C-8CBD-538F-D730-87FE47E5A372}"/>
              </a:ext>
            </a:extLst>
          </p:cNvPr>
          <p:cNvSpPr txBox="1">
            <a:spLocks/>
          </p:cNvSpPr>
          <p:nvPr/>
        </p:nvSpPr>
        <p:spPr>
          <a:xfrm>
            <a:off x="11320251" y="6560900"/>
            <a:ext cx="311576" cy="214804"/>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FA18E4-D58E-4B28-B105-28D9665A8EBC}" type="slidenum">
              <a:rPr lang="en-US" smtClean="0"/>
              <a:pPr/>
              <a:t>26</a:t>
            </a:fld>
            <a:endParaRPr lang="en-US" dirty="0"/>
          </a:p>
        </p:txBody>
      </p:sp>
      <p:sp>
        <p:nvSpPr>
          <p:cNvPr id="7" name="Title 6">
            <a:extLst>
              <a:ext uri="{FF2B5EF4-FFF2-40B4-BE49-F238E27FC236}">
                <a16:creationId xmlns:a16="http://schemas.microsoft.com/office/drawing/2014/main" id="{F5309D12-261A-436F-B201-C9377A829419}"/>
              </a:ext>
            </a:extLst>
          </p:cNvPr>
          <p:cNvSpPr>
            <a:spLocks noGrp="1"/>
          </p:cNvSpPr>
          <p:nvPr>
            <p:ph type="title"/>
          </p:nvPr>
        </p:nvSpPr>
        <p:spPr/>
        <p:txBody>
          <a:bodyPr/>
          <a:lstStyle/>
          <a:p>
            <a:r>
              <a:rPr lang="en-US" sz="3600" dirty="0"/>
              <a:t>Further information</a:t>
            </a:r>
          </a:p>
        </p:txBody>
      </p:sp>
      <p:sp>
        <p:nvSpPr>
          <p:cNvPr id="13" name="Text Placeholder 3">
            <a:extLst>
              <a:ext uri="{FF2B5EF4-FFF2-40B4-BE49-F238E27FC236}">
                <a16:creationId xmlns:a16="http://schemas.microsoft.com/office/drawing/2014/main" id="{48B5096F-B5B9-4817-94FF-6C8AEB00AF21}"/>
              </a:ext>
            </a:extLst>
          </p:cNvPr>
          <p:cNvSpPr txBox="1">
            <a:spLocks/>
          </p:cNvSpPr>
          <p:nvPr/>
        </p:nvSpPr>
        <p:spPr>
          <a:xfrm>
            <a:off x="566739" y="2109456"/>
            <a:ext cx="2442276" cy="398354"/>
          </a:xfrm>
          <a:prstGeom prst="rect">
            <a:avLst/>
          </a:prstGeom>
        </p:spPr>
        <p:txBody>
          <a:bodyPr vert="horz" lIns="0" tIns="0" rIns="0" bIns="0" rtlCol="0">
            <a:noAutofit/>
          </a:bodyPr>
          <a:lst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dirty="0">
                <a:solidFill>
                  <a:schemeClr val="bg1"/>
                </a:solidFill>
              </a:rPr>
              <a:t>Primary contact</a:t>
            </a:r>
          </a:p>
        </p:txBody>
      </p:sp>
      <p:graphicFrame>
        <p:nvGraphicFramePr>
          <p:cNvPr id="8" name="Table 10">
            <a:extLst>
              <a:ext uri="{FF2B5EF4-FFF2-40B4-BE49-F238E27FC236}">
                <a16:creationId xmlns:a16="http://schemas.microsoft.com/office/drawing/2014/main" id="{18FBAEB8-4C2D-4430-8AEB-64F4317B3F30}"/>
              </a:ext>
            </a:extLst>
          </p:cNvPr>
          <p:cNvGraphicFramePr>
            <a:graphicFrameLocks noGrp="1"/>
          </p:cNvGraphicFramePr>
          <p:nvPr>
            <p:extLst>
              <p:ext uri="{D42A27DB-BD31-4B8C-83A1-F6EECF244321}">
                <p14:modId xmlns:p14="http://schemas.microsoft.com/office/powerpoint/2010/main" val="2678044920"/>
              </p:ext>
            </p:extLst>
          </p:nvPr>
        </p:nvGraphicFramePr>
        <p:xfrm>
          <a:off x="566738" y="2507809"/>
          <a:ext cx="5776122" cy="1430446"/>
        </p:xfrm>
        <a:graphic>
          <a:graphicData uri="http://schemas.openxmlformats.org/drawingml/2006/table">
            <a:tbl>
              <a:tblPr firstRow="1" bandRow="1">
                <a:tableStyleId>{F5AB1C69-6EDB-4FF4-983F-18BD219EF322}</a:tableStyleId>
              </a:tblPr>
              <a:tblGrid>
                <a:gridCol w="2888061">
                  <a:extLst>
                    <a:ext uri="{9D8B030D-6E8A-4147-A177-3AD203B41FA5}">
                      <a16:colId xmlns:a16="http://schemas.microsoft.com/office/drawing/2014/main" val="580576217"/>
                    </a:ext>
                  </a:extLst>
                </a:gridCol>
                <a:gridCol w="2888061">
                  <a:extLst>
                    <a:ext uri="{9D8B030D-6E8A-4147-A177-3AD203B41FA5}">
                      <a16:colId xmlns:a16="http://schemas.microsoft.com/office/drawing/2014/main" val="2984106741"/>
                    </a:ext>
                  </a:extLst>
                </a:gridCol>
              </a:tblGrid>
              <a:tr h="715223">
                <a:tc>
                  <a:txBody>
                    <a:bodyPr/>
                    <a:lstStyle/>
                    <a:p>
                      <a:pPr>
                        <a:spcAft>
                          <a:spcPts val="600"/>
                        </a:spcAft>
                      </a:pPr>
                      <a:r>
                        <a:rPr lang="en-US" sz="1800" b="0" kern="1200" dirty="0">
                          <a:solidFill>
                            <a:schemeClr val="bg1"/>
                          </a:solidFill>
                          <a:latin typeface="+mn-lt"/>
                          <a:ea typeface="+mn-ea"/>
                          <a:cs typeface="+mn-cs"/>
                        </a:rPr>
                        <a:t>Chris Williamson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kern="1200" dirty="0">
                          <a:solidFill>
                            <a:schemeClr val="bg1"/>
                          </a:solidFill>
                          <a:latin typeface="+mn-lt"/>
                          <a:ea typeface="+mn-ea"/>
                          <a:cs typeface="+mn-cs"/>
                          <a:hlinkClick r:id="rId2"/>
                        </a:rPr>
                        <a:t>Chris.Williamson@spglobal.com</a:t>
                      </a:r>
                      <a:endParaRPr lang="en-US" sz="1400" b="0" kern="1200" dirty="0">
                        <a:solidFill>
                          <a:schemeClr val="bg1"/>
                        </a:solidFill>
                        <a:latin typeface="+mn-lt"/>
                        <a:ea typeface="+mn-ea"/>
                        <a:cs typeface="+mn-cs"/>
                      </a:endParaRP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732528"/>
                  </a:ext>
                </a:extLst>
              </a:tr>
              <a:tr h="715223">
                <a:tc>
                  <a:txBody>
                    <a:bodyPr/>
                    <a:lstStyle/>
                    <a:p>
                      <a:pPr>
                        <a:spcAft>
                          <a:spcPts val="600"/>
                        </a:spcAft>
                      </a:pPr>
                      <a:endParaRPr lang="en-US" sz="1400" b="0" kern="1200" dirty="0">
                        <a:solidFill>
                          <a:schemeClr val="bg1"/>
                        </a:solidFill>
                        <a:latin typeface="+mn-lt"/>
                        <a:ea typeface="+mn-ea"/>
                        <a:cs typeface="+mn-cs"/>
                      </a:endParaRP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684803"/>
                  </a:ext>
                </a:extLst>
              </a:tr>
            </a:tbl>
          </a:graphicData>
        </a:graphic>
      </p:graphicFrame>
      <p:sp>
        <p:nvSpPr>
          <p:cNvPr id="9" name="Text Placeholder 3">
            <a:extLst>
              <a:ext uri="{FF2B5EF4-FFF2-40B4-BE49-F238E27FC236}">
                <a16:creationId xmlns:a16="http://schemas.microsoft.com/office/drawing/2014/main" id="{837F9BFB-6ABA-4D9F-8850-E008A229FF6F}"/>
              </a:ext>
            </a:extLst>
          </p:cNvPr>
          <p:cNvSpPr txBox="1">
            <a:spLocks/>
          </p:cNvSpPr>
          <p:nvPr/>
        </p:nvSpPr>
        <p:spPr>
          <a:xfrm>
            <a:off x="566738" y="3440844"/>
            <a:ext cx="5776121" cy="2769455"/>
          </a:xfrm>
          <a:prstGeom prst="rect">
            <a:avLst/>
          </a:prstGeom>
        </p:spPr>
        <p:txBody>
          <a:bodyPr vert="horz" lIns="0" tIns="0" rIns="0" bIns="0" rtlCol="0">
            <a:noAutofit/>
          </a:bodyPr>
          <a:lst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dirty="0">
                <a:solidFill>
                  <a:schemeClr val="bg1"/>
                </a:solidFill>
              </a:rPr>
              <a:t>Contact us</a:t>
            </a:r>
          </a:p>
          <a:p>
            <a:pPr marL="2914650" indent="-2914650">
              <a:buFont typeface="Arial" panose="020B0604020202020204" pitchFamily="34" charset="0"/>
              <a:buNone/>
            </a:pPr>
            <a:r>
              <a:rPr lang="en-US" dirty="0">
                <a:solidFill>
                  <a:schemeClr val="bg1"/>
                </a:solidFill>
              </a:rPr>
              <a:t>Americas	+1 800 447 2273</a:t>
            </a:r>
          </a:p>
          <a:p>
            <a:pPr marL="2914650" indent="-2914650">
              <a:buFont typeface="Arial" panose="020B0604020202020204" pitchFamily="34" charset="0"/>
              <a:buNone/>
            </a:pPr>
            <a:r>
              <a:rPr lang="en-US" dirty="0">
                <a:solidFill>
                  <a:schemeClr val="bg1"/>
                </a:solidFill>
              </a:rPr>
              <a:t>Japan	+81 3 6262 1887</a:t>
            </a:r>
          </a:p>
          <a:p>
            <a:pPr marL="2914650" indent="-2914650">
              <a:buFont typeface="Arial" panose="020B0604020202020204" pitchFamily="34" charset="0"/>
              <a:buNone/>
            </a:pPr>
            <a:r>
              <a:rPr lang="en-US" dirty="0">
                <a:solidFill>
                  <a:schemeClr val="bg1"/>
                </a:solidFill>
              </a:rPr>
              <a:t>Asia-Pacific	+60 4 291 3600</a:t>
            </a:r>
          </a:p>
          <a:p>
            <a:pPr marL="2914650" indent="-2914650">
              <a:buFont typeface="Arial" panose="020B0604020202020204" pitchFamily="34" charset="0"/>
              <a:buNone/>
            </a:pPr>
            <a:r>
              <a:rPr lang="en-US" dirty="0">
                <a:solidFill>
                  <a:schemeClr val="bg1"/>
                </a:solidFill>
              </a:rPr>
              <a:t>Europe, Middle East, Africa	+44 (0) 134 432 8300</a:t>
            </a:r>
          </a:p>
          <a:p>
            <a:pPr marL="2914650" indent="-2914650">
              <a:buFont typeface="Arial" panose="020B0604020202020204" pitchFamily="34" charset="0"/>
              <a:buNone/>
            </a:pPr>
            <a:endParaRPr lang="en-US" sz="2000" dirty="0">
              <a:solidFill>
                <a:srgbClr val="0000FF"/>
              </a:solidFill>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lang="en-US" dirty="0">
                <a:solidFill>
                  <a:schemeClr val="bg1"/>
                </a:solidFill>
                <a:latin typeface="Arial"/>
                <a:hlinkClick r:id="rId3"/>
              </a:rPr>
              <a:t>www.spglobal.com/en/enterprise/about/contact-us.html</a:t>
            </a:r>
            <a:endParaRPr lang="en-US" dirty="0">
              <a:solidFill>
                <a:schemeClr val="bg1"/>
              </a:solidFill>
              <a:latin typeface="Arial"/>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lang="en-US" dirty="0">
                <a:solidFill>
                  <a:schemeClr val="bg1"/>
                </a:solidFill>
                <a:latin typeface="Arial"/>
                <a:hlinkClick r:id="rId4"/>
              </a:rPr>
              <a:t>www.spglobal.com</a:t>
            </a:r>
            <a:endParaRPr lang="en-US" dirty="0">
              <a:solidFill>
                <a:schemeClr val="bg1"/>
              </a:solidFill>
              <a:latin typeface="Arial"/>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bg1"/>
              </a:solidFill>
              <a:effectLst/>
              <a:uLnTx/>
              <a:uFillTx/>
              <a:latin typeface="Arial"/>
              <a:ea typeface="+mn-ea"/>
              <a:cs typeface="+mn-cs"/>
            </a:endParaRPr>
          </a:p>
          <a:p>
            <a:pPr marL="0" indent="0">
              <a:spcBef>
                <a:spcPts val="600"/>
              </a:spcBef>
              <a:buFont typeface="Arial" panose="020B0604020202020204" pitchFamily="34" charset="0"/>
              <a:buNone/>
            </a:pPr>
            <a:endParaRPr lang="en-US" dirty="0">
              <a:solidFill>
                <a:schemeClr val="bg1"/>
              </a:solidFill>
            </a:endParaRPr>
          </a:p>
        </p:txBody>
      </p:sp>
      <p:sp>
        <p:nvSpPr>
          <p:cNvPr id="35" name="Rectangle 34">
            <a:extLst>
              <a:ext uri="{FF2B5EF4-FFF2-40B4-BE49-F238E27FC236}">
                <a16:creationId xmlns:a16="http://schemas.microsoft.com/office/drawing/2014/main" id="{E7FC16D6-39F3-44B5-912F-99FF30405249}"/>
              </a:ext>
              <a:ext uri="{C183D7F6-B498-43B3-948B-1728B52AA6E4}">
                <adec:decorative xmlns:adec="http://schemas.microsoft.com/office/drawing/2017/decorative" val="1"/>
              </a:ext>
            </a:extLst>
          </p:cNvPr>
          <p:cNvSpPr/>
          <p:nvPr/>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
        <p:nvSpPr>
          <p:cNvPr id="2" name="Text Placeholder 24">
            <a:extLst>
              <a:ext uri="{FF2B5EF4-FFF2-40B4-BE49-F238E27FC236}">
                <a16:creationId xmlns:a16="http://schemas.microsoft.com/office/drawing/2014/main" id="{402094C4-1485-B945-1D0A-43818FB11C5C}"/>
              </a:ext>
            </a:extLst>
          </p:cNvPr>
          <p:cNvSpPr txBox="1">
            <a:spLocks/>
          </p:cNvSpPr>
          <p:nvPr/>
        </p:nvSpPr>
        <p:spPr>
          <a:xfrm>
            <a:off x="566739" y="1261872"/>
            <a:ext cx="5029200" cy="717848"/>
          </a:xfrm>
          <a:prstGeom prst="rect">
            <a:avLst/>
          </a:prstGeom>
        </p:spPr>
        <p:txBody>
          <a:bodyPr vert="horz" lIns="0" tIns="0" rIns="0" bIns="0" rtlCol="0">
            <a:noAutofit/>
          </a:bodyPr>
          <a:lst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bg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bg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Follow our PMI news and further commentary at</a:t>
            </a:r>
            <a:br>
              <a:rPr lang="en-GB" b="1" dirty="0"/>
            </a:br>
            <a:r>
              <a:rPr lang="en-GB" b="1" dirty="0">
                <a:hlinkClick r:id="rId5">
                  <a:extLst>
                    <a:ext uri="{A12FA001-AC4F-418D-AE19-62706E023703}">
                      <ahyp:hlinkClr xmlns:ahyp="http://schemas.microsoft.com/office/drawing/2018/hyperlinkcolor" val="tx"/>
                    </a:ext>
                  </a:extLst>
                </a:hlinkClick>
              </a:rPr>
              <a:t>PMI | S&amp;P Global (spglobal.com)</a:t>
            </a:r>
            <a:endParaRPr lang="en-GB" b="1" dirty="0"/>
          </a:p>
        </p:txBody>
      </p:sp>
      <p:pic>
        <p:nvPicPr>
          <p:cNvPr id="16" name="Picture Placeholder 15" descr="High angle view of a city&#10;&#10;AI-generated content may be incorrect.">
            <a:extLst>
              <a:ext uri="{FF2B5EF4-FFF2-40B4-BE49-F238E27FC236}">
                <a16:creationId xmlns:a16="http://schemas.microsoft.com/office/drawing/2014/main" id="{524BF883-176A-A9FC-6A30-F93485B756CA}"/>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22913" r="22913"/>
          <a:stretch>
            <a:fillRect/>
          </a:stretch>
        </p:blipFill>
        <p:spPr/>
      </p:pic>
    </p:spTree>
    <p:extLst>
      <p:ext uri="{BB962C8B-B14F-4D97-AF65-F5344CB8AC3E}">
        <p14:creationId xmlns:p14="http://schemas.microsoft.com/office/powerpoint/2010/main" val="413784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C975B-B39D-CD49-70BD-73A605114D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77E75-7A94-00E3-F3E6-C2B4264D9CC7}"/>
              </a:ext>
            </a:extLst>
          </p:cNvPr>
          <p:cNvSpPr>
            <a:spLocks noGrp="1"/>
          </p:cNvSpPr>
          <p:nvPr>
            <p:ph type="sldNum" sz="quarter" idx="12"/>
          </p:nvPr>
        </p:nvSpPr>
        <p:spPr/>
        <p:txBody>
          <a:bodyPr/>
          <a:lstStyle/>
          <a:p>
            <a:fld id="{5CFA18E4-D58E-4B28-B105-28D9665A8EBC}" type="slidenum">
              <a:rPr lang="en-US" smtClean="0"/>
              <a:t>27</a:t>
            </a:fld>
            <a:endParaRPr lang="en-US"/>
          </a:p>
        </p:txBody>
      </p:sp>
      <p:sp>
        <p:nvSpPr>
          <p:cNvPr id="5" name="Title 4">
            <a:extLst>
              <a:ext uri="{FF2B5EF4-FFF2-40B4-BE49-F238E27FC236}">
                <a16:creationId xmlns:a16="http://schemas.microsoft.com/office/drawing/2014/main" id="{4BF1345A-0DB6-5196-79B0-257BD1248CCC}"/>
              </a:ext>
            </a:extLst>
          </p:cNvPr>
          <p:cNvSpPr>
            <a:spLocks noGrp="1"/>
          </p:cNvSpPr>
          <p:nvPr>
            <p:ph type="title"/>
          </p:nvPr>
        </p:nvSpPr>
        <p:spPr>
          <a:xfrm>
            <a:off x="557214" y="342899"/>
            <a:ext cx="11077574" cy="710045"/>
          </a:xfrm>
        </p:spPr>
        <p:txBody>
          <a:bodyPr/>
          <a:lstStyle/>
          <a:p>
            <a:r>
              <a:rPr lang="en-GB" dirty="0"/>
              <a:t>Using text-score analysis to improve GDP nowcasts</a:t>
            </a:r>
          </a:p>
        </p:txBody>
      </p:sp>
      <p:pic>
        <p:nvPicPr>
          <p:cNvPr id="7" name="Picture 6">
            <a:extLst>
              <a:ext uri="{FF2B5EF4-FFF2-40B4-BE49-F238E27FC236}">
                <a16:creationId xmlns:a16="http://schemas.microsoft.com/office/drawing/2014/main" id="{906ED969-C9C4-E685-D282-0123DCCC3A02}"/>
              </a:ext>
            </a:extLst>
          </p:cNvPr>
          <p:cNvPicPr>
            <a:picLocks noChangeAspect="1"/>
          </p:cNvPicPr>
          <p:nvPr/>
        </p:nvPicPr>
        <p:blipFill>
          <a:blip r:embed="rId3"/>
          <a:stretch>
            <a:fillRect/>
          </a:stretch>
        </p:blipFill>
        <p:spPr>
          <a:xfrm>
            <a:off x="557213" y="1123487"/>
            <a:ext cx="3460243" cy="4953000"/>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385050B-BD02-D7E9-7D47-0A2C49267E38}"/>
              </a:ext>
            </a:extLst>
          </p:cNvPr>
          <p:cNvSpPr txBox="1"/>
          <p:nvPr/>
        </p:nvSpPr>
        <p:spPr>
          <a:xfrm>
            <a:off x="4438438" y="1123487"/>
            <a:ext cx="7196350" cy="4780796"/>
          </a:xfrm>
          <a:prstGeom prst="rect">
            <a:avLst/>
          </a:prstGeom>
          <a:noFill/>
        </p:spPr>
        <p:txBody>
          <a:bodyPr wrap="square" lIns="0" tIns="0" rIns="0" bIns="0" rtlCol="0">
            <a:spAutoFit/>
          </a:bodyPr>
          <a:lstStyle/>
          <a:p>
            <a:pPr algn="l">
              <a:spcAft>
                <a:spcPts val="200"/>
              </a:spcAft>
            </a:pPr>
            <a:r>
              <a:rPr lang="en-US" sz="1400" dirty="0"/>
              <a:t>FRANKFURT, June 26 (Reuters) - A ChatGPT analysis of qualitative commentary in PMI releases can significantly improve GDP forecasting, a paper published by the European Central Bank of Thursday showed.</a:t>
            </a:r>
          </a:p>
          <a:p>
            <a:pPr algn="l">
              <a:spcAft>
                <a:spcPts val="200"/>
              </a:spcAft>
            </a:pPr>
            <a:endParaRPr lang="en-US" sz="1400" dirty="0"/>
          </a:p>
          <a:p>
            <a:pPr algn="l">
              <a:spcAft>
                <a:spcPts val="200"/>
              </a:spcAft>
            </a:pPr>
            <a:r>
              <a:rPr lang="en-US" sz="1400" dirty="0"/>
              <a:t>This new study found that </a:t>
            </a:r>
            <a:r>
              <a:rPr lang="en-US" sz="1400" b="1" dirty="0"/>
              <a:t>even relatively little text associated with PMI releases can provide meaningful guidance on economic developments, improving its ability to assess activity in real time.</a:t>
            </a:r>
          </a:p>
          <a:p>
            <a:pPr algn="l">
              <a:spcAft>
                <a:spcPts val="200"/>
              </a:spcAft>
            </a:pPr>
            <a:endParaRPr lang="en-US" sz="1400" dirty="0"/>
          </a:p>
          <a:p>
            <a:pPr algn="l">
              <a:spcAft>
                <a:spcPts val="200"/>
              </a:spcAft>
            </a:pPr>
            <a:r>
              <a:rPr lang="en-US" sz="1400" dirty="0"/>
              <a:t>"What makes this study unique is its focus on the narrative, tone, and anecdotes reported in PMI news releases," the working paper argued.</a:t>
            </a:r>
          </a:p>
          <a:p>
            <a:pPr algn="l">
              <a:spcAft>
                <a:spcPts val="200"/>
              </a:spcAft>
            </a:pPr>
            <a:endParaRPr lang="en-US" sz="1400" dirty="0"/>
          </a:p>
          <a:p>
            <a:pPr algn="l">
              <a:spcAft>
                <a:spcPts val="200"/>
              </a:spcAft>
            </a:pPr>
            <a:r>
              <a:rPr lang="en-US" sz="1400" dirty="0"/>
              <a:t>Economists used ChatGPT to generate activity sentiment scores based on the narratives and anecdotes of PMI news releases, then integrated these scores into forecasts of growth in the current quarter, or nowcasts.</a:t>
            </a:r>
          </a:p>
          <a:p>
            <a:pPr algn="l">
              <a:spcAft>
                <a:spcPts val="200"/>
              </a:spcAft>
            </a:pPr>
            <a:endParaRPr lang="en-US" sz="1400" dirty="0"/>
          </a:p>
          <a:p>
            <a:pPr algn="l">
              <a:spcAft>
                <a:spcPts val="200"/>
              </a:spcAft>
            </a:pPr>
            <a:r>
              <a:rPr lang="en-US" sz="1400" dirty="0"/>
              <a:t>"The main compelling result is that the enhancement of the PMI text scores to the two GDP nowcast benchmarks significantly improves the accuracy of GDP nowcasts," the authors argued.</a:t>
            </a:r>
          </a:p>
          <a:p>
            <a:pPr algn="l">
              <a:spcAft>
                <a:spcPts val="200"/>
              </a:spcAft>
            </a:pPr>
            <a:endParaRPr lang="en-US" sz="1400" dirty="0"/>
          </a:p>
          <a:p>
            <a:pPr algn="l">
              <a:spcAft>
                <a:spcPts val="200"/>
              </a:spcAft>
            </a:pPr>
            <a:r>
              <a:rPr lang="en-US" sz="1400" dirty="0"/>
              <a:t>"</a:t>
            </a:r>
            <a:r>
              <a:rPr lang="en-US" sz="1400" b="1" dirty="0"/>
              <a:t>Only two pages of text rather than for example millions of newspapers articles can be sufficient to enhance existing hard-to-beat benchmarks," </a:t>
            </a:r>
            <a:r>
              <a:rPr lang="en-US" sz="1400" dirty="0"/>
              <a:t>they added.</a:t>
            </a:r>
            <a:endParaRPr lang="en-GB" sz="1400" dirty="0" err="1"/>
          </a:p>
        </p:txBody>
      </p:sp>
    </p:spTree>
    <p:extLst>
      <p:ext uri="{BB962C8B-B14F-4D97-AF65-F5344CB8AC3E}">
        <p14:creationId xmlns:p14="http://schemas.microsoft.com/office/powerpoint/2010/main" val="396567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8782-0F08-D437-2E9E-3D6037D61947}"/>
              </a:ext>
            </a:extLst>
          </p:cNvPr>
          <p:cNvSpPr>
            <a:spLocks noGrp="1"/>
          </p:cNvSpPr>
          <p:nvPr>
            <p:ph type="title" idx="4294967295"/>
          </p:nvPr>
        </p:nvSpPr>
        <p:spPr/>
        <p:txBody>
          <a:bodyPr/>
          <a:lstStyle/>
          <a:p>
            <a:r>
              <a:rPr lang="en-US" sz="800" dirty="0">
                <a:solidFill>
                  <a:schemeClr val="bg1"/>
                </a:solidFill>
              </a:rPr>
              <a:t>Disclaimer</a:t>
            </a:r>
          </a:p>
        </p:txBody>
      </p:sp>
    </p:spTree>
    <p:extLst>
      <p:ext uri="{BB962C8B-B14F-4D97-AF65-F5344CB8AC3E}">
        <p14:creationId xmlns:p14="http://schemas.microsoft.com/office/powerpoint/2010/main" val="128903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BF9D-FB87-705D-7B58-F2DFE6FE196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AE409E-4461-0BF3-B550-B676244B5069}"/>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29</a:t>
            </a:fld>
            <a:endParaRPr lang="en-US"/>
          </a:p>
        </p:txBody>
      </p:sp>
      <p:sp>
        <p:nvSpPr>
          <p:cNvPr id="5" name="Title 4">
            <a:extLst>
              <a:ext uri="{FF2B5EF4-FFF2-40B4-BE49-F238E27FC236}">
                <a16:creationId xmlns:a16="http://schemas.microsoft.com/office/drawing/2014/main" id="{23E0514E-3A54-44B6-A0E2-C75460997DE4}"/>
              </a:ext>
            </a:extLst>
          </p:cNvPr>
          <p:cNvSpPr>
            <a:spLocks noGrp="1"/>
          </p:cNvSpPr>
          <p:nvPr>
            <p:ph type="title"/>
          </p:nvPr>
        </p:nvSpPr>
        <p:spPr>
          <a:xfrm>
            <a:off x="567039" y="342900"/>
            <a:ext cx="11062709" cy="460551"/>
          </a:xfrm>
        </p:spPr>
        <p:txBody>
          <a:bodyPr/>
          <a:lstStyle/>
          <a:p>
            <a:r>
              <a:rPr lang="en-GB" dirty="0"/>
              <a:t>Global PMI coverage</a:t>
            </a:r>
          </a:p>
        </p:txBody>
      </p:sp>
      <p:graphicFrame>
        <p:nvGraphicFramePr>
          <p:cNvPr id="14" name="Table 13">
            <a:extLst>
              <a:ext uri="{FF2B5EF4-FFF2-40B4-BE49-F238E27FC236}">
                <a16:creationId xmlns:a16="http://schemas.microsoft.com/office/drawing/2014/main" id="{B4EBDFDB-F1F5-EFFE-7D36-DBA089F17674}"/>
              </a:ext>
            </a:extLst>
          </p:cNvPr>
          <p:cNvGraphicFramePr>
            <a:graphicFrameLocks noGrp="1"/>
          </p:cNvGraphicFramePr>
          <p:nvPr/>
        </p:nvGraphicFramePr>
        <p:xfrm>
          <a:off x="4337051" y="1242060"/>
          <a:ext cx="3545123" cy="4575917"/>
        </p:xfrm>
        <a:graphic>
          <a:graphicData uri="http://schemas.openxmlformats.org/drawingml/2006/table">
            <a:tbl>
              <a:tblPr firstRow="1" bandRow="1">
                <a:tableStyleId>{00A15C55-8517-42AA-B614-E9B94910E393}</a:tableStyleId>
              </a:tblPr>
              <a:tblGrid>
                <a:gridCol w="1370337">
                  <a:extLst>
                    <a:ext uri="{9D8B030D-6E8A-4147-A177-3AD203B41FA5}">
                      <a16:colId xmlns:a16="http://schemas.microsoft.com/office/drawing/2014/main" val="20000"/>
                    </a:ext>
                  </a:extLst>
                </a:gridCol>
                <a:gridCol w="759600">
                  <a:extLst>
                    <a:ext uri="{9D8B030D-6E8A-4147-A177-3AD203B41FA5}">
                      <a16:colId xmlns:a16="http://schemas.microsoft.com/office/drawing/2014/main" val="20003"/>
                    </a:ext>
                  </a:extLst>
                </a:gridCol>
                <a:gridCol w="566075">
                  <a:extLst>
                    <a:ext uri="{9D8B030D-6E8A-4147-A177-3AD203B41FA5}">
                      <a16:colId xmlns:a16="http://schemas.microsoft.com/office/drawing/2014/main" val="20004"/>
                    </a:ext>
                  </a:extLst>
                </a:gridCol>
                <a:gridCol w="849111">
                  <a:extLst>
                    <a:ext uri="{9D8B030D-6E8A-4147-A177-3AD203B41FA5}">
                      <a16:colId xmlns:a16="http://schemas.microsoft.com/office/drawing/2014/main" val="20005"/>
                    </a:ext>
                  </a:extLst>
                </a:gridCol>
              </a:tblGrid>
              <a:tr h="206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mn-lt"/>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Manufacturing</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Services</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Whole Economy</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501">
                <a:tc gridSpan="4">
                  <a:txBody>
                    <a:bodyPr/>
                    <a:lstStyle/>
                    <a:p>
                      <a:pPr algn="l" fontAlgn="b"/>
                      <a:r>
                        <a:rPr lang="en-GB" sz="1200" b="1" u="none" strike="noStrike" dirty="0">
                          <a:solidFill>
                            <a:schemeClr val="bg1"/>
                          </a:solidFill>
                          <a:effectLst/>
                        </a:rPr>
                        <a:t>Africa/middle east</a:t>
                      </a:r>
                      <a:endParaRPr lang="en-GB" sz="1200" b="1" i="0" u="none" strike="noStrike" dirty="0">
                        <a:solidFill>
                          <a:schemeClr val="bg1"/>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solidFill>
                      <a:schemeClr val="accent4"/>
                    </a:solid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225219">
                <a:tc>
                  <a:txBody>
                    <a:bodyPr/>
                    <a:lstStyle/>
                    <a:p>
                      <a:pPr algn="l" fontAlgn="b"/>
                      <a:r>
                        <a:rPr lang="en-GB" sz="900" b="0" u="none" strike="noStrike" dirty="0">
                          <a:solidFill>
                            <a:schemeClr val="accent2"/>
                          </a:solidFill>
                          <a:effectLst/>
                        </a:rPr>
                        <a:t>Egypt</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225219">
                <a:tc>
                  <a:txBody>
                    <a:bodyPr/>
                    <a:lstStyle/>
                    <a:p>
                      <a:pPr algn="l" fontAlgn="b"/>
                      <a:r>
                        <a:rPr lang="en-GB" sz="900" b="0" u="none" strike="noStrike" dirty="0">
                          <a:solidFill>
                            <a:schemeClr val="accent2"/>
                          </a:solidFill>
                          <a:effectLst/>
                        </a:rPr>
                        <a:t>Ghana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225219">
                <a:tc>
                  <a:txBody>
                    <a:bodyPr/>
                    <a:lstStyle/>
                    <a:p>
                      <a:pPr algn="l" fontAlgn="b"/>
                      <a:r>
                        <a:rPr lang="en-GB" sz="900" b="0" u="none" strike="noStrike" dirty="0">
                          <a:solidFill>
                            <a:schemeClr val="accent2"/>
                          </a:solidFill>
                          <a:effectLst/>
                        </a:rPr>
                        <a:t>Kenya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225219">
                <a:tc>
                  <a:txBody>
                    <a:bodyPr/>
                    <a:lstStyle/>
                    <a:p>
                      <a:pPr algn="l" fontAlgn="b"/>
                      <a:r>
                        <a:rPr lang="en-GB" sz="900" b="0" u="none" strike="noStrike" dirty="0">
                          <a:solidFill>
                            <a:schemeClr val="accent2"/>
                          </a:solidFill>
                          <a:effectLst/>
                        </a:rPr>
                        <a:t>Lebanon</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225219">
                <a:tc>
                  <a:txBody>
                    <a:bodyPr/>
                    <a:lstStyle/>
                    <a:p>
                      <a:pPr algn="l" fontAlgn="b"/>
                      <a:r>
                        <a:rPr lang="en-GB" sz="900" b="0" u="none" strike="noStrike" dirty="0">
                          <a:solidFill>
                            <a:schemeClr val="accent2"/>
                          </a:solidFill>
                          <a:effectLst/>
                        </a:rPr>
                        <a:t>Nigeria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225219">
                <a:tc>
                  <a:txBody>
                    <a:bodyPr/>
                    <a:lstStyle/>
                    <a:p>
                      <a:pPr algn="l" fontAlgn="b"/>
                      <a:r>
                        <a:rPr lang="en-GB" sz="900" b="0" u="none" strike="noStrike" dirty="0">
                          <a:solidFill>
                            <a:schemeClr val="accent2"/>
                          </a:solidFill>
                          <a:effectLst/>
                        </a:rPr>
                        <a:t>Mozambique </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559826962"/>
                  </a:ext>
                </a:extLst>
              </a:tr>
              <a:tr h="225219">
                <a:tc>
                  <a:txBody>
                    <a:bodyPr/>
                    <a:lstStyle/>
                    <a:p>
                      <a:pPr algn="l" fontAlgn="b"/>
                      <a:r>
                        <a:rPr lang="en-GB" sz="900" b="0" u="none" strike="noStrike" dirty="0">
                          <a:solidFill>
                            <a:schemeClr val="accent2"/>
                          </a:solidFill>
                          <a:effectLst/>
                        </a:rPr>
                        <a:t>Qatar</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1"/>
                  </a:ext>
                </a:extLst>
              </a:tr>
              <a:tr h="225219">
                <a:tc>
                  <a:txBody>
                    <a:bodyPr/>
                    <a:lstStyle/>
                    <a:p>
                      <a:pPr algn="l" fontAlgn="b"/>
                      <a:r>
                        <a:rPr lang="en-GB" sz="900" b="0" u="none" strike="noStrike" dirty="0">
                          <a:solidFill>
                            <a:schemeClr val="accent2"/>
                          </a:solidFill>
                          <a:effectLst/>
                        </a:rPr>
                        <a:t>Saudi Arabia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225219">
                <a:tc>
                  <a:txBody>
                    <a:bodyPr/>
                    <a:lstStyle/>
                    <a:p>
                      <a:pPr algn="l" fontAlgn="b"/>
                      <a:r>
                        <a:rPr lang="en-GB" sz="900" b="0" u="none" strike="noStrike" dirty="0">
                          <a:solidFill>
                            <a:schemeClr val="accent2"/>
                          </a:solidFill>
                          <a:effectLst/>
                        </a:rPr>
                        <a:t>South Africa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225219">
                <a:tc>
                  <a:txBody>
                    <a:bodyPr/>
                    <a:lstStyle/>
                    <a:p>
                      <a:pPr algn="l" fontAlgn="b"/>
                      <a:r>
                        <a:rPr lang="en-GB" sz="900" b="0" u="none" strike="noStrike" dirty="0">
                          <a:solidFill>
                            <a:schemeClr val="accent2"/>
                          </a:solidFill>
                          <a:effectLst/>
                        </a:rPr>
                        <a:t>Uganda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9"/>
                  </a:ext>
                </a:extLst>
              </a:tr>
              <a:tr h="225219">
                <a:tc>
                  <a:txBody>
                    <a:bodyPr/>
                    <a:lstStyle/>
                    <a:p>
                      <a:pPr algn="l" fontAlgn="b"/>
                      <a:r>
                        <a:rPr lang="en-GB" sz="900" b="0" u="none" strike="noStrike" dirty="0">
                          <a:solidFill>
                            <a:schemeClr val="accent2"/>
                          </a:solidFill>
                          <a:effectLst/>
                        </a:rPr>
                        <a:t>UAE</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0"/>
                  </a:ext>
                </a:extLst>
              </a:tr>
              <a:tr h="225219">
                <a:tc>
                  <a:txBody>
                    <a:bodyPr/>
                    <a:lstStyle/>
                    <a:p>
                      <a:pPr algn="l" fontAlgn="b"/>
                      <a:r>
                        <a:rPr lang="en-GB" sz="900" b="0" u="none" strike="noStrike" dirty="0">
                          <a:solidFill>
                            <a:schemeClr val="accent2"/>
                          </a:solidFill>
                          <a:effectLst/>
                        </a:rPr>
                        <a:t>Zambia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900" kern="1200" dirty="0">
                        <a:solidFill>
                          <a:srgbClr val="808080"/>
                        </a:solidFill>
                        <a:latin typeface="Arial" charset="0"/>
                        <a:ea typeface="+mn-ea"/>
                        <a:cs typeface="+mn-cs"/>
                      </a:endParaRPr>
                    </a:p>
                  </a:txBody>
                  <a:tcPr marT="0" marB="0" anchor="ctr"/>
                </a:tc>
                <a:tc>
                  <a:txBody>
                    <a:bodyPr/>
                    <a:lstStyle/>
                    <a:p>
                      <a:pPr algn="ctr"/>
                      <a:endParaRPr lang="en-US" sz="900" dirty="0">
                        <a:solidFill>
                          <a:schemeClr val="accent1"/>
                        </a:solidFill>
                        <a:latin typeface="Wingdings" pitchFamily="2" charset="2"/>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2"/>
                  </a:ext>
                </a:extLst>
              </a:tr>
              <a:tr h="270501">
                <a:tc gridSpan="4">
                  <a:txBody>
                    <a:bodyPr/>
                    <a:lstStyle/>
                    <a:p>
                      <a:pPr algn="l" fontAlgn="b"/>
                      <a:r>
                        <a:rPr lang="en-GB" sz="1200" b="1" u="none" strike="noStrike" dirty="0">
                          <a:solidFill>
                            <a:schemeClr val="bg1"/>
                          </a:solidFill>
                          <a:effectLst/>
                        </a:rPr>
                        <a:t>Americas:</a:t>
                      </a:r>
                      <a:endParaRPr lang="en-GB" sz="1200" b="1" i="0" u="none" strike="noStrike" dirty="0">
                        <a:solidFill>
                          <a:schemeClr val="bg1"/>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hMerge="1">
                  <a:txBody>
                    <a:bodyPr/>
                    <a:lstStyle/>
                    <a:p>
                      <a:pPr algn="ctr"/>
                      <a:endParaRPr lang="en-US" sz="1500" dirty="0">
                        <a:solidFill>
                          <a:schemeClr val="accent1"/>
                        </a:solidFill>
                        <a:latin typeface="Wingdings" pitchFamily="2" charset="2"/>
                      </a:endParaRPr>
                    </a:p>
                  </a:txBody>
                  <a:tcPr marL="0" marR="0" marT="18288" marB="9144"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lang="en-US" sz="1500" dirty="0">
                        <a:solidFill>
                          <a:schemeClr val="accent1"/>
                        </a:solidFill>
                        <a:latin typeface="Wingdings" pitchFamily="2" charset="2"/>
                      </a:endParaRPr>
                    </a:p>
                  </a:txBody>
                  <a:tcPr marL="0" marR="0" marT="18288" marB="9144"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lang="en-US" sz="1500" dirty="0">
                        <a:solidFill>
                          <a:schemeClr val="accent1"/>
                        </a:solidFill>
                        <a:latin typeface="Wingdings" pitchFamily="2" charset="2"/>
                      </a:endParaRPr>
                    </a:p>
                  </a:txBody>
                  <a:tcPr marL="0" marR="0" marT="18288" marB="9144"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3"/>
                  </a:ext>
                </a:extLst>
              </a:tr>
              <a:tr h="225219">
                <a:tc>
                  <a:txBody>
                    <a:bodyPr/>
                    <a:lstStyle/>
                    <a:p>
                      <a:pPr algn="l" fontAlgn="b"/>
                      <a:r>
                        <a:rPr lang="en-GB" sz="900" b="0" u="none" strike="noStrike" dirty="0">
                          <a:solidFill>
                            <a:schemeClr val="accent2"/>
                          </a:solidFill>
                          <a:effectLst/>
                        </a:rPr>
                        <a:t>Brazil</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4"/>
                  </a:ext>
                </a:extLst>
              </a:tr>
              <a:tr h="225219">
                <a:tc>
                  <a:txBody>
                    <a:bodyPr/>
                    <a:lstStyle/>
                    <a:p>
                      <a:pPr algn="l" fontAlgn="b"/>
                      <a:r>
                        <a:rPr lang="en-GB" sz="900" b="0" u="none" strike="noStrike" dirty="0">
                          <a:solidFill>
                            <a:schemeClr val="accent2"/>
                          </a:solidFill>
                          <a:effectLst/>
                        </a:rPr>
                        <a:t>Canada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5"/>
                  </a:ext>
                </a:extLst>
              </a:tr>
              <a:tr h="225219">
                <a:tc>
                  <a:txBody>
                    <a:bodyPr/>
                    <a:lstStyle/>
                    <a:p>
                      <a:pPr algn="l" fontAlgn="b"/>
                      <a:r>
                        <a:rPr lang="en-GB" sz="900" b="0" u="none" strike="noStrike" dirty="0">
                          <a:solidFill>
                            <a:schemeClr val="accent2"/>
                          </a:solidFill>
                          <a:effectLst/>
                        </a:rPr>
                        <a:t>Colombia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6"/>
                  </a:ext>
                </a:extLst>
              </a:tr>
              <a:tr h="225219">
                <a:tc>
                  <a:txBody>
                    <a:bodyPr/>
                    <a:lstStyle/>
                    <a:p>
                      <a:pPr algn="l" fontAlgn="b"/>
                      <a:r>
                        <a:rPr lang="en-GB" sz="900" b="0" u="none" strike="noStrike" dirty="0">
                          <a:solidFill>
                            <a:schemeClr val="accent2"/>
                          </a:solidFill>
                          <a:effectLst/>
                        </a:rPr>
                        <a:t>Mexico</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7"/>
                  </a:ext>
                </a:extLst>
              </a:tr>
              <a:tr h="225219">
                <a:tc>
                  <a:txBody>
                    <a:bodyPr/>
                    <a:lstStyle/>
                    <a:p>
                      <a:pPr algn="l" fontAlgn="b"/>
                      <a:r>
                        <a:rPr lang="en-GB" sz="900" b="0" u="none" strike="noStrike" dirty="0">
                          <a:solidFill>
                            <a:schemeClr val="accent2"/>
                          </a:solidFill>
                          <a:effectLst/>
                        </a:rPr>
                        <a:t>United States</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B w="12700" cap="flat" cmpd="sng" algn="ctr">
                      <a:noFill/>
                      <a:prstDash val="solid"/>
                      <a:round/>
                      <a:headEnd type="none" w="med" len="med"/>
                      <a:tailEnd type="none" w="med" len="med"/>
                    </a:lnB>
                  </a:tcPr>
                </a:tc>
                <a:tc>
                  <a:txBody>
                    <a:bodyPr/>
                    <a:lstStyle/>
                    <a:p>
                      <a:pPr algn="ctr"/>
                      <a:r>
                        <a:rPr lang="en-US" sz="1400" dirty="0">
                          <a:solidFill>
                            <a:schemeClr val="accent1"/>
                          </a:solidFill>
                          <a:sym typeface="Wingdings" panose="05000000000000000000" pitchFamily="2" charset="2"/>
                        </a:rPr>
                        <a:t></a:t>
                      </a:r>
                      <a:endParaRPr lang="en-US" sz="1400" dirty="0">
                        <a:solidFill>
                          <a:schemeClr val="accent1"/>
                        </a:solidFill>
                        <a:latin typeface="Wingdings" pitchFamily="2" charset="2"/>
                      </a:endParaRPr>
                    </a:p>
                  </a:txBody>
                  <a:tcPr marT="0" marB="0" anchor="ctr">
                    <a:lnB w="12700" cap="flat" cmpd="sng" algn="ctr">
                      <a:noFill/>
                      <a:prstDash val="solid"/>
                      <a:round/>
                      <a:headEnd type="none" w="med" len="med"/>
                      <a:tailEnd type="none" w="med" len="med"/>
                    </a:lnB>
                  </a:tcP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15" name="Table 14">
            <a:extLst>
              <a:ext uri="{FF2B5EF4-FFF2-40B4-BE49-F238E27FC236}">
                <a16:creationId xmlns:a16="http://schemas.microsoft.com/office/drawing/2014/main" id="{00F5DFCF-98E7-8B3B-46CA-7A667665EC3C}"/>
              </a:ext>
            </a:extLst>
          </p:cNvPr>
          <p:cNvGraphicFramePr>
            <a:graphicFrameLocks noGrp="1"/>
          </p:cNvGraphicFramePr>
          <p:nvPr/>
        </p:nvGraphicFramePr>
        <p:xfrm>
          <a:off x="567039" y="1257300"/>
          <a:ext cx="3544588" cy="4084690"/>
        </p:xfrm>
        <a:graphic>
          <a:graphicData uri="http://schemas.openxmlformats.org/drawingml/2006/table">
            <a:tbl>
              <a:tblPr firstRow="1" bandRow="1">
                <a:tableStyleId>{00A15C55-8517-42AA-B614-E9B94910E393}</a:tableStyleId>
              </a:tblPr>
              <a:tblGrid>
                <a:gridCol w="1369473">
                  <a:extLst>
                    <a:ext uri="{9D8B030D-6E8A-4147-A177-3AD203B41FA5}">
                      <a16:colId xmlns:a16="http://schemas.microsoft.com/office/drawing/2014/main" val="20000"/>
                    </a:ext>
                  </a:extLst>
                </a:gridCol>
                <a:gridCol w="760818">
                  <a:extLst>
                    <a:ext uri="{9D8B030D-6E8A-4147-A177-3AD203B41FA5}">
                      <a16:colId xmlns:a16="http://schemas.microsoft.com/office/drawing/2014/main" val="20003"/>
                    </a:ext>
                  </a:extLst>
                </a:gridCol>
                <a:gridCol w="565718">
                  <a:extLst>
                    <a:ext uri="{9D8B030D-6E8A-4147-A177-3AD203B41FA5}">
                      <a16:colId xmlns:a16="http://schemas.microsoft.com/office/drawing/2014/main" val="20004"/>
                    </a:ext>
                  </a:extLst>
                </a:gridCol>
                <a:gridCol w="848579">
                  <a:extLst>
                    <a:ext uri="{9D8B030D-6E8A-4147-A177-3AD203B41FA5}">
                      <a16:colId xmlns:a16="http://schemas.microsoft.com/office/drawing/2014/main" val="20005"/>
                    </a:ext>
                  </a:extLst>
                </a:gridCol>
              </a:tblGrid>
              <a:tr h="1854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mn-lt"/>
                      </a:endParaRPr>
                    </a:p>
                  </a:txBody>
                  <a:tcPr marL="0" marR="0" marT="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Manufacturing</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Services</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Whole Economy</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428">
                <a:tc gridSpan="4">
                  <a:txBody>
                    <a:bodyPr/>
                    <a:lstStyle/>
                    <a:p>
                      <a:pPr algn="l" fontAlgn="b"/>
                      <a:r>
                        <a:rPr lang="en-GB" sz="1200" b="1" u="none" strike="noStrike" dirty="0">
                          <a:solidFill>
                            <a:schemeClr val="bg1"/>
                          </a:solidFill>
                          <a:effectLst/>
                        </a:rPr>
                        <a:t>Asia pacific:</a:t>
                      </a:r>
                      <a:endParaRPr lang="en-GB" sz="1200" b="1" i="0" u="none" strike="noStrike" dirty="0">
                        <a:solidFill>
                          <a:schemeClr val="bg1"/>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solidFill>
                      <a:schemeClr val="accent4"/>
                    </a:solid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226800">
                <a:tc>
                  <a:txBody>
                    <a:bodyPr/>
                    <a:lstStyle/>
                    <a:p>
                      <a:pPr algn="l" fontAlgn="b"/>
                      <a:r>
                        <a:rPr lang="en-GB" sz="900" b="0" u="none" strike="noStrike" kern="1200" dirty="0">
                          <a:solidFill>
                            <a:schemeClr val="accent2"/>
                          </a:solidFill>
                          <a:effectLst/>
                        </a:rPr>
                        <a:t>Australia</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226800">
                <a:tc>
                  <a:txBody>
                    <a:bodyPr/>
                    <a:lstStyle/>
                    <a:p>
                      <a:pPr algn="l" fontAlgn="b"/>
                      <a:r>
                        <a:rPr lang="en-GB" sz="900" b="0" u="none" strike="noStrike" kern="1200" dirty="0">
                          <a:solidFill>
                            <a:schemeClr val="accent2"/>
                          </a:solidFill>
                          <a:effectLst/>
                        </a:rPr>
                        <a:t>China (mainland)</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226800">
                <a:tc>
                  <a:txBody>
                    <a:bodyPr/>
                    <a:lstStyle/>
                    <a:p>
                      <a:pPr algn="l" fontAlgn="b"/>
                      <a:r>
                        <a:rPr lang="en-GB" sz="900" b="0" u="none" strike="noStrike" dirty="0">
                          <a:solidFill>
                            <a:schemeClr val="accent2"/>
                          </a:solidFill>
                          <a:effectLst/>
                        </a:rPr>
                        <a:t>Hong Kong SAR</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r>
                        <a:rPr lang="en-US" sz="1400" dirty="0">
                          <a:solidFill>
                            <a:schemeClr val="accent1"/>
                          </a:solidFill>
                          <a:sym typeface="Wingdings" panose="05000000000000000000" pitchFamily="2" charset="2"/>
                        </a:rPr>
                        <a:t></a:t>
                      </a: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226800">
                <a:tc>
                  <a:txBody>
                    <a:bodyPr/>
                    <a:lstStyle/>
                    <a:p>
                      <a:pPr algn="l" fontAlgn="b"/>
                      <a:r>
                        <a:rPr lang="en-GB" sz="900" b="0" u="none" strike="noStrike" dirty="0">
                          <a:solidFill>
                            <a:schemeClr val="accent2"/>
                          </a:solidFill>
                          <a:effectLst/>
                        </a:rPr>
                        <a:t>India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r>
                        <a:rPr lang="en-US" sz="1400" dirty="0">
                          <a:solidFill>
                            <a:schemeClr val="accent1"/>
                          </a:solidFill>
                          <a:sym typeface="Wingdings" panose="05000000000000000000" pitchFamily="2" charset="2"/>
                        </a:rPr>
                        <a:t></a:t>
                      </a: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226800">
                <a:tc>
                  <a:txBody>
                    <a:bodyPr/>
                    <a:lstStyle/>
                    <a:p>
                      <a:pPr algn="l" fontAlgn="b"/>
                      <a:r>
                        <a:rPr lang="en-GB" sz="900" b="0" u="none" strike="noStrike" dirty="0">
                          <a:solidFill>
                            <a:schemeClr val="accent2"/>
                          </a:solidFill>
                          <a:effectLst/>
                        </a:rPr>
                        <a:t>Indonesia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226800">
                <a:tc>
                  <a:txBody>
                    <a:bodyPr/>
                    <a:lstStyle/>
                    <a:p>
                      <a:pPr algn="l" fontAlgn="b"/>
                      <a:r>
                        <a:rPr lang="en-GB" sz="900" b="0" u="none" strike="noStrike" dirty="0">
                          <a:solidFill>
                            <a:schemeClr val="accent2"/>
                          </a:solidFill>
                          <a:effectLst/>
                        </a:rPr>
                        <a:t>Japan</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559826962"/>
                  </a:ext>
                </a:extLst>
              </a:tr>
              <a:tr h="226800">
                <a:tc>
                  <a:txBody>
                    <a:bodyPr/>
                    <a:lstStyle/>
                    <a:p>
                      <a:pPr algn="l" fontAlgn="b"/>
                      <a:r>
                        <a:rPr lang="en-GB" sz="900" b="0" u="none" strike="noStrike" dirty="0">
                          <a:solidFill>
                            <a:schemeClr val="accent2"/>
                          </a:solidFill>
                          <a:effectLst/>
                        </a:rPr>
                        <a:t>Kazakhstan</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1"/>
                  </a:ext>
                </a:extLst>
              </a:tr>
              <a:tr h="226800">
                <a:tc>
                  <a:txBody>
                    <a:bodyPr/>
                    <a:lstStyle/>
                    <a:p>
                      <a:pPr algn="l" fontAlgn="b"/>
                      <a:r>
                        <a:rPr lang="en-GB" sz="900" b="0" u="none" strike="noStrike" dirty="0">
                          <a:solidFill>
                            <a:schemeClr val="accent2"/>
                          </a:solidFill>
                          <a:effectLst/>
                        </a:rPr>
                        <a:t>Malaysia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226800">
                <a:tc>
                  <a:txBody>
                    <a:bodyPr/>
                    <a:lstStyle/>
                    <a:p>
                      <a:pPr algn="l" fontAlgn="b"/>
                      <a:r>
                        <a:rPr lang="en-GB" sz="900" b="0" u="none" strike="noStrike" dirty="0">
                          <a:solidFill>
                            <a:schemeClr val="accent2"/>
                          </a:solidFill>
                          <a:effectLst/>
                        </a:rPr>
                        <a:t>Myanmar</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226800">
                <a:tc>
                  <a:txBody>
                    <a:bodyPr/>
                    <a:lstStyle/>
                    <a:p>
                      <a:pPr algn="l" fontAlgn="b"/>
                      <a:r>
                        <a:rPr lang="en-GB" sz="900" b="0" u="none" strike="noStrike" dirty="0">
                          <a:solidFill>
                            <a:schemeClr val="accent2"/>
                          </a:solidFill>
                          <a:effectLst/>
                        </a:rPr>
                        <a:t>Philippines</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9"/>
                  </a:ext>
                </a:extLst>
              </a:tr>
              <a:tr h="226800">
                <a:tc>
                  <a:txBody>
                    <a:bodyPr/>
                    <a:lstStyle/>
                    <a:p>
                      <a:pPr algn="l" fontAlgn="b"/>
                      <a:r>
                        <a:rPr lang="en-GB" sz="900" b="0" u="none" strike="noStrike" dirty="0">
                          <a:solidFill>
                            <a:schemeClr val="accent2"/>
                          </a:solidFill>
                          <a:effectLst/>
                        </a:rPr>
                        <a:t>Singapore</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r>
                        <a:rPr lang="en-US" sz="1400" dirty="0">
                          <a:solidFill>
                            <a:schemeClr val="accent1"/>
                          </a:solidFill>
                          <a:sym typeface="Wingdings" panose="05000000000000000000" pitchFamily="2" charset="2"/>
                        </a:rPr>
                        <a:t></a:t>
                      </a: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0"/>
                  </a:ext>
                </a:extLst>
              </a:tr>
              <a:tr h="226800">
                <a:tc>
                  <a:txBody>
                    <a:bodyPr/>
                    <a:lstStyle/>
                    <a:p>
                      <a:pPr algn="l" fontAlgn="b"/>
                      <a:r>
                        <a:rPr lang="en-GB" sz="900" b="0" u="none" strike="noStrike" dirty="0">
                          <a:solidFill>
                            <a:schemeClr val="accent2"/>
                          </a:solidFill>
                          <a:effectLst/>
                        </a:rPr>
                        <a:t>South Korea</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2"/>
                  </a:ext>
                </a:extLst>
              </a:tr>
              <a:tr h="226800">
                <a:tc>
                  <a:txBody>
                    <a:bodyPr/>
                    <a:lstStyle/>
                    <a:p>
                      <a:pPr algn="l" fontAlgn="b"/>
                      <a:r>
                        <a:rPr lang="en-GB" sz="900" b="0" u="none" strike="noStrike" dirty="0">
                          <a:solidFill>
                            <a:schemeClr val="accent2"/>
                          </a:solidFill>
                          <a:effectLst/>
                        </a:rPr>
                        <a:t>Taiwan</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4"/>
                  </a:ext>
                </a:extLst>
              </a:tr>
              <a:tr h="226800">
                <a:tc>
                  <a:txBody>
                    <a:bodyPr/>
                    <a:lstStyle/>
                    <a:p>
                      <a:pPr algn="l" fontAlgn="b"/>
                      <a:r>
                        <a:rPr lang="en-GB" sz="900" b="0" u="none" strike="noStrike" dirty="0">
                          <a:solidFill>
                            <a:schemeClr val="accent2"/>
                          </a:solidFill>
                          <a:effectLst/>
                        </a:rPr>
                        <a:t>Thailand</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6"/>
                  </a:ext>
                </a:extLst>
              </a:tr>
              <a:tr h="226800">
                <a:tc>
                  <a:txBody>
                    <a:bodyPr/>
                    <a:lstStyle/>
                    <a:p>
                      <a:pPr algn="l" fontAlgn="b"/>
                      <a:r>
                        <a:rPr lang="en-GB" sz="900" b="0" u="none" strike="noStrike" dirty="0">
                          <a:solidFill>
                            <a:schemeClr val="accent2"/>
                          </a:solidFill>
                          <a:effectLst/>
                        </a:rPr>
                        <a:t>Vietnam</a:t>
                      </a:r>
                      <a:endParaRPr lang="en-GB" sz="900" b="0" i="0" u="none" strike="noStrike" dirty="0">
                        <a:solidFill>
                          <a:schemeClr val="accent2"/>
                        </a:solidFill>
                        <a:effectLst/>
                        <a:latin typeface="+mn-lt"/>
                        <a:cs typeface="Arial" panose="020B0604020202020204" pitchFamily="34" charset="0"/>
                      </a:endParaRPr>
                    </a:p>
                  </a:txBody>
                  <a:tcPr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7"/>
                  </a:ext>
                </a:extLst>
              </a:tr>
              <a:tr h="226800">
                <a:tc>
                  <a:txBody>
                    <a:bodyPr/>
                    <a:lstStyle/>
                    <a:p>
                      <a:pPr algn="l" fontAlgn="b"/>
                      <a:r>
                        <a:rPr lang="en-GB" sz="900" b="0" u="none" strike="noStrike" dirty="0">
                          <a:solidFill>
                            <a:schemeClr val="accent2"/>
                          </a:solidFill>
                          <a:effectLst/>
                        </a:rPr>
                        <a:t>ASEAN</a:t>
                      </a:r>
                      <a:endParaRPr lang="en-GB" sz="900" b="0" i="0" u="none" strike="noStrike" dirty="0">
                        <a:solidFill>
                          <a:schemeClr val="accent2"/>
                        </a:solidFill>
                        <a:effectLst/>
                        <a:latin typeface="+mn-lt"/>
                      </a:endParaRPr>
                    </a:p>
                  </a:txBody>
                  <a:tcPr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B w="12700" cap="flat" cmpd="sng" algn="ctr">
                      <a:noFill/>
                      <a:prstDash val="solid"/>
                      <a:round/>
                      <a:headEnd type="none" w="med" len="med"/>
                      <a:tailEnd type="none" w="med" len="med"/>
                    </a:lnB>
                  </a:tcPr>
                </a:tc>
                <a:tc>
                  <a:txBody>
                    <a:bodyPr/>
                    <a:lstStyle/>
                    <a:p>
                      <a:pPr algn="ctr"/>
                      <a:endParaRPr lang="en-US" sz="1400" dirty="0">
                        <a:solidFill>
                          <a:schemeClr val="accent1"/>
                        </a:solidFill>
                        <a:latin typeface="Wingdings" pitchFamily="2" charset="2"/>
                      </a:endParaRPr>
                    </a:p>
                  </a:txBody>
                  <a:tcPr marT="0" marB="0" anchor="ctr">
                    <a:lnB w="12700" cap="flat" cmpd="sng" algn="ctr">
                      <a:noFill/>
                      <a:prstDash val="solid"/>
                      <a:round/>
                      <a:headEnd type="none" w="med" len="med"/>
                      <a:tailEnd type="none" w="med" len="med"/>
                    </a:lnB>
                  </a:tcP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16" name="Table 15">
            <a:extLst>
              <a:ext uri="{FF2B5EF4-FFF2-40B4-BE49-F238E27FC236}">
                <a16:creationId xmlns:a16="http://schemas.microsoft.com/office/drawing/2014/main" id="{1CE29C63-3C16-E0D9-D681-774FD8BB15E1}"/>
              </a:ext>
            </a:extLst>
          </p:cNvPr>
          <p:cNvGraphicFramePr>
            <a:graphicFrameLocks noGrp="1"/>
          </p:cNvGraphicFramePr>
          <p:nvPr/>
        </p:nvGraphicFramePr>
        <p:xfrm>
          <a:off x="8105876" y="1257300"/>
          <a:ext cx="3540715" cy="3935598"/>
        </p:xfrm>
        <a:graphic>
          <a:graphicData uri="http://schemas.openxmlformats.org/drawingml/2006/table">
            <a:tbl>
              <a:tblPr firstRow="1" bandRow="1">
                <a:tableStyleId>{00A15C55-8517-42AA-B614-E9B94910E393}</a:tableStyleId>
              </a:tblPr>
              <a:tblGrid>
                <a:gridCol w="1366659">
                  <a:extLst>
                    <a:ext uri="{9D8B030D-6E8A-4147-A177-3AD203B41FA5}">
                      <a16:colId xmlns:a16="http://schemas.microsoft.com/office/drawing/2014/main" val="20000"/>
                    </a:ext>
                  </a:extLst>
                </a:gridCol>
                <a:gridCol w="759256">
                  <a:extLst>
                    <a:ext uri="{9D8B030D-6E8A-4147-A177-3AD203B41FA5}">
                      <a16:colId xmlns:a16="http://schemas.microsoft.com/office/drawing/2014/main" val="20003"/>
                    </a:ext>
                  </a:extLst>
                </a:gridCol>
                <a:gridCol w="565200">
                  <a:extLst>
                    <a:ext uri="{9D8B030D-6E8A-4147-A177-3AD203B41FA5}">
                      <a16:colId xmlns:a16="http://schemas.microsoft.com/office/drawing/2014/main" val="20004"/>
                    </a:ext>
                  </a:extLst>
                </a:gridCol>
                <a:gridCol w="849600">
                  <a:extLst>
                    <a:ext uri="{9D8B030D-6E8A-4147-A177-3AD203B41FA5}">
                      <a16:colId xmlns:a16="http://schemas.microsoft.com/office/drawing/2014/main" val="20005"/>
                    </a:ext>
                  </a:extLst>
                </a:gridCol>
              </a:tblGrid>
              <a:tr h="1854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mn-lt"/>
                      </a:endParaRPr>
                    </a:p>
                  </a:txBody>
                  <a:tcPr marL="0" marR="0" marT="0" marB="9144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Manufacturing</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Services</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457200" rtl="0" eaLnBrk="1" latinLnBrk="0" hangingPunct="1"/>
                      <a:r>
                        <a:rPr lang="en-US" sz="800" b="0" kern="1200" dirty="0">
                          <a:solidFill>
                            <a:schemeClr val="accent2"/>
                          </a:solidFill>
                        </a:rPr>
                        <a:t>Whole Economy</a:t>
                      </a:r>
                      <a:endParaRPr lang="en-US" sz="800" b="1" kern="1200" dirty="0">
                        <a:solidFill>
                          <a:schemeClr val="accent2"/>
                        </a:solidFill>
                        <a:latin typeface="+mn-lt"/>
                        <a:ea typeface="+mn-ea"/>
                        <a:cs typeface="+mn-cs"/>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428">
                <a:tc gridSpan="4">
                  <a:txBody>
                    <a:bodyPr/>
                    <a:lstStyle/>
                    <a:p>
                      <a:pPr algn="l" fontAlgn="b"/>
                      <a:r>
                        <a:rPr lang="en-GB" sz="1200" b="1" u="none" strike="noStrike" dirty="0">
                          <a:solidFill>
                            <a:schemeClr val="bg1"/>
                          </a:solidFill>
                          <a:effectLst/>
                        </a:rPr>
                        <a:t>Europe</a:t>
                      </a:r>
                      <a:endParaRPr lang="en-GB" sz="1200" b="1" i="0" u="none" strike="noStrike" dirty="0">
                        <a:solidFill>
                          <a:schemeClr val="bg1"/>
                        </a:solidFill>
                        <a:effectLst/>
                        <a:latin typeface="+mn-lt"/>
                        <a:cs typeface="Arial" panose="020B0604020202020204" pitchFamily="34" charset="0"/>
                      </a:endParaRPr>
                    </a:p>
                  </a:txBody>
                  <a:tcPr marT="16367" marB="8184" anchor="ctr">
                    <a:lnR w="12700" cap="flat" cmpd="sng" algn="ctr">
                      <a:noFill/>
                      <a:prstDash val="solid"/>
                      <a:round/>
                      <a:headEnd type="none" w="med" len="med"/>
                      <a:tailEnd type="none" w="med" len="med"/>
                    </a:lnR>
                    <a:lnT w="38100" cmpd="sng">
                      <a:noFill/>
                    </a:lnT>
                    <a:solidFill>
                      <a:schemeClr val="accent4"/>
                    </a:solid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60000"/>
                        <a:lumOff val="40000"/>
                      </a:schemeClr>
                    </a:solidFill>
                  </a:tcPr>
                </a:tc>
                <a:tc hMerge="1">
                  <a:txBody>
                    <a:bodyPr/>
                    <a:lstStyle/>
                    <a:p>
                      <a:pPr algn="ctr">
                        <a:lnSpc>
                          <a:spcPts val="1000"/>
                        </a:lnSpc>
                      </a:pPr>
                      <a:endParaRPr lang="en-US" sz="1200" dirty="0">
                        <a:solidFill>
                          <a:schemeClr val="accent1"/>
                        </a:solidFill>
                        <a:latin typeface="Wingdings" pitchFamily="2" charset="2"/>
                      </a:endParaRPr>
                    </a:p>
                  </a:txBody>
                  <a:tcPr marL="0" marR="0" marT="18288" marB="9144" anchor="ctr">
                    <a:lnT w="12700" cap="flat" cmpd="sng" algn="ctr">
                      <a:solidFill>
                        <a:schemeClr val="tx2"/>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226800">
                <a:tc>
                  <a:txBody>
                    <a:bodyPr/>
                    <a:lstStyle/>
                    <a:p>
                      <a:pPr marL="0" algn="l" defTabSz="914400" rtl="0" eaLnBrk="1" fontAlgn="b" latinLnBrk="0" hangingPunct="1"/>
                      <a:r>
                        <a:rPr lang="en-GB" sz="900" b="0" u="none" strike="noStrike" kern="1200" dirty="0">
                          <a:solidFill>
                            <a:schemeClr val="accent2"/>
                          </a:solidFill>
                          <a:effectLst/>
                        </a:rPr>
                        <a:t>Austria</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226800">
                <a:tc>
                  <a:txBody>
                    <a:bodyPr/>
                    <a:lstStyle/>
                    <a:p>
                      <a:pPr marL="0" algn="l" defTabSz="914400" rtl="0" eaLnBrk="1" fontAlgn="b" latinLnBrk="0" hangingPunct="1"/>
                      <a:r>
                        <a:rPr lang="en-GB" sz="900" b="0" u="none" strike="noStrike" kern="1200" dirty="0">
                          <a:solidFill>
                            <a:schemeClr val="accent2"/>
                          </a:solidFill>
                          <a:effectLst/>
                        </a:rPr>
                        <a:t>Czech Republic</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226800">
                <a:tc>
                  <a:txBody>
                    <a:bodyPr/>
                    <a:lstStyle/>
                    <a:p>
                      <a:pPr marL="0" algn="l" defTabSz="914400" rtl="0" eaLnBrk="1" fontAlgn="b" latinLnBrk="0" hangingPunct="1"/>
                      <a:r>
                        <a:rPr lang="en-GB" sz="900" b="0" u="none" strike="noStrike" kern="1200" dirty="0">
                          <a:solidFill>
                            <a:schemeClr val="accent2"/>
                          </a:solidFill>
                          <a:effectLst/>
                        </a:rPr>
                        <a:t>Eurozone</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226800">
                <a:tc>
                  <a:txBody>
                    <a:bodyPr/>
                    <a:lstStyle/>
                    <a:p>
                      <a:pPr marL="0" algn="l" defTabSz="914400" rtl="0" eaLnBrk="1" fontAlgn="b" latinLnBrk="0" hangingPunct="1"/>
                      <a:r>
                        <a:rPr lang="en-GB" sz="900" b="0" u="none" strike="noStrike" kern="1200" dirty="0">
                          <a:solidFill>
                            <a:schemeClr val="accent2"/>
                          </a:solidFill>
                          <a:effectLst/>
                        </a:rPr>
                        <a:t>France</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226800">
                <a:tc>
                  <a:txBody>
                    <a:bodyPr/>
                    <a:lstStyle/>
                    <a:p>
                      <a:pPr marL="0" algn="l" defTabSz="914400" rtl="0" eaLnBrk="1" fontAlgn="b" latinLnBrk="0" hangingPunct="1"/>
                      <a:r>
                        <a:rPr lang="en-GB" sz="900" b="0" u="none" strike="noStrike" kern="1200" dirty="0">
                          <a:solidFill>
                            <a:schemeClr val="accent2"/>
                          </a:solidFill>
                          <a:effectLst/>
                        </a:rPr>
                        <a:t>Germany</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226800">
                <a:tc>
                  <a:txBody>
                    <a:bodyPr/>
                    <a:lstStyle/>
                    <a:p>
                      <a:pPr marL="0" algn="l" defTabSz="914400" rtl="0" eaLnBrk="1" fontAlgn="b" latinLnBrk="0" hangingPunct="1"/>
                      <a:r>
                        <a:rPr lang="en-GB" sz="900" b="0" u="none" strike="noStrike" kern="1200" dirty="0">
                          <a:solidFill>
                            <a:schemeClr val="accent2"/>
                          </a:solidFill>
                          <a:effectLst/>
                        </a:rPr>
                        <a:t>Greece</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559826962"/>
                  </a:ext>
                </a:extLst>
              </a:tr>
              <a:tr h="226800">
                <a:tc>
                  <a:txBody>
                    <a:bodyPr/>
                    <a:lstStyle/>
                    <a:p>
                      <a:pPr marL="0" algn="l" defTabSz="914400" rtl="0" eaLnBrk="1" fontAlgn="b" latinLnBrk="0" hangingPunct="1"/>
                      <a:r>
                        <a:rPr lang="en-GB" sz="900" b="0" u="none" strike="noStrike" kern="1200" dirty="0">
                          <a:solidFill>
                            <a:schemeClr val="accent2"/>
                          </a:solidFill>
                          <a:effectLst/>
                        </a:rPr>
                        <a:t>Ireland</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1"/>
                  </a:ext>
                </a:extLst>
              </a:tr>
              <a:tr h="226800">
                <a:tc>
                  <a:txBody>
                    <a:bodyPr/>
                    <a:lstStyle/>
                    <a:p>
                      <a:pPr marL="0" algn="l" defTabSz="914400" rtl="0" eaLnBrk="1" fontAlgn="b" latinLnBrk="0" hangingPunct="1"/>
                      <a:r>
                        <a:rPr lang="en-GB" sz="900" b="0" u="none" strike="noStrike" kern="1200" dirty="0">
                          <a:solidFill>
                            <a:schemeClr val="accent2"/>
                          </a:solidFill>
                          <a:effectLst/>
                        </a:rPr>
                        <a:t>Italy</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226800">
                <a:tc>
                  <a:txBody>
                    <a:bodyPr/>
                    <a:lstStyle/>
                    <a:p>
                      <a:pPr marL="0" algn="l" defTabSz="914400" rtl="0" eaLnBrk="1" fontAlgn="b" latinLnBrk="0" hangingPunct="1"/>
                      <a:r>
                        <a:rPr lang="en-GB" sz="900" b="0" u="none" strike="noStrike" kern="1200" dirty="0">
                          <a:solidFill>
                            <a:schemeClr val="accent2"/>
                          </a:solidFill>
                          <a:effectLst/>
                        </a:rPr>
                        <a:t>Netherlands</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226800">
                <a:tc>
                  <a:txBody>
                    <a:bodyPr/>
                    <a:lstStyle/>
                    <a:p>
                      <a:pPr marL="0" algn="l" defTabSz="914400" rtl="0" eaLnBrk="1" fontAlgn="b" latinLnBrk="0" hangingPunct="1"/>
                      <a:r>
                        <a:rPr lang="en-GB" sz="900" b="0" u="none" strike="noStrike" kern="1200" dirty="0">
                          <a:solidFill>
                            <a:schemeClr val="accent2"/>
                          </a:solidFill>
                          <a:effectLst/>
                        </a:rPr>
                        <a:t>Poland</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9"/>
                  </a:ext>
                </a:extLst>
              </a:tr>
              <a:tr h="226800">
                <a:tc>
                  <a:txBody>
                    <a:bodyPr/>
                    <a:lstStyle/>
                    <a:p>
                      <a:pPr marL="0" algn="l" defTabSz="914400" rtl="0" eaLnBrk="1" fontAlgn="b" latinLnBrk="0" hangingPunct="1"/>
                      <a:r>
                        <a:rPr lang="en-GB" sz="900" b="0" u="none" strike="noStrike" kern="1200" dirty="0">
                          <a:solidFill>
                            <a:schemeClr val="accent2"/>
                          </a:solidFill>
                          <a:effectLst/>
                        </a:rPr>
                        <a:t>Spain</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0"/>
                  </a:ext>
                </a:extLst>
              </a:tr>
              <a:tr h="226800">
                <a:tc>
                  <a:txBody>
                    <a:bodyPr/>
                    <a:lstStyle/>
                    <a:p>
                      <a:pPr marL="0" algn="l" defTabSz="914400" rtl="0" eaLnBrk="1" fontAlgn="b" latinLnBrk="0" hangingPunct="1"/>
                      <a:r>
                        <a:rPr lang="en-GB" sz="900" b="0" u="none" strike="noStrike" kern="1200" dirty="0">
                          <a:solidFill>
                            <a:schemeClr val="accent2"/>
                          </a:solidFill>
                          <a:effectLst/>
                        </a:rPr>
                        <a:t>United Kingdom</a:t>
                      </a:r>
                      <a:endParaRPr lang="en-GB" sz="900" b="0" i="0" u="none" strike="noStrike" kern="1200" dirty="0">
                        <a:solidFill>
                          <a:schemeClr val="accent2"/>
                        </a:solidFill>
                        <a:effectLst/>
                        <a:latin typeface="+mn-lt"/>
                        <a:ea typeface="+mn-ea"/>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tc>
                <a:tc>
                  <a:txBody>
                    <a:bodyPr/>
                    <a:lstStyle/>
                    <a:p>
                      <a:pPr algn="ctr"/>
                      <a:endParaRPr lang="en-US" sz="1400" dirty="0">
                        <a:solidFill>
                          <a:schemeClr val="accent1"/>
                        </a:solidFill>
                        <a:latin typeface="Wingdings" pitchFamily="2" charset="2"/>
                      </a:endParaRP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2"/>
                  </a:ext>
                </a:extLst>
              </a:tr>
              <a:tr h="270428">
                <a:tc gridSpan="4">
                  <a:txBody>
                    <a:bodyPr/>
                    <a:lstStyle/>
                    <a:p>
                      <a:pPr marL="0" algn="l" defTabSz="914400" rtl="0" eaLnBrk="1" fontAlgn="b" latinLnBrk="0" hangingPunct="1"/>
                      <a:r>
                        <a:rPr kumimoji="0" lang="en-GB" sz="1200" b="1" u="none" strike="noStrike" kern="1200" cap="none" spc="0" normalizeH="0" baseline="0" noProof="0" dirty="0">
                          <a:ln>
                            <a:noFill/>
                          </a:ln>
                          <a:solidFill>
                            <a:schemeClr val="bg1"/>
                          </a:solidFill>
                          <a:effectLst/>
                          <a:uLnTx/>
                          <a:uFillTx/>
                        </a:rPr>
                        <a:t>Other:</a:t>
                      </a:r>
                      <a:endParaRPr lang="en-GB" sz="1200" b="0" i="0" u="none" strike="noStrike" kern="1200" dirty="0">
                        <a:solidFill>
                          <a:schemeClr val="bg1"/>
                        </a:solidFill>
                        <a:effectLst/>
                        <a:latin typeface="+mn-lt"/>
                        <a:ea typeface="+mn-ea"/>
                        <a:cs typeface="Arial" panose="020B0604020202020204" pitchFamily="34" charset="0"/>
                      </a:endParaRPr>
                    </a:p>
                  </a:txBody>
                  <a:tcPr marT="0" marB="0" anchor="ctr">
                    <a:lnR w="12700" cap="flat" cmpd="sng" algn="ctr">
                      <a:noFill/>
                      <a:prstDash val="solid"/>
                      <a:round/>
                      <a:headEnd type="none" w="med" len="med"/>
                      <a:tailEnd type="none" w="med" len="med"/>
                    </a:lnR>
                    <a:solidFill>
                      <a:schemeClr val="accent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en-US" sz="1600" dirty="0">
                        <a:solidFill>
                          <a:schemeClr val="accent1"/>
                        </a:solidFill>
                        <a:latin typeface="Wingdings" pitchFamily="2" charset="2"/>
                      </a:endParaRPr>
                    </a:p>
                  </a:txBody>
                  <a:tcPr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en-US" sz="1600" dirty="0">
                        <a:solidFill>
                          <a:schemeClr val="accent1"/>
                        </a:solidFill>
                        <a:latin typeface="Wingdings" pitchFamily="2" charset="2"/>
                      </a:endParaRPr>
                    </a:p>
                  </a:txBody>
                  <a:tcPr marT="0"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14"/>
                  </a:ext>
                </a:extLst>
              </a:tr>
              <a:tr h="226800">
                <a:tc>
                  <a:txBody>
                    <a:bodyPr/>
                    <a:lstStyle/>
                    <a:p>
                      <a:pPr algn="l" fontAlgn="b"/>
                      <a:r>
                        <a:rPr lang="en-GB" sz="900" b="0" u="none" strike="noStrike" dirty="0">
                          <a:solidFill>
                            <a:schemeClr val="accent2"/>
                          </a:solidFill>
                          <a:effectLst/>
                        </a:rPr>
                        <a:t>Russia</a:t>
                      </a:r>
                      <a:endParaRPr lang="en-GB" sz="900" b="0" i="0" u="none" strike="noStrike" dirty="0">
                        <a:solidFill>
                          <a:schemeClr val="accent2"/>
                        </a:solidFill>
                        <a:effectLst/>
                        <a:latin typeface="+mn-lt"/>
                        <a:cs typeface="Arial" panose="020B0604020202020204" pitchFamily="34"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L="0" marR="0" marT="0" marB="0" anchor="ctr"/>
                </a:tc>
                <a:tc>
                  <a:txBody>
                    <a:bodyPr/>
                    <a:lstStyle/>
                    <a:p>
                      <a:pPr algn="ctr"/>
                      <a:r>
                        <a:rPr lang="en-US" sz="1400" dirty="0">
                          <a:solidFill>
                            <a:schemeClr val="accent1"/>
                          </a:solidFill>
                          <a:sym typeface="Wingdings" panose="05000000000000000000" pitchFamily="2" charset="2"/>
                        </a:rPr>
                        <a:t></a:t>
                      </a:r>
                      <a:endParaRPr lang="en-US" sz="1400" dirty="0">
                        <a:solidFill>
                          <a:schemeClr val="accent1"/>
                        </a:solidFill>
                        <a:latin typeface="Wingdings" pitchFamily="2" charset="2"/>
                      </a:endParaRPr>
                    </a:p>
                  </a:txBody>
                  <a:tcPr marL="0" marR="0" marT="18288" marB="9144" anchor="ctr"/>
                </a:tc>
                <a:tc>
                  <a:txBody>
                    <a:bodyPr/>
                    <a:lstStyle/>
                    <a:p>
                      <a:pPr algn="ctr"/>
                      <a:endParaRPr lang="en-US" sz="1600" dirty="0">
                        <a:solidFill>
                          <a:schemeClr val="accent1"/>
                        </a:solidFill>
                        <a:latin typeface="Wingdings" pitchFamily="2" charset="2"/>
                      </a:endParaRPr>
                    </a:p>
                  </a:txBody>
                  <a:tcPr marL="0" marR="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16"/>
                  </a:ext>
                </a:extLst>
              </a:tr>
              <a:tr h="186404">
                <a:tc>
                  <a:txBody>
                    <a:bodyPr/>
                    <a:lstStyle/>
                    <a:p>
                      <a:pPr algn="l" fontAlgn="b"/>
                      <a:r>
                        <a:rPr lang="en-GB" sz="900" b="0" u="none" strike="noStrike" dirty="0">
                          <a:solidFill>
                            <a:schemeClr val="accent2"/>
                          </a:solidFill>
                          <a:effectLst/>
                        </a:rPr>
                        <a:t>Turkey</a:t>
                      </a:r>
                      <a:endParaRPr lang="en-GB" sz="900" b="0" i="0" u="none" strike="noStrike" dirty="0">
                        <a:solidFill>
                          <a:schemeClr val="accent2"/>
                        </a:solidFill>
                        <a:effectLst/>
                        <a:latin typeface="+mn-lt"/>
                        <a:cs typeface="Arial" panose="020B0604020202020204" pitchFamily="34" charset="0"/>
                      </a:endParaRPr>
                    </a:p>
                  </a:txBody>
                  <a:tcPr marT="0" marB="0" anchor="ct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D6002A"/>
                          </a:solidFill>
                          <a:effectLst/>
                          <a:uLnTx/>
                          <a:uFillTx/>
                          <a:sym typeface="Wingdings" panose="05000000000000000000" pitchFamily="2" charset="2"/>
                        </a:rPr>
                        <a:t></a:t>
                      </a:r>
                      <a:endParaRPr kumimoji="0" lang="en-US" sz="1400" b="0" i="0" u="none" strike="noStrike" kern="1200" cap="none" spc="0" normalizeH="0" baseline="0" noProof="0" dirty="0">
                        <a:ln>
                          <a:noFill/>
                        </a:ln>
                        <a:solidFill>
                          <a:srgbClr val="D6002A"/>
                        </a:solidFill>
                        <a:effectLst/>
                        <a:uLnTx/>
                        <a:uFillTx/>
                        <a:latin typeface="Wingdings" pitchFamily="2" charset="2"/>
                        <a:ea typeface="+mn-ea"/>
                        <a:cs typeface="+mn-cs"/>
                      </a:endParaRPr>
                    </a:p>
                  </a:txBody>
                  <a:tcPr marL="0" marR="0" marT="0" marB="0" anchor="ctr">
                    <a:lnB w="12700" cap="flat" cmpd="sng" algn="ctr">
                      <a:noFill/>
                      <a:prstDash val="solid"/>
                      <a:round/>
                      <a:headEnd type="none" w="med" len="med"/>
                      <a:tailEnd type="none" w="med" len="med"/>
                    </a:lnB>
                  </a:tcPr>
                </a:tc>
                <a:tc>
                  <a:txBody>
                    <a:bodyPr/>
                    <a:lstStyle/>
                    <a:p>
                      <a:pPr algn="ctr"/>
                      <a:endParaRPr lang="en-US" sz="1400" dirty="0">
                        <a:solidFill>
                          <a:schemeClr val="accent1"/>
                        </a:solidFill>
                        <a:latin typeface="Wingdings" pitchFamily="2" charset="2"/>
                      </a:endParaRPr>
                    </a:p>
                  </a:txBody>
                  <a:tcPr marL="0" marR="0" marT="18288" marB="9144" anchor="ctr">
                    <a:lnB w="12700" cap="flat" cmpd="sng" algn="ctr">
                      <a:noFill/>
                      <a:prstDash val="solid"/>
                      <a:round/>
                      <a:headEnd type="none" w="med" len="med"/>
                      <a:tailEnd type="none" w="med" len="med"/>
                    </a:lnB>
                  </a:tcPr>
                </a:tc>
                <a:tc>
                  <a:txBody>
                    <a:bodyPr/>
                    <a:lstStyle/>
                    <a:p>
                      <a:pPr algn="ctr"/>
                      <a:endParaRPr lang="en-US" sz="1600" dirty="0">
                        <a:solidFill>
                          <a:schemeClr val="accent1"/>
                        </a:solidFill>
                        <a:latin typeface="Wingdings" pitchFamily="2" charset="2"/>
                      </a:endParaRP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68123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8040-3393-5E0B-53C2-BEC2E660A5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0509D-3A29-9B46-597C-3380BBD8FC0E}"/>
              </a:ext>
            </a:extLst>
          </p:cNvPr>
          <p:cNvSpPr>
            <a:spLocks noGrp="1"/>
          </p:cNvSpPr>
          <p:nvPr>
            <p:ph type="sldNum" sz="quarter" idx="12"/>
          </p:nvPr>
        </p:nvSpPr>
        <p:spPr/>
        <p:txBody>
          <a:bodyPr/>
          <a:lstStyle/>
          <a:p>
            <a:fld id="{5CFA18E4-D58E-4B28-B105-28D9665A8EBC}" type="slidenum">
              <a:rPr lang="en-US" smtClean="0"/>
              <a:t>3</a:t>
            </a:fld>
            <a:endParaRPr lang="en-US"/>
          </a:p>
        </p:txBody>
      </p:sp>
      <p:sp>
        <p:nvSpPr>
          <p:cNvPr id="5" name="Title 4">
            <a:extLst>
              <a:ext uri="{FF2B5EF4-FFF2-40B4-BE49-F238E27FC236}">
                <a16:creationId xmlns:a16="http://schemas.microsoft.com/office/drawing/2014/main" id="{81C3658A-5DD0-169E-600C-E52AE11753A8}"/>
              </a:ext>
            </a:extLst>
          </p:cNvPr>
          <p:cNvSpPr>
            <a:spLocks noGrp="1"/>
          </p:cNvSpPr>
          <p:nvPr>
            <p:ph type="title"/>
          </p:nvPr>
        </p:nvSpPr>
        <p:spPr>
          <a:xfrm>
            <a:off x="557213" y="342899"/>
            <a:ext cx="11074614" cy="405245"/>
          </a:xfrm>
        </p:spPr>
        <p:txBody>
          <a:bodyPr/>
          <a:lstStyle/>
          <a:p>
            <a:r>
              <a:rPr lang="en-GB" dirty="0"/>
              <a:t>Dealing with data uncertainty</a:t>
            </a:r>
          </a:p>
        </p:txBody>
      </p:sp>
      <p:graphicFrame>
        <p:nvGraphicFramePr>
          <p:cNvPr id="3" name="Chart 2">
            <a:extLst>
              <a:ext uri="{FF2B5EF4-FFF2-40B4-BE49-F238E27FC236}">
                <a16:creationId xmlns:a16="http://schemas.microsoft.com/office/drawing/2014/main" id="{1B11FD5E-81D4-48B0-8C6D-33475795C52C}"/>
              </a:ext>
            </a:extLst>
          </p:cNvPr>
          <p:cNvGraphicFramePr>
            <a:graphicFrameLocks/>
          </p:cNvGraphicFramePr>
          <p:nvPr>
            <p:extLst>
              <p:ext uri="{D42A27DB-BD31-4B8C-83A1-F6EECF244321}">
                <p14:modId xmlns:p14="http://schemas.microsoft.com/office/powerpoint/2010/main" val="4148211384"/>
              </p:ext>
            </p:extLst>
          </p:nvPr>
        </p:nvGraphicFramePr>
        <p:xfrm>
          <a:off x="557211" y="748144"/>
          <a:ext cx="11074614" cy="5462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4157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8E6A3-25A7-45D3-2C55-2BE2B6C8135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890168-7C19-B874-9B35-235CC56CC151}"/>
              </a:ext>
            </a:extLst>
          </p:cNvPr>
          <p:cNvSpPr>
            <a:spLocks noGrp="1"/>
          </p:cNvSpPr>
          <p:nvPr>
            <p:ph type="sldNum" sz="quarter" idx="12"/>
          </p:nvPr>
        </p:nvSpPr>
        <p:spPr>
          <a:xfrm>
            <a:off x="11320251" y="6563709"/>
            <a:ext cx="311576" cy="214804"/>
          </a:xfrm>
        </p:spPr>
        <p:txBody>
          <a:bodyPr/>
          <a:lstStyle/>
          <a:p>
            <a:fld id="{5CFA18E4-D58E-4B28-B105-28D9665A8EBC}" type="slidenum">
              <a:rPr lang="en-US" smtClean="0"/>
              <a:pPr/>
              <a:t>30</a:t>
            </a:fld>
            <a:endParaRPr lang="en-US"/>
          </a:p>
        </p:txBody>
      </p:sp>
      <p:sp>
        <p:nvSpPr>
          <p:cNvPr id="5" name="Title 4">
            <a:extLst>
              <a:ext uri="{FF2B5EF4-FFF2-40B4-BE49-F238E27FC236}">
                <a16:creationId xmlns:a16="http://schemas.microsoft.com/office/drawing/2014/main" id="{FF23D805-B171-02FE-BEA6-800AD5952FE8}"/>
              </a:ext>
            </a:extLst>
          </p:cNvPr>
          <p:cNvSpPr>
            <a:spLocks noGrp="1"/>
          </p:cNvSpPr>
          <p:nvPr>
            <p:ph type="title"/>
          </p:nvPr>
        </p:nvSpPr>
        <p:spPr>
          <a:xfrm>
            <a:off x="567039" y="342900"/>
            <a:ext cx="11062709" cy="460551"/>
          </a:xfrm>
        </p:spPr>
        <p:txBody>
          <a:bodyPr/>
          <a:lstStyle/>
          <a:p>
            <a:r>
              <a:rPr lang="en-GB" dirty="0"/>
              <a:t>PMI sector coverage</a:t>
            </a:r>
          </a:p>
        </p:txBody>
      </p:sp>
      <p:pic>
        <p:nvPicPr>
          <p:cNvPr id="7" name="Picture 6">
            <a:extLst>
              <a:ext uri="{FF2B5EF4-FFF2-40B4-BE49-F238E27FC236}">
                <a16:creationId xmlns:a16="http://schemas.microsoft.com/office/drawing/2014/main" id="{9867D094-6F00-5032-1467-C22F6F0423E0}"/>
              </a:ext>
            </a:extLst>
          </p:cNvPr>
          <p:cNvPicPr>
            <a:picLocks noChangeAspect="1"/>
          </p:cNvPicPr>
          <p:nvPr/>
        </p:nvPicPr>
        <p:blipFill>
          <a:blip r:embed="rId3"/>
          <a:stretch>
            <a:fillRect/>
          </a:stretch>
        </p:blipFill>
        <p:spPr>
          <a:xfrm>
            <a:off x="473521" y="1123070"/>
            <a:ext cx="6420432" cy="4611859"/>
          </a:xfrm>
          <a:prstGeom prst="rect">
            <a:avLst/>
          </a:prstGeom>
        </p:spPr>
      </p:pic>
      <p:sp>
        <p:nvSpPr>
          <p:cNvPr id="8" name="Arrow: Right 7">
            <a:extLst>
              <a:ext uri="{FF2B5EF4-FFF2-40B4-BE49-F238E27FC236}">
                <a16:creationId xmlns:a16="http://schemas.microsoft.com/office/drawing/2014/main" id="{2CA3FBB0-8465-11DF-82BF-62BAB3927CD4}"/>
              </a:ext>
            </a:extLst>
          </p:cNvPr>
          <p:cNvSpPr/>
          <p:nvPr/>
        </p:nvSpPr>
        <p:spPr>
          <a:xfrm>
            <a:off x="7213074" y="2627666"/>
            <a:ext cx="1284514" cy="105591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GB" sz="1400" dirty="0">
              <a:solidFill>
                <a:schemeClr val="tx1"/>
              </a:solidFill>
            </a:endParaRPr>
          </a:p>
        </p:txBody>
      </p:sp>
      <p:sp>
        <p:nvSpPr>
          <p:cNvPr id="10" name="TextBox 9">
            <a:extLst>
              <a:ext uri="{FF2B5EF4-FFF2-40B4-BE49-F238E27FC236}">
                <a16:creationId xmlns:a16="http://schemas.microsoft.com/office/drawing/2014/main" id="{AE8E5D7E-59A8-D574-DF0C-7E8CD585DADE}"/>
              </a:ext>
            </a:extLst>
          </p:cNvPr>
          <p:cNvSpPr txBox="1"/>
          <p:nvPr/>
        </p:nvSpPr>
        <p:spPr>
          <a:xfrm>
            <a:off x="8816709" y="2420306"/>
            <a:ext cx="2205732" cy="2708434"/>
          </a:xfrm>
          <a:prstGeom prst="rect">
            <a:avLst/>
          </a:prstGeom>
          <a:noFill/>
        </p:spPr>
        <p:txBody>
          <a:bodyPr wrap="none" lIns="0" tIns="0" rIns="0" bIns="0" rtlCol="0">
            <a:spAutoFit/>
          </a:bodyPr>
          <a:lstStyle/>
          <a:p>
            <a:pPr algn="l">
              <a:spcAft>
                <a:spcPts val="1200"/>
              </a:spcAft>
            </a:pPr>
            <a:r>
              <a:rPr lang="en-US" dirty="0"/>
              <a:t>Global</a:t>
            </a:r>
          </a:p>
          <a:p>
            <a:pPr algn="l">
              <a:spcAft>
                <a:spcPts val="1200"/>
              </a:spcAft>
            </a:pPr>
            <a:r>
              <a:rPr lang="en-US" dirty="0"/>
              <a:t>Asia</a:t>
            </a:r>
          </a:p>
          <a:p>
            <a:pPr algn="l">
              <a:spcAft>
                <a:spcPts val="1200"/>
              </a:spcAft>
            </a:pPr>
            <a:r>
              <a:rPr lang="en-US" dirty="0"/>
              <a:t>Europe</a:t>
            </a:r>
          </a:p>
          <a:p>
            <a:pPr algn="l">
              <a:spcAft>
                <a:spcPts val="1200"/>
              </a:spcAft>
            </a:pPr>
            <a:r>
              <a:rPr lang="en-US" dirty="0"/>
              <a:t>US (groups only)</a:t>
            </a:r>
          </a:p>
          <a:p>
            <a:pPr algn="l">
              <a:spcAft>
                <a:spcPts val="1200"/>
              </a:spcAft>
            </a:pPr>
            <a:endParaRPr lang="en-US" dirty="0"/>
          </a:p>
          <a:p>
            <a:pPr algn="l">
              <a:spcAft>
                <a:spcPts val="1200"/>
              </a:spcAft>
            </a:pPr>
            <a:r>
              <a:rPr lang="en-US" dirty="0"/>
              <a:t>Other national sector </a:t>
            </a:r>
            <a:br>
              <a:rPr lang="en-US" dirty="0"/>
            </a:br>
            <a:r>
              <a:rPr lang="en-US" dirty="0"/>
              <a:t>data on request</a:t>
            </a:r>
            <a:endParaRPr lang="en-GB" dirty="0" err="1"/>
          </a:p>
        </p:txBody>
      </p:sp>
    </p:spTree>
    <p:extLst>
      <p:ext uri="{BB962C8B-B14F-4D97-AF65-F5344CB8AC3E}">
        <p14:creationId xmlns:p14="http://schemas.microsoft.com/office/powerpoint/2010/main" val="275583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17874-216D-6ED3-C293-83F7681719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B3735-0F5B-0376-0C47-876927301310}"/>
              </a:ext>
            </a:extLst>
          </p:cNvPr>
          <p:cNvSpPr>
            <a:spLocks noGrp="1"/>
          </p:cNvSpPr>
          <p:nvPr>
            <p:ph type="sldNum" sz="quarter" idx="12"/>
          </p:nvPr>
        </p:nvSpPr>
        <p:spPr/>
        <p:txBody>
          <a:bodyPr/>
          <a:lstStyle/>
          <a:p>
            <a:fld id="{5CFA18E4-D58E-4B28-B105-28D9665A8EBC}" type="slidenum">
              <a:rPr lang="en-US" smtClean="0"/>
              <a:t>31</a:t>
            </a:fld>
            <a:endParaRPr lang="en-US"/>
          </a:p>
        </p:txBody>
      </p:sp>
      <p:sp>
        <p:nvSpPr>
          <p:cNvPr id="5" name="Title 4">
            <a:extLst>
              <a:ext uri="{FF2B5EF4-FFF2-40B4-BE49-F238E27FC236}">
                <a16:creationId xmlns:a16="http://schemas.microsoft.com/office/drawing/2014/main" id="{335499B8-157B-D893-5AE2-00A2536F26F4}"/>
              </a:ext>
            </a:extLst>
          </p:cNvPr>
          <p:cNvSpPr>
            <a:spLocks noGrp="1"/>
          </p:cNvSpPr>
          <p:nvPr>
            <p:ph type="title"/>
          </p:nvPr>
        </p:nvSpPr>
        <p:spPr>
          <a:xfrm>
            <a:off x="557213" y="342899"/>
            <a:ext cx="10415587" cy="405245"/>
          </a:xfrm>
        </p:spPr>
        <p:txBody>
          <a:bodyPr/>
          <a:lstStyle/>
          <a:p>
            <a:r>
              <a:rPr lang="en-GB" dirty="0"/>
              <a:t>Global business confidence</a:t>
            </a:r>
          </a:p>
        </p:txBody>
      </p:sp>
      <p:graphicFrame>
        <p:nvGraphicFramePr>
          <p:cNvPr id="6" name="Chart 5">
            <a:extLst>
              <a:ext uri="{FF2B5EF4-FFF2-40B4-BE49-F238E27FC236}">
                <a16:creationId xmlns:a16="http://schemas.microsoft.com/office/drawing/2014/main" id="{F343DF5A-AC86-4582-ABA2-B511CBD79BFE}"/>
              </a:ext>
            </a:extLst>
          </p:cNvPr>
          <p:cNvGraphicFramePr>
            <a:graphicFrameLocks/>
          </p:cNvGraphicFramePr>
          <p:nvPr/>
        </p:nvGraphicFramePr>
        <p:xfrm>
          <a:off x="6411687" y="978548"/>
          <a:ext cx="5220140" cy="5103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8864E16-123A-46BA-9A2C-C87144771F72}"/>
              </a:ext>
            </a:extLst>
          </p:cNvPr>
          <p:cNvGraphicFramePr>
            <a:graphicFrameLocks/>
          </p:cNvGraphicFramePr>
          <p:nvPr/>
        </p:nvGraphicFramePr>
        <p:xfrm>
          <a:off x="557213" y="1028372"/>
          <a:ext cx="5070701" cy="5054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673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704619B-9823-F845-874B-2390AC991BC7}" type="slidenum">
              <a:rPr lang="en-US" smtClean="0"/>
              <a:pPr/>
              <a:t>32</a:t>
            </a:fld>
            <a:endParaRPr lang="en-US"/>
          </a:p>
        </p:txBody>
      </p:sp>
      <p:sp>
        <p:nvSpPr>
          <p:cNvPr id="11" name="Title 2">
            <a:extLst>
              <a:ext uri="{FF2B5EF4-FFF2-40B4-BE49-F238E27FC236}">
                <a16:creationId xmlns:a16="http://schemas.microsoft.com/office/drawing/2014/main" id="{E2F52238-C59C-4C8B-A8B9-B68B38A21266}"/>
              </a:ext>
            </a:extLst>
          </p:cNvPr>
          <p:cNvSpPr txBox="1">
            <a:spLocks/>
          </p:cNvSpPr>
          <p:nvPr/>
        </p:nvSpPr>
        <p:spPr>
          <a:xfrm>
            <a:off x="574453" y="435478"/>
            <a:ext cx="7728417" cy="369236"/>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z="2399" dirty="0">
                <a:solidFill>
                  <a:schemeClr val="tx1"/>
                </a:solidFill>
                <a:latin typeface="+mn-lt"/>
                <a:ea typeface="Akkurat LL" panose="020B0504020101010102" pitchFamily="34" charset="-126"/>
                <a:cs typeface="Akkurat LL" panose="020B0504020101010102" pitchFamily="34" charset="-126"/>
              </a:rPr>
              <a:t>How are the surveys compiled?</a:t>
            </a:r>
          </a:p>
        </p:txBody>
      </p:sp>
      <p:sp>
        <p:nvSpPr>
          <p:cNvPr id="8" name="Rectangle 7">
            <a:extLst>
              <a:ext uri="{FF2B5EF4-FFF2-40B4-BE49-F238E27FC236}">
                <a16:creationId xmlns:a16="http://schemas.microsoft.com/office/drawing/2014/main" id="{8A7EDA99-4C49-4841-A185-15D7BE12FD0F}"/>
              </a:ext>
            </a:extLst>
          </p:cNvPr>
          <p:cNvSpPr/>
          <p:nvPr/>
        </p:nvSpPr>
        <p:spPr>
          <a:xfrm>
            <a:off x="434728" y="1029661"/>
            <a:ext cx="11577534" cy="333617"/>
          </a:xfrm>
          <a:prstGeom prst="rect">
            <a:avLst/>
          </a:prstGeom>
        </p:spPr>
        <p:txBody>
          <a:bodyPr wrap="square">
            <a:spAutoFit/>
          </a:bodyPr>
          <a:lstStyle/>
          <a:p>
            <a:pPr marL="12696">
              <a:lnSpc>
                <a:spcPct val="120000"/>
              </a:lnSpc>
              <a:spcBef>
                <a:spcPts val="600"/>
              </a:spcBef>
              <a:buClr>
                <a:schemeClr val="accent1"/>
              </a:buClr>
            </a:pPr>
            <a:r>
              <a:rPr lang="en-GB" altLang="en-US" sz="1400" dirty="0">
                <a:ea typeface="Akkurat LL" panose="020B0504020101010102" pitchFamily="34" charset="-126"/>
                <a:cs typeface="Akkurat LL" panose="020B0504020101010102" pitchFamily="34" charset="-126"/>
              </a:rPr>
              <a:t>The PMIs are based on questionnaire surveys with the following questions asked: </a:t>
            </a:r>
          </a:p>
        </p:txBody>
      </p:sp>
      <p:cxnSp>
        <p:nvCxnSpPr>
          <p:cNvPr id="3" name="Connector: Curved 2">
            <a:extLst>
              <a:ext uri="{FF2B5EF4-FFF2-40B4-BE49-F238E27FC236}">
                <a16:creationId xmlns:a16="http://schemas.microsoft.com/office/drawing/2014/main" id="{6ED8D7F7-6E5D-4531-804C-9F20F36AD778}"/>
              </a:ext>
            </a:extLst>
          </p:cNvPr>
          <p:cNvCxnSpPr>
            <a:cxnSpLocks/>
          </p:cNvCxnSpPr>
          <p:nvPr/>
        </p:nvCxnSpPr>
        <p:spPr>
          <a:xfrm>
            <a:off x="5564189" y="1544645"/>
            <a:ext cx="1318612" cy="637636"/>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43C019-E1E2-4369-8DEB-C81D5DF36F73}"/>
              </a:ext>
            </a:extLst>
          </p:cNvPr>
          <p:cNvSpPr txBox="1"/>
          <p:nvPr/>
        </p:nvSpPr>
        <p:spPr>
          <a:xfrm>
            <a:off x="7691371" y="929038"/>
            <a:ext cx="2393412" cy="903154"/>
          </a:xfrm>
          <a:prstGeom prst="rect">
            <a:avLst/>
          </a:prstGeom>
          <a:noFill/>
        </p:spPr>
        <p:txBody>
          <a:bodyPr wrap="square" rtlCol="0">
            <a:spAutoFit/>
          </a:bodyPr>
          <a:lstStyle/>
          <a:p>
            <a:pPr>
              <a:lnSpc>
                <a:spcPct val="130000"/>
              </a:lnSpc>
              <a:tabLst>
                <a:tab pos="1344210" algn="ctr"/>
                <a:tab pos="2513846" algn="ctr"/>
              </a:tabLst>
            </a:pPr>
            <a:r>
              <a:rPr lang="en-GB" sz="1400" dirty="0">
                <a:latin typeface="Akkurat LL" panose="020B0504020101010102" pitchFamily="34" charset="-126"/>
                <a:ea typeface="Akkurat LL" panose="020B0504020101010102" pitchFamily="34" charset="-126"/>
                <a:cs typeface="Akkurat LL" panose="020B0504020101010102" pitchFamily="34" charset="-126"/>
              </a:rPr>
              <a:t>% higher	x	1.0</a:t>
            </a:r>
          </a:p>
          <a:p>
            <a:pPr>
              <a:lnSpc>
                <a:spcPct val="130000"/>
              </a:lnSpc>
              <a:tabLst>
                <a:tab pos="1344210" algn="ctr"/>
                <a:tab pos="2513846" algn="ctr"/>
              </a:tabLst>
            </a:pPr>
            <a:r>
              <a:rPr lang="en-GB" sz="1400" dirty="0">
                <a:latin typeface="Akkurat LL" panose="020B0504020101010102" pitchFamily="34" charset="-126"/>
                <a:ea typeface="Akkurat LL" panose="020B0504020101010102" pitchFamily="34" charset="-126"/>
                <a:cs typeface="Akkurat LL" panose="020B0504020101010102" pitchFamily="34" charset="-126"/>
              </a:rPr>
              <a:t>% same	x	0.5</a:t>
            </a:r>
          </a:p>
          <a:p>
            <a:pPr>
              <a:lnSpc>
                <a:spcPct val="130000"/>
              </a:lnSpc>
              <a:tabLst>
                <a:tab pos="1344210" algn="ctr"/>
                <a:tab pos="2513846" algn="ctr"/>
              </a:tabLst>
            </a:pPr>
            <a:r>
              <a:rPr lang="en-GB" sz="1400" dirty="0">
                <a:latin typeface="Akkurat LL" panose="020B0504020101010102" pitchFamily="34" charset="-126"/>
                <a:ea typeface="Akkurat LL" panose="020B0504020101010102" pitchFamily="34" charset="-126"/>
                <a:cs typeface="Akkurat LL" panose="020B0504020101010102" pitchFamily="34" charset="-126"/>
              </a:rPr>
              <a:t>% lower	x	0.0</a:t>
            </a:r>
            <a:endParaRPr lang="en-US" sz="1400" dirty="0">
              <a:latin typeface="Akkurat LL" panose="020B0504020101010102" pitchFamily="34" charset="-126"/>
              <a:ea typeface="Akkurat LL" panose="020B0504020101010102" pitchFamily="34" charset="-126"/>
              <a:cs typeface="Akkurat LL" panose="020B0504020101010102" pitchFamily="34" charset="-126"/>
            </a:endParaRPr>
          </a:p>
        </p:txBody>
      </p:sp>
      <p:sp>
        <p:nvSpPr>
          <p:cNvPr id="15" name="TextBox 14">
            <a:extLst>
              <a:ext uri="{FF2B5EF4-FFF2-40B4-BE49-F238E27FC236}">
                <a16:creationId xmlns:a16="http://schemas.microsoft.com/office/drawing/2014/main" id="{67969E2F-905F-4B79-BEE8-492C5C5A600D}"/>
              </a:ext>
            </a:extLst>
          </p:cNvPr>
          <p:cNvSpPr txBox="1"/>
          <p:nvPr/>
        </p:nvSpPr>
        <p:spPr>
          <a:xfrm>
            <a:off x="7778297" y="2007515"/>
            <a:ext cx="1882564" cy="774882"/>
          </a:xfrm>
          <a:prstGeom prst="rect">
            <a:avLst/>
          </a:prstGeom>
          <a:noFill/>
        </p:spPr>
        <p:txBody>
          <a:bodyPr wrap="square" rtlCol="0">
            <a:spAutoFit/>
          </a:bodyPr>
          <a:lstStyle/>
          <a:p>
            <a:pPr algn="r">
              <a:lnSpc>
                <a:spcPct val="130000"/>
              </a:lnSpc>
              <a:tabLst>
                <a:tab pos="1344210" algn="ctr"/>
                <a:tab pos="2513846" algn="ctr"/>
              </a:tabLst>
            </a:pPr>
            <a:r>
              <a:rPr lang="en-GB" sz="1799" dirty="0">
                <a:latin typeface="Akkurat LL" panose="020B0504020101010102" pitchFamily="34" charset="-126"/>
                <a:ea typeface="Akkurat LL" panose="020B0504020101010102" pitchFamily="34" charset="-126"/>
                <a:cs typeface="Akkurat LL" panose="020B0504020101010102" pitchFamily="34" charset="-126"/>
              </a:rPr>
              <a:t>=   Diffusion Index</a:t>
            </a:r>
            <a:endParaRPr lang="en-US" sz="1799" dirty="0">
              <a:latin typeface="Akkurat LL" panose="020B0504020101010102" pitchFamily="34" charset="-126"/>
              <a:ea typeface="Akkurat LL" panose="020B0504020101010102" pitchFamily="34" charset="-126"/>
              <a:cs typeface="Akkurat LL" panose="020B0504020101010102" pitchFamily="34" charset="-126"/>
            </a:endParaRPr>
          </a:p>
        </p:txBody>
      </p:sp>
      <p:cxnSp>
        <p:nvCxnSpPr>
          <p:cNvPr id="16" name="Straight Connector 15">
            <a:extLst>
              <a:ext uri="{FF2B5EF4-FFF2-40B4-BE49-F238E27FC236}">
                <a16:creationId xmlns:a16="http://schemas.microsoft.com/office/drawing/2014/main" id="{6BE870D3-5F9F-485C-918B-F0BC28208E6F}"/>
              </a:ext>
            </a:extLst>
          </p:cNvPr>
          <p:cNvCxnSpPr>
            <a:cxnSpLocks/>
          </p:cNvCxnSpPr>
          <p:nvPr/>
        </p:nvCxnSpPr>
        <p:spPr>
          <a:xfrm>
            <a:off x="7554496" y="1916879"/>
            <a:ext cx="2902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2D11236-6EC0-4E1D-AAEE-454227BC6094}"/>
              </a:ext>
            </a:extLst>
          </p:cNvPr>
          <p:cNvGraphicFramePr>
            <a:graphicFrameLocks/>
          </p:cNvGraphicFramePr>
          <p:nvPr/>
        </p:nvGraphicFramePr>
        <p:xfrm>
          <a:off x="6689422" y="2727947"/>
          <a:ext cx="4553305" cy="3605684"/>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Arrow Connector 17">
            <a:extLst>
              <a:ext uri="{FF2B5EF4-FFF2-40B4-BE49-F238E27FC236}">
                <a16:creationId xmlns:a16="http://schemas.microsoft.com/office/drawing/2014/main" id="{1E746C73-3722-4B62-A8BA-DCC7AC2A2306}"/>
              </a:ext>
            </a:extLst>
          </p:cNvPr>
          <p:cNvCxnSpPr>
            <a:cxnSpLocks/>
          </p:cNvCxnSpPr>
          <p:nvPr/>
        </p:nvCxnSpPr>
        <p:spPr>
          <a:xfrm>
            <a:off x="9508369" y="3152043"/>
            <a:ext cx="299815" cy="1034490"/>
          </a:xfrm>
          <a:prstGeom prst="straightConnector1">
            <a:avLst/>
          </a:prstGeom>
          <a:ln w="158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3">
            <a:extLst>
              <a:ext uri="{FF2B5EF4-FFF2-40B4-BE49-F238E27FC236}">
                <a16:creationId xmlns:a16="http://schemas.microsoft.com/office/drawing/2014/main" id="{AE39C81D-FE46-4BA1-A9A4-FBAE76DAB808}"/>
              </a:ext>
            </a:extLst>
          </p:cNvPr>
          <p:cNvSpPr txBox="1"/>
          <p:nvPr/>
        </p:nvSpPr>
        <p:spPr>
          <a:xfrm>
            <a:off x="9533312" y="3089355"/>
            <a:ext cx="1636793" cy="12401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dirty="0">
                <a:latin typeface="Arial" panose="020B0604020202020204" pitchFamily="34" charset="0"/>
                <a:cs typeface="Arial" panose="020B0604020202020204" pitchFamily="34" charset="0"/>
              </a:rPr>
              <a:t>Slower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rate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improvement</a:t>
            </a:r>
          </a:p>
        </p:txBody>
      </p:sp>
      <p:sp>
        <p:nvSpPr>
          <p:cNvPr id="20" name="TextBox 3">
            <a:extLst>
              <a:ext uri="{FF2B5EF4-FFF2-40B4-BE49-F238E27FC236}">
                <a16:creationId xmlns:a16="http://schemas.microsoft.com/office/drawing/2014/main" id="{EFB83A30-4CBC-4FCE-A29B-163A56421747}"/>
              </a:ext>
            </a:extLst>
          </p:cNvPr>
          <p:cNvSpPr txBox="1"/>
          <p:nvPr/>
        </p:nvSpPr>
        <p:spPr>
          <a:xfrm>
            <a:off x="7400620" y="3147759"/>
            <a:ext cx="1447862" cy="12401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latin typeface="Arial" panose="020B0604020202020204" pitchFamily="34" charset="0"/>
                <a:cs typeface="Arial" panose="020B0604020202020204" pitchFamily="34" charset="0"/>
              </a:rPr>
              <a:t>Faster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rate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improvement   </a:t>
            </a:r>
          </a:p>
        </p:txBody>
      </p:sp>
      <p:cxnSp>
        <p:nvCxnSpPr>
          <p:cNvPr id="21" name="Straight Arrow Connector 20">
            <a:extLst>
              <a:ext uri="{FF2B5EF4-FFF2-40B4-BE49-F238E27FC236}">
                <a16:creationId xmlns:a16="http://schemas.microsoft.com/office/drawing/2014/main" id="{35D6AEE1-2F35-4827-8B9F-CFD3E9B6C22F}"/>
              </a:ext>
            </a:extLst>
          </p:cNvPr>
          <p:cNvCxnSpPr>
            <a:cxnSpLocks/>
          </p:cNvCxnSpPr>
          <p:nvPr/>
        </p:nvCxnSpPr>
        <p:spPr>
          <a:xfrm flipV="1">
            <a:off x="8755757" y="3182892"/>
            <a:ext cx="220587" cy="1017586"/>
          </a:xfrm>
          <a:prstGeom prst="straightConnector1">
            <a:avLst/>
          </a:prstGeom>
          <a:ln w="158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3">
            <a:extLst>
              <a:ext uri="{FF2B5EF4-FFF2-40B4-BE49-F238E27FC236}">
                <a16:creationId xmlns:a16="http://schemas.microsoft.com/office/drawing/2014/main" id="{73E9928F-5013-467E-8517-93F2AE7DA312}"/>
              </a:ext>
            </a:extLst>
          </p:cNvPr>
          <p:cNvSpPr txBox="1"/>
          <p:nvPr/>
        </p:nvSpPr>
        <p:spPr>
          <a:xfrm>
            <a:off x="10552473" y="4968431"/>
            <a:ext cx="1322019" cy="12401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dirty="0">
                <a:latin typeface="Arial" panose="020B0604020202020204" pitchFamily="34" charset="0"/>
                <a:cs typeface="Arial" panose="020B0604020202020204" pitchFamily="34" charset="0"/>
              </a:rPr>
              <a:t>     Slower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rate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deterioration</a:t>
            </a:r>
          </a:p>
        </p:txBody>
      </p:sp>
      <p:sp>
        <p:nvSpPr>
          <p:cNvPr id="23" name="TextBox 3">
            <a:extLst>
              <a:ext uri="{FF2B5EF4-FFF2-40B4-BE49-F238E27FC236}">
                <a16:creationId xmlns:a16="http://schemas.microsoft.com/office/drawing/2014/main" id="{0B2DCB29-A963-4ADE-B820-7989D30E727E}"/>
              </a:ext>
            </a:extLst>
          </p:cNvPr>
          <p:cNvSpPr txBox="1"/>
          <p:nvPr/>
        </p:nvSpPr>
        <p:spPr>
          <a:xfrm>
            <a:off x="8177574" y="5021275"/>
            <a:ext cx="1447945" cy="11371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latin typeface="Arial" panose="020B0604020202020204" pitchFamily="34" charset="0"/>
                <a:cs typeface="Arial" panose="020B0604020202020204" pitchFamily="34" charset="0"/>
              </a:rPr>
              <a:t>Faster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rate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deterioration</a:t>
            </a:r>
          </a:p>
        </p:txBody>
      </p:sp>
      <p:cxnSp>
        <p:nvCxnSpPr>
          <p:cNvPr id="24" name="Straight Arrow Connector 23">
            <a:extLst>
              <a:ext uri="{FF2B5EF4-FFF2-40B4-BE49-F238E27FC236}">
                <a16:creationId xmlns:a16="http://schemas.microsoft.com/office/drawing/2014/main" id="{B52D07A1-7D21-4F72-A239-50DA340E0429}"/>
              </a:ext>
            </a:extLst>
          </p:cNvPr>
          <p:cNvCxnSpPr>
            <a:cxnSpLocks/>
          </p:cNvCxnSpPr>
          <p:nvPr/>
        </p:nvCxnSpPr>
        <p:spPr>
          <a:xfrm flipV="1">
            <a:off x="10436706" y="4689563"/>
            <a:ext cx="350730" cy="1027246"/>
          </a:xfrm>
          <a:prstGeom prst="straightConnector1">
            <a:avLst/>
          </a:prstGeom>
          <a:ln w="158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8D739C-FF63-4EDB-8D70-C047F5C17452}"/>
              </a:ext>
            </a:extLst>
          </p:cNvPr>
          <p:cNvCxnSpPr>
            <a:cxnSpLocks/>
          </p:cNvCxnSpPr>
          <p:nvPr/>
        </p:nvCxnSpPr>
        <p:spPr>
          <a:xfrm>
            <a:off x="9533312" y="4689563"/>
            <a:ext cx="327686" cy="1027247"/>
          </a:xfrm>
          <a:prstGeom prst="straightConnector1">
            <a:avLst/>
          </a:prstGeom>
          <a:ln w="158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2A9E213-DEE3-4C46-A6FA-526ECD4D3469}"/>
              </a:ext>
            </a:extLst>
          </p:cNvPr>
          <p:cNvSpPr txBox="1"/>
          <p:nvPr/>
        </p:nvSpPr>
        <p:spPr>
          <a:xfrm>
            <a:off x="574453" y="1447965"/>
            <a:ext cx="4795682" cy="938719"/>
          </a:xfrm>
          <a:prstGeom prst="rect">
            <a:avLst/>
          </a:prstGeom>
          <a:noFill/>
        </p:spPr>
        <p:txBody>
          <a:bodyPr wrap="square" lIns="0" tIns="0" rIns="0" bIns="0" rtlCol="0">
            <a:spAutoFit/>
          </a:bodyPr>
          <a:lstStyle/>
          <a:p>
            <a:pPr algn="l"/>
            <a:r>
              <a:rPr lang="en-GB" sz="1400" i="1" dirty="0">
                <a:ea typeface="Akkurat LL" panose="020B0504020101010102"/>
              </a:rPr>
              <a:t>e.g. “Is your output (in units) higher, the same or lower than one month ago?”</a:t>
            </a:r>
          </a:p>
          <a:p>
            <a:pPr algn="l">
              <a:spcBef>
                <a:spcPts val="600"/>
              </a:spcBef>
            </a:pPr>
            <a:r>
              <a:rPr lang="en-GB" sz="1400" i="1" dirty="0">
                <a:ea typeface="Akkurat LL" panose="020B0504020101010102"/>
              </a:rPr>
              <a:t>Please state any reason for change……………………………………………….</a:t>
            </a:r>
          </a:p>
        </p:txBody>
      </p:sp>
      <p:graphicFrame>
        <p:nvGraphicFramePr>
          <p:cNvPr id="4" name="Chart 3">
            <a:extLst>
              <a:ext uri="{FF2B5EF4-FFF2-40B4-BE49-F238E27FC236}">
                <a16:creationId xmlns:a16="http://schemas.microsoft.com/office/drawing/2014/main" id="{1D4C4C67-59E9-496A-AF1D-B7CE72C74863}"/>
              </a:ext>
            </a:extLst>
          </p:cNvPr>
          <p:cNvGraphicFramePr>
            <a:graphicFrameLocks/>
          </p:cNvGraphicFramePr>
          <p:nvPr/>
        </p:nvGraphicFramePr>
        <p:xfrm>
          <a:off x="557213" y="2586927"/>
          <a:ext cx="3697979" cy="3623373"/>
        </p:xfrm>
        <a:graphic>
          <a:graphicData uri="http://schemas.openxmlformats.org/drawingml/2006/chart">
            <c:chart xmlns:c="http://schemas.openxmlformats.org/drawingml/2006/chart" xmlns:r="http://schemas.openxmlformats.org/officeDocument/2006/relationships" r:id="rId4"/>
          </a:graphicData>
        </a:graphic>
      </p:graphicFrame>
      <p:sp>
        <p:nvSpPr>
          <p:cNvPr id="2" name="Freeform: Shape 1">
            <a:extLst>
              <a:ext uri="{FF2B5EF4-FFF2-40B4-BE49-F238E27FC236}">
                <a16:creationId xmlns:a16="http://schemas.microsoft.com/office/drawing/2014/main" id="{1D8BF61D-37B9-E390-4204-8B93F0334F24}"/>
              </a:ext>
            </a:extLst>
          </p:cNvPr>
          <p:cNvSpPr/>
          <p:nvPr/>
        </p:nvSpPr>
        <p:spPr>
          <a:xfrm>
            <a:off x="3355942" y="2182281"/>
            <a:ext cx="1682144" cy="1880446"/>
          </a:xfrm>
          <a:custGeom>
            <a:avLst/>
            <a:gdLst>
              <a:gd name="connsiteX0" fmla="*/ 0 w 1682144"/>
              <a:gd name="connsiteY0" fmla="*/ 0 h 2309567"/>
              <a:gd name="connsiteX1" fmla="*/ 1498862 w 1682144"/>
              <a:gd name="connsiteY1" fmla="*/ 358219 h 2309567"/>
              <a:gd name="connsiteX2" fmla="*/ 1574277 w 1682144"/>
              <a:gd name="connsiteY2" fmla="*/ 1734532 h 2309567"/>
              <a:gd name="connsiteX3" fmla="*/ 744718 w 1682144"/>
              <a:gd name="connsiteY3" fmla="*/ 2309567 h 2309567"/>
            </a:gdLst>
            <a:ahLst/>
            <a:cxnLst>
              <a:cxn ang="0">
                <a:pos x="connsiteX0" y="connsiteY0"/>
              </a:cxn>
              <a:cxn ang="0">
                <a:pos x="connsiteX1" y="connsiteY1"/>
              </a:cxn>
              <a:cxn ang="0">
                <a:pos x="connsiteX2" y="connsiteY2"/>
              </a:cxn>
              <a:cxn ang="0">
                <a:pos x="connsiteX3" y="connsiteY3"/>
              </a:cxn>
            </a:cxnLst>
            <a:rect l="l" t="t" r="r" b="b"/>
            <a:pathLst>
              <a:path w="1682144" h="2309567">
                <a:moveTo>
                  <a:pt x="0" y="0"/>
                </a:moveTo>
                <a:cubicBezTo>
                  <a:pt x="618241" y="34565"/>
                  <a:pt x="1236483" y="69130"/>
                  <a:pt x="1498862" y="358219"/>
                </a:cubicBezTo>
                <a:cubicBezTo>
                  <a:pt x="1761241" y="647308"/>
                  <a:pt x="1699968" y="1409307"/>
                  <a:pt x="1574277" y="1734532"/>
                </a:cubicBezTo>
                <a:cubicBezTo>
                  <a:pt x="1448586" y="2059757"/>
                  <a:pt x="1096652" y="2184662"/>
                  <a:pt x="744718" y="2309567"/>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2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62BCA-EA49-ABBB-8022-4502A38E582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D835F-2493-C9CC-A269-FE1751844484}"/>
              </a:ext>
            </a:extLst>
          </p:cNvPr>
          <p:cNvSpPr>
            <a:spLocks noGrp="1"/>
          </p:cNvSpPr>
          <p:nvPr>
            <p:ph type="sldNum" sz="quarter" idx="12"/>
          </p:nvPr>
        </p:nvSpPr>
        <p:spPr/>
        <p:txBody>
          <a:bodyPr/>
          <a:lstStyle/>
          <a:p>
            <a:fld id="{5CFA18E4-D58E-4B28-B105-28D9665A8EBC}" type="slidenum">
              <a:rPr lang="en-US" smtClean="0"/>
              <a:t>4</a:t>
            </a:fld>
            <a:endParaRPr lang="en-US"/>
          </a:p>
        </p:txBody>
      </p:sp>
      <p:sp>
        <p:nvSpPr>
          <p:cNvPr id="5" name="Title 4">
            <a:extLst>
              <a:ext uri="{FF2B5EF4-FFF2-40B4-BE49-F238E27FC236}">
                <a16:creationId xmlns:a16="http://schemas.microsoft.com/office/drawing/2014/main" id="{0D6AF83F-8A3D-CFA6-FCB6-A85594C91F8C}"/>
              </a:ext>
            </a:extLst>
          </p:cNvPr>
          <p:cNvSpPr>
            <a:spLocks noGrp="1"/>
          </p:cNvSpPr>
          <p:nvPr>
            <p:ph type="title"/>
          </p:nvPr>
        </p:nvSpPr>
        <p:spPr>
          <a:xfrm>
            <a:off x="557213" y="342899"/>
            <a:ext cx="11074614" cy="405245"/>
          </a:xfrm>
        </p:spPr>
        <p:txBody>
          <a:bodyPr/>
          <a:lstStyle/>
          <a:p>
            <a:r>
              <a:rPr lang="en-GB" dirty="0"/>
              <a:t>Dealing with data uncertainty</a:t>
            </a:r>
          </a:p>
        </p:txBody>
      </p:sp>
      <p:graphicFrame>
        <p:nvGraphicFramePr>
          <p:cNvPr id="4" name="Chart 3">
            <a:extLst>
              <a:ext uri="{FF2B5EF4-FFF2-40B4-BE49-F238E27FC236}">
                <a16:creationId xmlns:a16="http://schemas.microsoft.com/office/drawing/2014/main" id="{53800C95-744A-C317-2DFC-224719AA5187}"/>
              </a:ext>
            </a:extLst>
          </p:cNvPr>
          <p:cNvGraphicFramePr>
            <a:graphicFrameLocks/>
          </p:cNvGraphicFramePr>
          <p:nvPr>
            <p:extLst>
              <p:ext uri="{D42A27DB-BD31-4B8C-83A1-F6EECF244321}">
                <p14:modId xmlns:p14="http://schemas.microsoft.com/office/powerpoint/2010/main" val="2002024381"/>
              </p:ext>
            </p:extLst>
          </p:nvPr>
        </p:nvGraphicFramePr>
        <p:xfrm>
          <a:off x="557213" y="847493"/>
          <a:ext cx="10763038" cy="5362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91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FC5DD37-53B2-40E2-BCEC-5D5AFC7F7FBE}"/>
              </a:ext>
            </a:extLst>
          </p:cNvPr>
          <p:cNvGraphicFramePr>
            <a:graphicFrameLocks noGrp="1"/>
          </p:cNvGraphicFramePr>
          <p:nvPr/>
        </p:nvGraphicFramePr>
        <p:xfrm>
          <a:off x="6095999" y="342900"/>
          <a:ext cx="5431971" cy="402336"/>
        </p:xfrm>
        <a:graphic>
          <a:graphicData uri="http://schemas.openxmlformats.org/drawingml/2006/table">
            <a:tbl>
              <a:tblPr firstRow="1" bandRow="1">
                <a:tableStyleId>{2D5ABB26-0587-4C30-8999-92F81FD0307C}</a:tableStyleId>
              </a:tblPr>
              <a:tblGrid>
                <a:gridCol w="5431971">
                  <a:extLst>
                    <a:ext uri="{9D8B030D-6E8A-4147-A177-3AD203B41FA5}">
                      <a16:colId xmlns:a16="http://schemas.microsoft.com/office/drawing/2014/main" val="3024813448"/>
                    </a:ext>
                  </a:extLst>
                </a:gridCol>
              </a:tblGrid>
              <a:tr h="402336">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Example PMI panel: China manufacturing</a:t>
                      </a:r>
                    </a:p>
                  </a:txBody>
                  <a:tcPr anchor="ctr">
                    <a:solidFill>
                      <a:srgbClr val="006D89"/>
                    </a:solidFill>
                  </a:tcPr>
                </a:tc>
                <a:extLst>
                  <a:ext uri="{0D108BD9-81ED-4DB2-BD59-A6C34878D82A}">
                    <a16:rowId xmlns:a16="http://schemas.microsoft.com/office/drawing/2014/main" val="841053662"/>
                  </a:ext>
                </a:extLst>
              </a:tr>
            </a:tbl>
          </a:graphicData>
        </a:graphic>
      </p:graphicFrame>
      <p:sp>
        <p:nvSpPr>
          <p:cNvPr id="15" name="Content Placeholder 14">
            <a:extLst>
              <a:ext uri="{FF2B5EF4-FFF2-40B4-BE49-F238E27FC236}">
                <a16:creationId xmlns:a16="http://schemas.microsoft.com/office/drawing/2014/main" id="{96E7CD2E-B487-48F6-82FF-0BC424F2893F}"/>
              </a:ext>
            </a:extLst>
          </p:cNvPr>
          <p:cNvSpPr>
            <a:spLocks noGrp="1"/>
          </p:cNvSpPr>
          <p:nvPr>
            <p:ph sz="quarter" idx="13"/>
          </p:nvPr>
        </p:nvSpPr>
        <p:spPr>
          <a:xfrm>
            <a:off x="567037" y="1955800"/>
            <a:ext cx="4364191" cy="4051015"/>
          </a:xfrm>
        </p:spPr>
        <p:txBody>
          <a:bodyPr/>
          <a:lstStyle/>
          <a:p>
            <a:pPr marL="342900" indent="-342900">
              <a:lnSpc>
                <a:spcPct val="110000"/>
              </a:lnSpc>
              <a:spcBef>
                <a:spcPts val="1800"/>
              </a:spcBef>
              <a:spcAft>
                <a:spcPts val="0"/>
              </a:spcAft>
              <a:buFont typeface="Wingdings" panose="05000000000000000000" pitchFamily="2" charset="2"/>
              <a:buChar char="§"/>
              <a:defRPr/>
            </a:pPr>
            <a:r>
              <a:rPr kumimoji="0" lang="en-US" sz="2000" b="0" i="0" u="none" strike="noStrike" kern="1200" cap="none" spc="0" normalizeH="0" baseline="0" noProof="0" dirty="0">
                <a:ln>
                  <a:noFill/>
                </a:ln>
                <a:solidFill>
                  <a:srgbClr val="000000"/>
                </a:solidFill>
                <a:effectLst/>
                <a:uLnTx/>
                <a:uFillTx/>
                <a:ea typeface="+mn-ea"/>
                <a:cs typeface="+mn-cs"/>
              </a:rPr>
              <a:t>Rapid publication</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Not revised</a:t>
            </a:r>
          </a:p>
          <a:p>
            <a:pPr marL="342900" indent="-342900">
              <a:lnSpc>
                <a:spcPct val="110000"/>
              </a:lnSpc>
              <a:spcBef>
                <a:spcPts val="1800"/>
              </a:spcBef>
              <a:spcAft>
                <a:spcPts val="0"/>
              </a:spcAft>
              <a:buFont typeface="Wingdings" panose="05000000000000000000" pitchFamily="2" charset="2"/>
              <a:buChar char="§"/>
              <a:defRPr/>
            </a:pPr>
            <a:r>
              <a:rPr kumimoji="0" lang="en-US" sz="2000" b="0" i="0" u="none" strike="noStrike" kern="1200" cap="none" spc="0" normalizeH="0" baseline="0" noProof="0" dirty="0">
                <a:ln>
                  <a:noFill/>
                </a:ln>
                <a:solidFill>
                  <a:srgbClr val="000000"/>
                </a:solidFill>
                <a:effectLst/>
                <a:uLnTx/>
                <a:uFillTx/>
                <a:ea typeface="+mn-ea"/>
                <a:cs typeface="+mn-cs"/>
              </a:rPr>
              <a:t>Hard data, not sentiment</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Knowledgeable, representative respondents, low ‘churn’</a:t>
            </a:r>
            <a:endParaRPr kumimoji="0" lang="en-US" sz="2000" b="0" i="0" u="none" strike="noStrike" kern="1200" cap="none" spc="0" normalizeH="0" baseline="0" noProof="0" dirty="0">
              <a:ln>
                <a:noFill/>
              </a:ln>
              <a:solidFill>
                <a:srgbClr val="000000"/>
              </a:solidFill>
              <a:effectLst/>
              <a:uLnTx/>
              <a:uFillTx/>
              <a:ea typeface="+mn-ea"/>
              <a:cs typeface="+mn-cs"/>
            </a:endParaRP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Broad coverage of the economy</a:t>
            </a:r>
          </a:p>
          <a:p>
            <a:pPr marL="342900" indent="-342900">
              <a:lnSpc>
                <a:spcPct val="110000"/>
              </a:lnSpc>
              <a:spcBef>
                <a:spcPts val="1800"/>
              </a:spcBef>
              <a:spcAft>
                <a:spcPts val="0"/>
              </a:spcAft>
              <a:buFont typeface="Wingdings" panose="05000000000000000000" pitchFamily="2" charset="2"/>
              <a:buChar char="§"/>
              <a:defRPr/>
            </a:pPr>
            <a:r>
              <a:rPr kumimoji="0" lang="en-US" sz="2000" b="0" i="0" u="none" strike="noStrike" kern="1200" cap="none" spc="0" normalizeH="0" baseline="0" noProof="0" dirty="0">
                <a:ln>
                  <a:noFill/>
                </a:ln>
                <a:solidFill>
                  <a:srgbClr val="000000"/>
                </a:solidFill>
                <a:effectLst/>
                <a:uLnTx/>
                <a:uFillTx/>
                <a:ea typeface="+mn-ea"/>
                <a:cs typeface="+mn-cs"/>
              </a:rPr>
              <a:t>Internationally comparable</a:t>
            </a:r>
          </a:p>
        </p:txBody>
      </p:sp>
      <p:sp>
        <p:nvSpPr>
          <p:cNvPr id="5" name="Title 4">
            <a:extLst>
              <a:ext uri="{FF2B5EF4-FFF2-40B4-BE49-F238E27FC236}">
                <a16:creationId xmlns:a16="http://schemas.microsoft.com/office/drawing/2014/main" id="{E611BE23-23EC-442F-9A9A-B3C7932E0CE8}"/>
              </a:ext>
            </a:extLst>
          </p:cNvPr>
          <p:cNvSpPr>
            <a:spLocks noGrp="1"/>
          </p:cNvSpPr>
          <p:nvPr>
            <p:ph type="title"/>
          </p:nvPr>
        </p:nvSpPr>
        <p:spPr>
          <a:xfrm>
            <a:off x="567038" y="652994"/>
            <a:ext cx="6149447" cy="402336"/>
          </a:xfrm>
        </p:spPr>
        <p:txBody>
          <a:bodyPr/>
          <a:lstStyle/>
          <a:p>
            <a:pPr>
              <a:spcAft>
                <a:spcPts val="1200"/>
              </a:spcAft>
            </a:pPr>
            <a:r>
              <a:rPr lang="en-US" dirty="0"/>
              <a:t>A need for better data: PMIs</a:t>
            </a:r>
            <a:br>
              <a:rPr lang="en-US" dirty="0"/>
            </a:br>
            <a:br>
              <a:rPr lang="en-US" dirty="0"/>
            </a:br>
            <a:r>
              <a:rPr lang="en-US" dirty="0">
                <a:solidFill>
                  <a:srgbClr val="DC7900"/>
                </a:solidFill>
              </a:rPr>
              <a:t>Criteria:</a:t>
            </a:r>
            <a:br>
              <a:rPr lang="en-US" dirty="0"/>
            </a:br>
            <a:endParaRPr lang="en-US" spc="-30" dirty="0">
              <a:solidFill>
                <a:schemeClr val="accent4"/>
              </a:solidFill>
            </a:endParaRPr>
          </a:p>
        </p:txBody>
      </p:sp>
      <p:sp>
        <p:nvSpPr>
          <p:cNvPr id="3" name="Footer Placeholder 2">
            <a:extLst>
              <a:ext uri="{FF2B5EF4-FFF2-40B4-BE49-F238E27FC236}">
                <a16:creationId xmlns:a16="http://schemas.microsoft.com/office/drawing/2014/main" id="{3BEB1ED0-1B65-47C3-B873-E0B54DAA8F9F}"/>
              </a:ext>
            </a:extLst>
          </p:cNvPr>
          <p:cNvSpPr>
            <a:spLocks noGrp="1"/>
          </p:cNvSpPr>
          <p:nvPr>
            <p:ph type="ftr" sz="quarter" idx="4294967295"/>
          </p:nvPr>
        </p:nvSpPr>
        <p:spPr>
          <a:xfrm>
            <a:off x="3703320" y="6403791"/>
            <a:ext cx="7474993" cy="214805"/>
          </a:xfrm>
        </p:spPr>
        <p:txBody>
          <a:bodyPr/>
          <a:lstStyle/>
          <a:p>
            <a:r>
              <a:rPr lang="en-US" dirty="0"/>
              <a:t>Permission to reprint or distribute any content from this presentation requires the prior written approval of S&amp;P Global Market Intelligence.</a:t>
            </a:r>
          </a:p>
        </p:txBody>
      </p:sp>
      <p:sp>
        <p:nvSpPr>
          <p:cNvPr id="4" name="Slide Number Placeholder 3">
            <a:extLst>
              <a:ext uri="{FF2B5EF4-FFF2-40B4-BE49-F238E27FC236}">
                <a16:creationId xmlns:a16="http://schemas.microsoft.com/office/drawing/2014/main" id="{2C18C46F-1D68-4254-A3D5-D210C8F34D20}"/>
              </a:ext>
            </a:extLst>
          </p:cNvPr>
          <p:cNvSpPr>
            <a:spLocks noGrp="1"/>
          </p:cNvSpPr>
          <p:nvPr>
            <p:ph type="sldNum" sz="quarter" idx="20"/>
          </p:nvPr>
        </p:nvSpPr>
        <p:spPr/>
        <p:txBody>
          <a:bodyPr/>
          <a:lstStyle/>
          <a:p>
            <a:fld id="{5246FB18-5DF1-419A-B975-14AFDDD65B9F}" type="slidenum">
              <a:rPr lang="en-US" smtClean="0"/>
              <a:t>5</a:t>
            </a:fld>
            <a:endParaRPr lang="en-US"/>
          </a:p>
        </p:txBody>
      </p:sp>
      <p:pic>
        <p:nvPicPr>
          <p:cNvPr id="14" name="Picture 13">
            <a:extLst>
              <a:ext uri="{FF2B5EF4-FFF2-40B4-BE49-F238E27FC236}">
                <a16:creationId xmlns:a16="http://schemas.microsoft.com/office/drawing/2014/main" id="{4C055CCA-EB24-4D42-A6FA-08232B5EE0A5}"/>
              </a:ext>
            </a:extLst>
          </p:cNvPr>
          <p:cNvPicPr>
            <a:picLocks noChangeAspect="1"/>
          </p:cNvPicPr>
          <p:nvPr/>
        </p:nvPicPr>
        <p:blipFill rotWithShape="1">
          <a:blip r:embed="rId2"/>
          <a:srcRect b="8038"/>
          <a:stretch/>
        </p:blipFill>
        <p:spPr>
          <a:xfrm>
            <a:off x="6241818" y="737853"/>
            <a:ext cx="4936495" cy="5070666"/>
          </a:xfrm>
          <a:prstGeom prst="rect">
            <a:avLst/>
          </a:prstGeom>
        </p:spPr>
      </p:pic>
      <p:sp>
        <p:nvSpPr>
          <p:cNvPr id="2" name="TextBox 1">
            <a:extLst>
              <a:ext uri="{FF2B5EF4-FFF2-40B4-BE49-F238E27FC236}">
                <a16:creationId xmlns:a16="http://schemas.microsoft.com/office/drawing/2014/main" id="{3A697CE1-1C3E-FB33-1218-FECF178FEAC2}"/>
              </a:ext>
            </a:extLst>
          </p:cNvPr>
          <p:cNvSpPr txBox="1"/>
          <p:nvPr/>
        </p:nvSpPr>
        <p:spPr>
          <a:xfrm>
            <a:off x="6308520" y="5893378"/>
            <a:ext cx="815929" cy="161583"/>
          </a:xfrm>
          <a:prstGeom prst="rect">
            <a:avLst/>
          </a:prstGeom>
          <a:noFill/>
        </p:spPr>
        <p:txBody>
          <a:bodyPr wrap="none" lIns="0" tIns="0" rIns="0" bIns="0" rtlCol="0">
            <a:spAutoFit/>
          </a:bodyPr>
          <a:lstStyle/>
          <a:p>
            <a:pPr algn="l">
              <a:spcAft>
                <a:spcPts val="200"/>
              </a:spcAft>
            </a:pPr>
            <a:r>
              <a:rPr lang="en-US" sz="1050" dirty="0"/>
              <a:t>Source: NBS.</a:t>
            </a:r>
            <a:endParaRPr lang="en-GB" sz="1050" dirty="0" err="1"/>
          </a:p>
        </p:txBody>
      </p:sp>
    </p:spTree>
    <p:extLst>
      <p:ext uri="{BB962C8B-B14F-4D97-AF65-F5344CB8AC3E}">
        <p14:creationId xmlns:p14="http://schemas.microsoft.com/office/powerpoint/2010/main" val="228866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EF61-25A2-C675-5477-5E988E150363}"/>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388C691-3093-C64B-E0C7-DB5AD2879E8A}"/>
              </a:ext>
            </a:extLst>
          </p:cNvPr>
          <p:cNvSpPr>
            <a:spLocks noGrp="1"/>
          </p:cNvSpPr>
          <p:nvPr>
            <p:ph sz="quarter" idx="13"/>
          </p:nvPr>
        </p:nvSpPr>
        <p:spPr>
          <a:xfrm>
            <a:off x="567037" y="1955800"/>
            <a:ext cx="4364191" cy="4051015"/>
          </a:xfrm>
        </p:spPr>
        <p:txBody>
          <a:bodyPr/>
          <a:lstStyle/>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Rapid publication</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Not revised</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Hard data, not sentiment*</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Knowledgeable, representative respondents, low ‘churn’</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Broad coverage of the economy</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Internationally comparable</a:t>
            </a:r>
          </a:p>
        </p:txBody>
      </p:sp>
      <p:sp>
        <p:nvSpPr>
          <p:cNvPr id="5" name="Title 4">
            <a:extLst>
              <a:ext uri="{FF2B5EF4-FFF2-40B4-BE49-F238E27FC236}">
                <a16:creationId xmlns:a16="http://schemas.microsoft.com/office/drawing/2014/main" id="{0B259F9A-477B-B05D-6F53-E8B77EB76765}"/>
              </a:ext>
            </a:extLst>
          </p:cNvPr>
          <p:cNvSpPr>
            <a:spLocks noGrp="1"/>
          </p:cNvSpPr>
          <p:nvPr>
            <p:ph type="title"/>
          </p:nvPr>
        </p:nvSpPr>
        <p:spPr>
          <a:xfrm>
            <a:off x="567038" y="652994"/>
            <a:ext cx="6149447" cy="402336"/>
          </a:xfrm>
        </p:spPr>
        <p:txBody>
          <a:bodyPr/>
          <a:lstStyle/>
          <a:p>
            <a:pPr>
              <a:spcAft>
                <a:spcPts val="1200"/>
              </a:spcAft>
            </a:pPr>
            <a:r>
              <a:rPr lang="en-US" dirty="0"/>
              <a:t>A need for better data: PMIs</a:t>
            </a:r>
            <a:br>
              <a:rPr lang="en-US" dirty="0"/>
            </a:br>
            <a:br>
              <a:rPr lang="en-US" dirty="0"/>
            </a:br>
            <a:r>
              <a:rPr lang="en-US" dirty="0">
                <a:solidFill>
                  <a:srgbClr val="DC7900"/>
                </a:solidFill>
              </a:rPr>
              <a:t>Criteria:</a:t>
            </a:r>
            <a:br>
              <a:rPr lang="en-US" dirty="0"/>
            </a:br>
            <a:endParaRPr lang="en-US" spc="-30" dirty="0">
              <a:solidFill>
                <a:schemeClr val="accent4"/>
              </a:solidFill>
            </a:endParaRPr>
          </a:p>
        </p:txBody>
      </p:sp>
      <p:sp>
        <p:nvSpPr>
          <p:cNvPr id="3" name="Footer Placeholder 2">
            <a:extLst>
              <a:ext uri="{FF2B5EF4-FFF2-40B4-BE49-F238E27FC236}">
                <a16:creationId xmlns:a16="http://schemas.microsoft.com/office/drawing/2014/main" id="{0468F0FF-B7F2-0905-C256-5C57393BA58B}"/>
              </a:ext>
            </a:extLst>
          </p:cNvPr>
          <p:cNvSpPr>
            <a:spLocks noGrp="1"/>
          </p:cNvSpPr>
          <p:nvPr>
            <p:ph type="ftr" sz="quarter" idx="4294967295"/>
          </p:nvPr>
        </p:nvSpPr>
        <p:spPr>
          <a:xfrm>
            <a:off x="3703320" y="6403791"/>
            <a:ext cx="7474993" cy="214805"/>
          </a:xfrm>
        </p:spPr>
        <p:txBody>
          <a:bodyPr/>
          <a:lstStyle/>
          <a:p>
            <a:r>
              <a:rPr lang="en-US" dirty="0"/>
              <a:t>Permission to reprint or distribute any content from this presentation requires the prior written approval of S&amp;P Global Market Intelligence.</a:t>
            </a:r>
          </a:p>
        </p:txBody>
      </p:sp>
      <p:sp>
        <p:nvSpPr>
          <p:cNvPr id="4" name="Slide Number Placeholder 3">
            <a:extLst>
              <a:ext uri="{FF2B5EF4-FFF2-40B4-BE49-F238E27FC236}">
                <a16:creationId xmlns:a16="http://schemas.microsoft.com/office/drawing/2014/main" id="{676BD681-80B1-4C04-AB2C-69F714EC0B07}"/>
              </a:ext>
            </a:extLst>
          </p:cNvPr>
          <p:cNvSpPr>
            <a:spLocks noGrp="1"/>
          </p:cNvSpPr>
          <p:nvPr>
            <p:ph type="sldNum" sz="quarter" idx="20"/>
          </p:nvPr>
        </p:nvSpPr>
        <p:spPr/>
        <p:txBody>
          <a:bodyPr/>
          <a:lstStyle/>
          <a:p>
            <a:fld id="{5246FB18-5DF1-419A-B975-14AFDDD65B9F}" type="slidenum">
              <a:rPr lang="en-US" smtClean="0"/>
              <a:t>6</a:t>
            </a:fld>
            <a:endParaRPr lang="en-US"/>
          </a:p>
        </p:txBody>
      </p:sp>
      <p:sp>
        <p:nvSpPr>
          <p:cNvPr id="2" name="TextBox 1">
            <a:extLst>
              <a:ext uri="{FF2B5EF4-FFF2-40B4-BE49-F238E27FC236}">
                <a16:creationId xmlns:a16="http://schemas.microsoft.com/office/drawing/2014/main" id="{4058BBD9-6C5F-A40D-4F11-C1B39664B7C3}"/>
              </a:ext>
            </a:extLst>
          </p:cNvPr>
          <p:cNvSpPr txBox="1"/>
          <p:nvPr/>
        </p:nvSpPr>
        <p:spPr>
          <a:xfrm>
            <a:off x="6095999" y="544068"/>
            <a:ext cx="3775365" cy="4185761"/>
          </a:xfrm>
          <a:prstGeom prst="rect">
            <a:avLst/>
          </a:prstGeom>
          <a:noFill/>
        </p:spPr>
        <p:txBody>
          <a:bodyPr wrap="square" lIns="0" tIns="0" rIns="0" bIns="0" rtlCol="0">
            <a:spAutoFit/>
          </a:bodyPr>
          <a:lstStyle/>
          <a:p>
            <a:pPr marL="0" marR="0" indent="0" algn="l" rtl="0" eaLnBrk="1" fontAlgn="base" latinLnBrk="0" hangingPunct="1">
              <a:spcBef>
                <a:spcPts val="300"/>
              </a:spcBef>
              <a:spcAft>
                <a:spcPts val="0"/>
              </a:spcAft>
            </a:pPr>
            <a:endParaRPr lang="en-GB" sz="1600" b="1" i="0" u="none" strike="noStrike" kern="1200" baseline="0" dirty="0">
              <a:ln>
                <a:noFill/>
              </a:ln>
              <a:solidFill>
                <a:srgbClr val="C00000"/>
              </a:solidFill>
              <a:effectLst/>
              <a:ea typeface="Akkurat LL" panose="020B0504020101010102" pitchFamily="34" charset="-126"/>
              <a:cs typeface="Akkurat LL" panose="020B0504020101010102" pitchFamily="34" charset="-126"/>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Output</a:t>
            </a: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New orders</a:t>
            </a:r>
            <a:endParaRPr lang="en-US" sz="1600" i="0" u="none" strike="noStrike" dirty="0">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New export orders</a:t>
            </a:r>
            <a:endParaRPr lang="en-US" sz="1600" i="0" u="none" strike="noStrike" dirty="0">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Backlogs of work</a:t>
            </a:r>
            <a:endParaRPr lang="en-US" sz="1600" i="0" u="none" strike="noStrike" dirty="0">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Employment</a:t>
            </a:r>
            <a:endParaRPr lang="en-US" sz="1600" i="0" u="none" strike="noStrike" dirty="0">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Input prices</a:t>
            </a:r>
            <a:endParaRPr lang="en-US" sz="1600" i="0" u="none" strike="noStrike" dirty="0">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effectLst/>
                <a:ea typeface="Akkurat LL" panose="020B0504020101010102" pitchFamily="34" charset="-126"/>
                <a:cs typeface="Akkurat LL" panose="020B0504020101010102" pitchFamily="34" charset="-126"/>
              </a:rPr>
              <a:t>Output prices</a:t>
            </a:r>
            <a:endParaRPr lang="en-US" sz="1600" i="0" u="none" strike="noStrike" dirty="0">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solidFill>
                  <a:srgbClr val="DC7900"/>
                </a:solidFill>
                <a:effectLst/>
                <a:ea typeface="Akkurat LL" panose="020B0504020101010102" pitchFamily="34" charset="-126"/>
                <a:cs typeface="Akkurat LL" panose="020B0504020101010102" pitchFamily="34" charset="-126"/>
              </a:rPr>
              <a:t>Quantity of purchases</a:t>
            </a:r>
            <a:endParaRPr lang="en-US" sz="1600" i="0" u="none" strike="noStrike" dirty="0">
              <a:solidFill>
                <a:srgbClr val="DC7900"/>
              </a:solidFill>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solidFill>
                  <a:srgbClr val="DC7900"/>
                </a:solidFill>
                <a:effectLst/>
                <a:ea typeface="Akkurat LL" panose="020B0504020101010102" pitchFamily="34" charset="-126"/>
                <a:cs typeface="Akkurat LL" panose="020B0504020101010102" pitchFamily="34" charset="-126"/>
              </a:rPr>
              <a:t>Suppliers’ delivery times</a:t>
            </a:r>
            <a:endParaRPr lang="en-US" sz="1600" i="0" u="none" strike="noStrike" dirty="0">
              <a:solidFill>
                <a:srgbClr val="DC7900"/>
              </a:solidFill>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solidFill>
                  <a:srgbClr val="DC7900"/>
                </a:solidFill>
                <a:effectLst/>
                <a:ea typeface="Akkurat LL" panose="020B0504020101010102" pitchFamily="34" charset="-126"/>
                <a:cs typeface="Akkurat LL" panose="020B0504020101010102" pitchFamily="34" charset="-126"/>
              </a:rPr>
              <a:t>Stocks of purchases</a:t>
            </a:r>
            <a:endParaRPr lang="en-US" sz="1600" i="0" u="none" strike="noStrike" dirty="0">
              <a:solidFill>
                <a:srgbClr val="DC7900"/>
              </a:solidFill>
              <a:effectLst/>
            </a:endParaRPr>
          </a:p>
          <a:p>
            <a:pPr marL="285750" marR="0" indent="-285750" algn="l" rtl="0" eaLnBrk="1" fontAlgn="base" latinLnBrk="0" hangingPunct="1">
              <a:spcBef>
                <a:spcPts val="300"/>
              </a:spcBef>
              <a:spcAft>
                <a:spcPts val="0"/>
              </a:spcAft>
              <a:buFont typeface="Wingdings" panose="05000000000000000000" pitchFamily="2" charset="2"/>
              <a:buChar char="§"/>
            </a:pPr>
            <a:r>
              <a:rPr lang="en-GB" sz="1600" i="0" u="none" strike="noStrike" kern="1200" baseline="0" dirty="0">
                <a:ln>
                  <a:noFill/>
                </a:ln>
                <a:solidFill>
                  <a:srgbClr val="DC7900"/>
                </a:solidFill>
                <a:effectLst/>
                <a:ea typeface="Akkurat LL" panose="020B0504020101010102" pitchFamily="34" charset="-126"/>
                <a:cs typeface="Akkurat LL" panose="020B0504020101010102" pitchFamily="34" charset="-126"/>
              </a:rPr>
              <a:t>Stocks of finished goods</a:t>
            </a:r>
          </a:p>
          <a:p>
            <a:pPr marL="285750" indent="-285750" fontAlgn="base">
              <a:spcBef>
                <a:spcPts val="300"/>
              </a:spcBef>
              <a:buFont typeface="Wingdings" panose="05000000000000000000" pitchFamily="2" charset="2"/>
              <a:buChar char="§"/>
            </a:pPr>
            <a:r>
              <a:rPr lang="en-GB" sz="1600" dirty="0">
                <a:solidFill>
                  <a:schemeClr val="bg1">
                    <a:lumMod val="50000"/>
                  </a:schemeClr>
                </a:solidFill>
                <a:ea typeface="Akkurat LL" panose="020B0504020101010102" pitchFamily="34" charset="-126"/>
                <a:cs typeface="Akkurat LL" panose="020B0504020101010102" pitchFamily="34" charset="-126"/>
              </a:rPr>
              <a:t>* Future expectations</a:t>
            </a:r>
            <a:endParaRPr lang="en-US" sz="1600" dirty="0">
              <a:solidFill>
                <a:schemeClr val="bg1">
                  <a:lumMod val="50000"/>
                </a:schemeClr>
              </a:solidFill>
            </a:endParaRPr>
          </a:p>
          <a:p>
            <a:pPr marR="0" algn="l" rtl="0" eaLnBrk="1" fontAlgn="base" latinLnBrk="0" hangingPunct="1">
              <a:spcBef>
                <a:spcPts val="300"/>
              </a:spcBef>
              <a:spcAft>
                <a:spcPts val="0"/>
              </a:spcAft>
            </a:pPr>
            <a:endParaRPr lang="en-GB" sz="2000" i="0" u="none" strike="noStrike" kern="1200" baseline="0" dirty="0">
              <a:ln>
                <a:noFill/>
              </a:ln>
              <a:effectLst/>
              <a:ea typeface="Akkurat LL" panose="020B0504020101010102" pitchFamily="34" charset="-126"/>
              <a:cs typeface="Akkurat LL" panose="020B0504020101010102" pitchFamily="34" charset="-126"/>
            </a:endParaRPr>
          </a:p>
          <a:p>
            <a:pPr marL="0" marR="0" indent="0" algn="l" rtl="0" eaLnBrk="1" fontAlgn="base" latinLnBrk="0" hangingPunct="1">
              <a:spcBef>
                <a:spcPts val="300"/>
              </a:spcBef>
              <a:spcAft>
                <a:spcPts val="0"/>
              </a:spcAft>
            </a:pPr>
            <a:endParaRPr lang="en-GB" sz="900" dirty="0">
              <a:solidFill>
                <a:srgbClr val="000000"/>
              </a:solidFill>
              <a:ea typeface="Akkurat LL" panose="020B0504020101010102" pitchFamily="34" charset="-126"/>
            </a:endParaRPr>
          </a:p>
        </p:txBody>
      </p:sp>
      <p:graphicFrame>
        <p:nvGraphicFramePr>
          <p:cNvPr id="6" name="Table 5">
            <a:extLst>
              <a:ext uri="{FF2B5EF4-FFF2-40B4-BE49-F238E27FC236}">
                <a16:creationId xmlns:a16="http://schemas.microsoft.com/office/drawing/2014/main" id="{45136ADC-9DD2-73EF-ADFE-BAAD1750D44A}"/>
              </a:ext>
            </a:extLst>
          </p:cNvPr>
          <p:cNvGraphicFramePr>
            <a:graphicFrameLocks noGrp="1"/>
          </p:cNvGraphicFramePr>
          <p:nvPr>
            <p:extLst>
              <p:ext uri="{D42A27DB-BD31-4B8C-83A1-F6EECF244321}">
                <p14:modId xmlns:p14="http://schemas.microsoft.com/office/powerpoint/2010/main" val="4189858090"/>
              </p:ext>
            </p:extLst>
          </p:nvPr>
        </p:nvGraphicFramePr>
        <p:xfrm>
          <a:off x="6095999" y="342900"/>
          <a:ext cx="5431971" cy="402336"/>
        </p:xfrm>
        <a:graphic>
          <a:graphicData uri="http://schemas.openxmlformats.org/drawingml/2006/table">
            <a:tbl>
              <a:tblPr firstRow="1" bandRow="1">
                <a:tableStyleId>{2D5ABB26-0587-4C30-8999-92F81FD0307C}</a:tableStyleId>
              </a:tblPr>
              <a:tblGrid>
                <a:gridCol w="5431971">
                  <a:extLst>
                    <a:ext uri="{9D8B030D-6E8A-4147-A177-3AD203B41FA5}">
                      <a16:colId xmlns:a16="http://schemas.microsoft.com/office/drawing/2014/main" val="3024813448"/>
                    </a:ext>
                  </a:extLst>
                </a:gridCol>
              </a:tblGrid>
              <a:tr h="402336">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PMI questions</a:t>
                      </a:r>
                    </a:p>
                  </a:txBody>
                  <a:tcPr anchor="ctr">
                    <a:solidFill>
                      <a:srgbClr val="006D89"/>
                    </a:solidFill>
                  </a:tcPr>
                </a:tc>
                <a:extLst>
                  <a:ext uri="{0D108BD9-81ED-4DB2-BD59-A6C34878D82A}">
                    <a16:rowId xmlns:a16="http://schemas.microsoft.com/office/drawing/2014/main" val="841053662"/>
                  </a:ext>
                </a:extLst>
              </a:tr>
            </a:tbl>
          </a:graphicData>
        </a:graphic>
      </p:graphicFrame>
      <p:cxnSp>
        <p:nvCxnSpPr>
          <p:cNvPr id="8" name="Straight Connector 7">
            <a:extLst>
              <a:ext uri="{FF2B5EF4-FFF2-40B4-BE49-F238E27FC236}">
                <a16:creationId xmlns:a16="http://schemas.microsoft.com/office/drawing/2014/main" id="{97BB2B68-76C9-C55D-A01E-ADB772C8F5CE}"/>
              </a:ext>
            </a:extLst>
          </p:cNvPr>
          <p:cNvCxnSpPr/>
          <p:nvPr/>
        </p:nvCxnSpPr>
        <p:spPr>
          <a:xfrm>
            <a:off x="8105834" y="972203"/>
            <a:ext cx="16105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D653BD-5215-994C-3861-37E860C6F24E}"/>
              </a:ext>
            </a:extLst>
          </p:cNvPr>
          <p:cNvCxnSpPr/>
          <p:nvPr/>
        </p:nvCxnSpPr>
        <p:spPr>
          <a:xfrm>
            <a:off x="8105834" y="1228511"/>
            <a:ext cx="16105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32D043-B0D6-709E-60D0-033B3DBED60F}"/>
              </a:ext>
            </a:extLst>
          </p:cNvPr>
          <p:cNvCxnSpPr/>
          <p:nvPr/>
        </p:nvCxnSpPr>
        <p:spPr>
          <a:xfrm>
            <a:off x="8105834" y="2111739"/>
            <a:ext cx="16105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CE824C-A39B-FAD2-DC8A-5F50F4673302}"/>
              </a:ext>
            </a:extLst>
          </p:cNvPr>
          <p:cNvCxnSpPr>
            <a:cxnSpLocks/>
          </p:cNvCxnSpPr>
          <p:nvPr/>
        </p:nvCxnSpPr>
        <p:spPr>
          <a:xfrm>
            <a:off x="8811984" y="3161221"/>
            <a:ext cx="891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209370-954E-6D25-79AB-C037295C1B1B}"/>
              </a:ext>
            </a:extLst>
          </p:cNvPr>
          <p:cNvCxnSpPr>
            <a:cxnSpLocks/>
          </p:cNvCxnSpPr>
          <p:nvPr/>
        </p:nvCxnSpPr>
        <p:spPr>
          <a:xfrm>
            <a:off x="8708124" y="3452167"/>
            <a:ext cx="994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45EBFE9-32FB-1B7F-9C67-4EE3403C9E20}"/>
              </a:ext>
            </a:extLst>
          </p:cNvPr>
          <p:cNvSpPr txBox="1"/>
          <p:nvPr/>
        </p:nvSpPr>
        <p:spPr>
          <a:xfrm>
            <a:off x="9988261" y="1713618"/>
            <a:ext cx="1539709" cy="923330"/>
          </a:xfrm>
          <a:prstGeom prst="rect">
            <a:avLst/>
          </a:prstGeom>
          <a:noFill/>
        </p:spPr>
        <p:txBody>
          <a:bodyPr wrap="square">
            <a:spAutoFit/>
          </a:bodyPr>
          <a:lstStyle/>
          <a:p>
            <a:pPr marL="0" marR="0" indent="0" algn="l" rtl="0" eaLnBrk="1" fontAlgn="base" latinLnBrk="0" hangingPunct="1">
              <a:spcBef>
                <a:spcPts val="300"/>
              </a:spcBef>
              <a:spcAft>
                <a:spcPts val="0"/>
              </a:spcAft>
            </a:pPr>
            <a:r>
              <a:rPr lang="en-GB" sz="1800" b="0" i="0" u="none" strike="noStrike" dirty="0">
                <a:solidFill>
                  <a:srgbClr val="000000"/>
                </a:solidFill>
                <a:effectLst/>
                <a:ea typeface="Akkurat LL" panose="020B0504020101010102" pitchFamily="34" charset="-126"/>
              </a:rPr>
              <a:t>Headline </a:t>
            </a:r>
            <a:br>
              <a:rPr lang="en-GB" sz="1800" b="0" i="0" u="none" strike="noStrike" dirty="0">
                <a:solidFill>
                  <a:srgbClr val="000000"/>
                </a:solidFill>
                <a:effectLst/>
                <a:ea typeface="Akkurat LL" panose="020B0504020101010102" pitchFamily="34" charset="-126"/>
              </a:rPr>
            </a:br>
            <a:r>
              <a:rPr lang="en-GB" sz="1800" b="0" i="0" u="none" strike="noStrike" dirty="0">
                <a:solidFill>
                  <a:srgbClr val="000000"/>
                </a:solidFill>
                <a:effectLst/>
                <a:ea typeface="Akkurat LL" panose="020B0504020101010102" pitchFamily="34" charset="-126"/>
              </a:rPr>
              <a:t>PMI </a:t>
            </a:r>
            <a:br>
              <a:rPr lang="en-GB" sz="1800" b="0" i="0" u="none" strike="noStrike" dirty="0">
                <a:solidFill>
                  <a:srgbClr val="000000"/>
                </a:solidFill>
                <a:effectLst/>
                <a:ea typeface="Akkurat LL" panose="020B0504020101010102" pitchFamily="34" charset="-126"/>
              </a:rPr>
            </a:br>
            <a:r>
              <a:rPr lang="en-GB" sz="1800" b="0" i="0" u="none" strike="noStrike" dirty="0">
                <a:solidFill>
                  <a:srgbClr val="000000"/>
                </a:solidFill>
                <a:effectLst/>
                <a:ea typeface="Akkurat LL" panose="020B0504020101010102" pitchFamily="34" charset="-126"/>
              </a:rPr>
              <a:t>components</a:t>
            </a:r>
            <a:endParaRPr lang="en-US" sz="1800" b="0" i="0" u="none" strike="noStrike" dirty="0">
              <a:effectLst/>
            </a:endParaRPr>
          </a:p>
        </p:txBody>
      </p:sp>
      <p:cxnSp>
        <p:nvCxnSpPr>
          <p:cNvPr id="19" name="Straight Connector 18">
            <a:extLst>
              <a:ext uri="{FF2B5EF4-FFF2-40B4-BE49-F238E27FC236}">
                <a16:creationId xmlns:a16="http://schemas.microsoft.com/office/drawing/2014/main" id="{72568FE1-2F51-D387-DBDC-4F43590A7DEC}"/>
              </a:ext>
            </a:extLst>
          </p:cNvPr>
          <p:cNvCxnSpPr/>
          <p:nvPr/>
        </p:nvCxnSpPr>
        <p:spPr>
          <a:xfrm>
            <a:off x="9716425" y="972203"/>
            <a:ext cx="0" cy="2479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24859BF4-8996-3C7E-67DB-5141CCC2F79A}"/>
              </a:ext>
            </a:extLst>
          </p:cNvPr>
          <p:cNvSpPr/>
          <p:nvPr/>
        </p:nvSpPr>
        <p:spPr>
          <a:xfrm>
            <a:off x="9716425" y="1955800"/>
            <a:ext cx="271831" cy="28863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GB" sz="1400" dirty="0">
              <a:solidFill>
                <a:schemeClr val="tx1"/>
              </a:solidFill>
            </a:endParaRPr>
          </a:p>
        </p:txBody>
      </p:sp>
      <p:cxnSp>
        <p:nvCxnSpPr>
          <p:cNvPr id="22" name="Connector: Elbow 21">
            <a:extLst>
              <a:ext uri="{FF2B5EF4-FFF2-40B4-BE49-F238E27FC236}">
                <a16:creationId xmlns:a16="http://schemas.microsoft.com/office/drawing/2014/main" id="{948A2264-5D4B-4DD7-4991-7700D13BE16E}"/>
              </a:ext>
            </a:extLst>
          </p:cNvPr>
          <p:cNvCxnSpPr>
            <a:cxnSpLocks/>
          </p:cNvCxnSpPr>
          <p:nvPr/>
        </p:nvCxnSpPr>
        <p:spPr>
          <a:xfrm>
            <a:off x="4810991" y="4729829"/>
            <a:ext cx="2161309" cy="62148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E34067-122C-75FC-7E13-F787679D9BCF}"/>
              </a:ext>
            </a:extLst>
          </p:cNvPr>
          <p:cNvSpPr txBox="1"/>
          <p:nvPr/>
        </p:nvSpPr>
        <p:spPr>
          <a:xfrm>
            <a:off x="7169202" y="5135874"/>
            <a:ext cx="3138580" cy="615553"/>
          </a:xfrm>
          <a:prstGeom prst="rect">
            <a:avLst/>
          </a:prstGeom>
          <a:noFill/>
        </p:spPr>
        <p:txBody>
          <a:bodyPr wrap="square" lIns="0" tIns="0" rIns="0" bIns="0" rtlCol="0">
            <a:spAutoFit/>
          </a:bodyPr>
          <a:lstStyle/>
          <a:p>
            <a:pPr algn="l">
              <a:spcAft>
                <a:spcPts val="200"/>
              </a:spcAft>
            </a:pPr>
            <a:r>
              <a:rPr lang="en-US" sz="2000" i="1" dirty="0"/>
              <a:t>“Filling the data void in the vast services economy”</a:t>
            </a:r>
            <a:endParaRPr lang="en-GB" sz="2000" i="1" dirty="0" err="1"/>
          </a:p>
        </p:txBody>
      </p:sp>
    </p:spTree>
    <p:extLst>
      <p:ext uri="{BB962C8B-B14F-4D97-AF65-F5344CB8AC3E}">
        <p14:creationId xmlns:p14="http://schemas.microsoft.com/office/powerpoint/2010/main" val="8435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6B15-E196-476B-5BE9-24436F53F4A0}"/>
            </a:ext>
          </a:extLst>
        </p:cNvPr>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33B5DAFD-5C20-CBEA-33B7-E44553763E03}"/>
              </a:ext>
            </a:extLst>
          </p:cNvPr>
          <p:cNvSpPr>
            <a:spLocks noGrp="1"/>
          </p:cNvSpPr>
          <p:nvPr>
            <p:ph sz="quarter" idx="13"/>
          </p:nvPr>
        </p:nvSpPr>
        <p:spPr>
          <a:xfrm>
            <a:off x="567037" y="1955800"/>
            <a:ext cx="4364191" cy="4051015"/>
          </a:xfrm>
        </p:spPr>
        <p:txBody>
          <a:bodyPr/>
          <a:lstStyle/>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Rapid publication</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Not revised</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Hard data, not sentiment</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Knowledgeable, representative respondents, low ‘churn’</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Broad coverage of the economy</a:t>
            </a:r>
          </a:p>
          <a:p>
            <a:pPr marL="342900" indent="-342900">
              <a:lnSpc>
                <a:spcPct val="110000"/>
              </a:lnSpc>
              <a:spcBef>
                <a:spcPts val="1800"/>
              </a:spcBef>
              <a:spcAft>
                <a:spcPts val="0"/>
              </a:spcAft>
              <a:buFont typeface="Wingdings" panose="05000000000000000000" pitchFamily="2" charset="2"/>
              <a:buChar char="§"/>
              <a:defRPr/>
            </a:pPr>
            <a:r>
              <a:rPr lang="en-US" sz="2000" dirty="0">
                <a:solidFill>
                  <a:srgbClr val="000000"/>
                </a:solidFill>
              </a:rPr>
              <a:t>Internationally comparable</a:t>
            </a:r>
          </a:p>
        </p:txBody>
      </p:sp>
      <p:sp>
        <p:nvSpPr>
          <p:cNvPr id="5" name="Title 4">
            <a:extLst>
              <a:ext uri="{FF2B5EF4-FFF2-40B4-BE49-F238E27FC236}">
                <a16:creationId xmlns:a16="http://schemas.microsoft.com/office/drawing/2014/main" id="{78DAAC49-4539-C78D-112E-84BE75337FC4}"/>
              </a:ext>
            </a:extLst>
          </p:cNvPr>
          <p:cNvSpPr>
            <a:spLocks noGrp="1"/>
          </p:cNvSpPr>
          <p:nvPr>
            <p:ph type="title"/>
          </p:nvPr>
        </p:nvSpPr>
        <p:spPr>
          <a:xfrm>
            <a:off x="567038" y="652994"/>
            <a:ext cx="6149447" cy="402336"/>
          </a:xfrm>
        </p:spPr>
        <p:txBody>
          <a:bodyPr/>
          <a:lstStyle/>
          <a:p>
            <a:pPr>
              <a:spcAft>
                <a:spcPts val="1200"/>
              </a:spcAft>
            </a:pPr>
            <a:r>
              <a:rPr lang="en-US" dirty="0"/>
              <a:t>A need for better data: PMIs</a:t>
            </a:r>
            <a:br>
              <a:rPr lang="en-US" dirty="0"/>
            </a:br>
            <a:br>
              <a:rPr lang="en-US" dirty="0"/>
            </a:br>
            <a:r>
              <a:rPr lang="en-US" dirty="0">
                <a:solidFill>
                  <a:srgbClr val="DC7900"/>
                </a:solidFill>
              </a:rPr>
              <a:t>Criteria:</a:t>
            </a:r>
            <a:br>
              <a:rPr lang="en-US" dirty="0"/>
            </a:br>
            <a:endParaRPr lang="en-US" spc="-30" dirty="0">
              <a:solidFill>
                <a:schemeClr val="accent4"/>
              </a:solidFill>
            </a:endParaRPr>
          </a:p>
        </p:txBody>
      </p:sp>
      <p:sp>
        <p:nvSpPr>
          <p:cNvPr id="3" name="Footer Placeholder 2">
            <a:extLst>
              <a:ext uri="{FF2B5EF4-FFF2-40B4-BE49-F238E27FC236}">
                <a16:creationId xmlns:a16="http://schemas.microsoft.com/office/drawing/2014/main" id="{E265F6EF-1C18-8F1E-189A-BEB4BB5F168F}"/>
              </a:ext>
            </a:extLst>
          </p:cNvPr>
          <p:cNvSpPr>
            <a:spLocks noGrp="1"/>
          </p:cNvSpPr>
          <p:nvPr>
            <p:ph type="ftr" sz="quarter" idx="4294967295"/>
          </p:nvPr>
        </p:nvSpPr>
        <p:spPr>
          <a:xfrm>
            <a:off x="3703320" y="6403791"/>
            <a:ext cx="7474993" cy="214805"/>
          </a:xfrm>
        </p:spPr>
        <p:txBody>
          <a:bodyPr/>
          <a:lstStyle/>
          <a:p>
            <a:r>
              <a:rPr lang="en-US" dirty="0"/>
              <a:t>Permission to reprint or distribute any content from this presentation requires the prior written approval of S&amp;P Global Market Intelligence.</a:t>
            </a:r>
          </a:p>
        </p:txBody>
      </p:sp>
      <p:sp>
        <p:nvSpPr>
          <p:cNvPr id="4" name="Slide Number Placeholder 3">
            <a:extLst>
              <a:ext uri="{FF2B5EF4-FFF2-40B4-BE49-F238E27FC236}">
                <a16:creationId xmlns:a16="http://schemas.microsoft.com/office/drawing/2014/main" id="{8FBAF8C6-E65C-232A-7DDB-98D3D51A928C}"/>
              </a:ext>
            </a:extLst>
          </p:cNvPr>
          <p:cNvSpPr>
            <a:spLocks noGrp="1"/>
          </p:cNvSpPr>
          <p:nvPr>
            <p:ph type="sldNum" sz="quarter" idx="20"/>
          </p:nvPr>
        </p:nvSpPr>
        <p:spPr/>
        <p:txBody>
          <a:bodyPr/>
          <a:lstStyle/>
          <a:p>
            <a:fld id="{5246FB18-5DF1-419A-B975-14AFDDD65B9F}" type="slidenum">
              <a:rPr lang="en-US" smtClean="0"/>
              <a:t>7</a:t>
            </a:fld>
            <a:endParaRPr lang="en-US"/>
          </a:p>
        </p:txBody>
      </p:sp>
      <p:graphicFrame>
        <p:nvGraphicFramePr>
          <p:cNvPr id="6" name="Table 5">
            <a:extLst>
              <a:ext uri="{FF2B5EF4-FFF2-40B4-BE49-F238E27FC236}">
                <a16:creationId xmlns:a16="http://schemas.microsoft.com/office/drawing/2014/main" id="{E93AC3D6-3F47-6808-A581-8CADB23C7A05}"/>
              </a:ext>
            </a:extLst>
          </p:cNvPr>
          <p:cNvGraphicFramePr>
            <a:graphicFrameLocks noGrp="1"/>
          </p:cNvGraphicFramePr>
          <p:nvPr>
            <p:extLst>
              <p:ext uri="{D42A27DB-BD31-4B8C-83A1-F6EECF244321}">
                <p14:modId xmlns:p14="http://schemas.microsoft.com/office/powerpoint/2010/main" val="167344781"/>
              </p:ext>
            </p:extLst>
          </p:nvPr>
        </p:nvGraphicFramePr>
        <p:xfrm>
          <a:off x="6095999" y="342900"/>
          <a:ext cx="5431971" cy="402336"/>
        </p:xfrm>
        <a:graphic>
          <a:graphicData uri="http://schemas.openxmlformats.org/drawingml/2006/table">
            <a:tbl>
              <a:tblPr firstRow="1" bandRow="1">
                <a:tableStyleId>{2D5ABB26-0587-4C30-8999-92F81FD0307C}</a:tableStyleId>
              </a:tblPr>
              <a:tblGrid>
                <a:gridCol w="5431971">
                  <a:extLst>
                    <a:ext uri="{9D8B030D-6E8A-4147-A177-3AD203B41FA5}">
                      <a16:colId xmlns:a16="http://schemas.microsoft.com/office/drawing/2014/main" val="3024813448"/>
                    </a:ext>
                  </a:extLst>
                </a:gridCol>
              </a:tblGrid>
              <a:tr h="402336">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PMI data collection and publishing</a:t>
                      </a:r>
                    </a:p>
                  </a:txBody>
                  <a:tcPr anchor="ctr">
                    <a:solidFill>
                      <a:srgbClr val="006D89"/>
                    </a:solidFill>
                  </a:tcPr>
                </a:tc>
                <a:extLst>
                  <a:ext uri="{0D108BD9-81ED-4DB2-BD59-A6C34878D82A}">
                    <a16:rowId xmlns:a16="http://schemas.microsoft.com/office/drawing/2014/main" val="841053662"/>
                  </a:ext>
                </a:extLst>
              </a:tr>
            </a:tbl>
          </a:graphicData>
        </a:graphic>
      </p:graphicFrame>
      <p:pic>
        <p:nvPicPr>
          <p:cNvPr id="7" name="Picture 6">
            <a:extLst>
              <a:ext uri="{FF2B5EF4-FFF2-40B4-BE49-F238E27FC236}">
                <a16:creationId xmlns:a16="http://schemas.microsoft.com/office/drawing/2014/main" id="{CF810A19-D8AC-9F6C-02F6-58A4B3D545D4}"/>
              </a:ext>
            </a:extLst>
          </p:cNvPr>
          <p:cNvPicPr>
            <a:picLocks noChangeAspect="1"/>
          </p:cNvPicPr>
          <p:nvPr/>
        </p:nvPicPr>
        <p:blipFill>
          <a:blip r:embed="rId2"/>
          <a:stretch>
            <a:fillRect/>
          </a:stretch>
        </p:blipFill>
        <p:spPr>
          <a:xfrm>
            <a:off x="6411376" y="1132260"/>
            <a:ext cx="4764550" cy="4208377"/>
          </a:xfrm>
          <a:prstGeom prst="rect">
            <a:avLst/>
          </a:prstGeom>
        </p:spPr>
      </p:pic>
      <p:sp>
        <p:nvSpPr>
          <p:cNvPr id="8" name="Oval 7">
            <a:extLst>
              <a:ext uri="{FF2B5EF4-FFF2-40B4-BE49-F238E27FC236}">
                <a16:creationId xmlns:a16="http://schemas.microsoft.com/office/drawing/2014/main" id="{11967DB5-7E9E-946E-85E3-833C26B4776C}"/>
              </a:ext>
            </a:extLst>
          </p:cNvPr>
          <p:cNvSpPr/>
          <p:nvPr/>
        </p:nvSpPr>
        <p:spPr>
          <a:xfrm>
            <a:off x="6633694" y="4717036"/>
            <a:ext cx="616226" cy="53788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00DA0A-EEDC-6F4B-DB40-05863FAA1959}"/>
              </a:ext>
            </a:extLst>
          </p:cNvPr>
          <p:cNvSpPr/>
          <p:nvPr/>
        </p:nvSpPr>
        <p:spPr>
          <a:xfrm>
            <a:off x="7879399" y="4726976"/>
            <a:ext cx="616226" cy="53788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514332-EC84-8EE8-3F3B-A8C8D6B293EC}"/>
              </a:ext>
            </a:extLst>
          </p:cNvPr>
          <p:cNvSpPr/>
          <p:nvPr/>
        </p:nvSpPr>
        <p:spPr>
          <a:xfrm>
            <a:off x="6568379" y="4084167"/>
            <a:ext cx="692426" cy="57646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9F4018-39A9-60F5-9C84-F956161FC8F3}"/>
              </a:ext>
            </a:extLst>
          </p:cNvPr>
          <p:cNvSpPr/>
          <p:nvPr/>
        </p:nvSpPr>
        <p:spPr>
          <a:xfrm>
            <a:off x="6303810" y="3209137"/>
            <a:ext cx="4655220" cy="1233555"/>
          </a:xfrm>
          <a:custGeom>
            <a:avLst/>
            <a:gdLst>
              <a:gd name="connsiteX0" fmla="*/ 1395276 w 5408600"/>
              <a:gd name="connsiteY0" fmla="*/ 48878 h 1233555"/>
              <a:gd name="connsiteX1" fmla="*/ 4834215 w 5408600"/>
              <a:gd name="connsiteY1" fmla="*/ 58817 h 1233555"/>
              <a:gd name="connsiteX2" fmla="*/ 4963424 w 5408600"/>
              <a:gd name="connsiteY2" fmla="*/ 635287 h 1233555"/>
              <a:gd name="connsiteX3" fmla="*/ 421242 w 5408600"/>
              <a:gd name="connsiteY3" fmla="*/ 595530 h 1233555"/>
              <a:gd name="connsiteX4" fmla="*/ 480876 w 5408600"/>
              <a:gd name="connsiteY4" fmla="*/ 1191878 h 1233555"/>
              <a:gd name="connsiteX5" fmla="*/ 2906024 w 5408600"/>
              <a:gd name="connsiteY5" fmla="*/ 1181939 h 1233555"/>
              <a:gd name="connsiteX6" fmla="*/ 2876207 w 5408600"/>
              <a:gd name="connsiteY6" fmla="*/ 1172000 h 1233555"/>
              <a:gd name="connsiteX7" fmla="*/ 2846389 w 5408600"/>
              <a:gd name="connsiteY7" fmla="*/ 1172000 h 12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600" h="1233555">
                <a:moveTo>
                  <a:pt x="1395276" y="48878"/>
                </a:moveTo>
                <a:cubicBezTo>
                  <a:pt x="2817400" y="4980"/>
                  <a:pt x="4239524" y="-38918"/>
                  <a:pt x="4834215" y="58817"/>
                </a:cubicBezTo>
                <a:cubicBezTo>
                  <a:pt x="5428906" y="156552"/>
                  <a:pt x="5698920" y="545835"/>
                  <a:pt x="4963424" y="635287"/>
                </a:cubicBezTo>
                <a:cubicBezTo>
                  <a:pt x="4227928" y="724739"/>
                  <a:pt x="1168333" y="502765"/>
                  <a:pt x="421242" y="595530"/>
                </a:cubicBezTo>
                <a:cubicBezTo>
                  <a:pt x="-325849" y="688295"/>
                  <a:pt x="66746" y="1094143"/>
                  <a:pt x="480876" y="1191878"/>
                </a:cubicBezTo>
                <a:cubicBezTo>
                  <a:pt x="895006" y="1289613"/>
                  <a:pt x="2506802" y="1185252"/>
                  <a:pt x="2906024" y="1181939"/>
                </a:cubicBezTo>
                <a:cubicBezTo>
                  <a:pt x="3305246" y="1178626"/>
                  <a:pt x="2886146" y="1173656"/>
                  <a:pt x="2876207" y="1172000"/>
                </a:cubicBezTo>
                <a:cubicBezTo>
                  <a:pt x="2866268" y="1170344"/>
                  <a:pt x="2856328" y="1171172"/>
                  <a:pt x="2846389" y="1172000"/>
                </a:cubicBezTo>
              </a:path>
            </a:pathLst>
          </a:custGeom>
          <a:noFill/>
          <a:ln w="28575">
            <a:solidFill>
              <a:srgbClr val="F1A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018034-5403-30C6-FDC4-2D695C5D19E7}"/>
              </a:ext>
            </a:extLst>
          </p:cNvPr>
          <p:cNvSpPr/>
          <p:nvPr/>
        </p:nvSpPr>
        <p:spPr>
          <a:xfrm>
            <a:off x="5593626" y="4101004"/>
            <a:ext cx="795726" cy="738664"/>
          </a:xfrm>
          <a:prstGeom prst="rect">
            <a:avLst/>
          </a:prstGeom>
        </p:spPr>
        <p:txBody>
          <a:bodyPr wrap="square">
            <a:spAutoFit/>
          </a:bodyPr>
          <a:lstStyle/>
          <a:p>
            <a:pPr algn="ctr"/>
            <a:r>
              <a:rPr lang="en-GB" altLang="en-US" sz="1400" dirty="0">
                <a:solidFill>
                  <a:schemeClr val="bg1">
                    <a:lumMod val="50000"/>
                  </a:schemeClr>
                </a:solidFill>
                <a:latin typeface="Arial" panose="020B0604020202020204" pitchFamily="34" charset="0"/>
                <a:cs typeface="Arial" panose="020B0604020202020204" pitchFamily="34" charset="0"/>
              </a:rPr>
              <a:t>Early </a:t>
            </a:r>
            <a:br>
              <a:rPr lang="en-GB" altLang="en-US" sz="1400" dirty="0">
                <a:solidFill>
                  <a:schemeClr val="bg1">
                    <a:lumMod val="50000"/>
                  </a:schemeClr>
                </a:solidFill>
                <a:latin typeface="Arial" panose="020B0604020202020204" pitchFamily="34" charset="0"/>
                <a:cs typeface="Arial" panose="020B0604020202020204" pitchFamily="34" charset="0"/>
              </a:rPr>
            </a:br>
            <a:r>
              <a:rPr lang="en-GB" altLang="en-US" sz="1400" dirty="0">
                <a:solidFill>
                  <a:schemeClr val="bg1">
                    <a:lumMod val="50000"/>
                  </a:schemeClr>
                </a:solidFill>
                <a:latin typeface="Arial" panose="020B0604020202020204" pitchFamily="34" charset="0"/>
                <a:cs typeface="Arial" panose="020B0604020202020204" pitchFamily="34" charset="0"/>
              </a:rPr>
              <a:t>‘flash’ </a:t>
            </a:r>
            <a:br>
              <a:rPr lang="en-GB" altLang="en-US" sz="1400" dirty="0">
                <a:solidFill>
                  <a:schemeClr val="bg1">
                    <a:lumMod val="50000"/>
                  </a:schemeClr>
                </a:solidFill>
                <a:latin typeface="Arial" panose="020B0604020202020204" pitchFamily="34" charset="0"/>
                <a:cs typeface="Arial" panose="020B0604020202020204" pitchFamily="34" charset="0"/>
              </a:rPr>
            </a:br>
            <a:r>
              <a:rPr lang="en-GB" altLang="en-US" sz="1400" dirty="0">
                <a:solidFill>
                  <a:schemeClr val="bg1">
                    <a:lumMod val="50000"/>
                  </a:schemeClr>
                </a:solidFill>
                <a:latin typeface="Arial" panose="020B0604020202020204" pitchFamily="34" charset="0"/>
                <a:cs typeface="Arial" panose="020B0604020202020204" pitchFamily="34" charset="0"/>
              </a:rPr>
              <a:t>results</a:t>
            </a:r>
            <a:endParaRPr lang="en-US" sz="1400" dirty="0">
              <a:solidFill>
                <a:schemeClr val="bg1">
                  <a:lumMod val="50000"/>
                </a:schemeClr>
              </a:solidFill>
            </a:endParaRPr>
          </a:p>
        </p:txBody>
      </p:sp>
      <p:sp>
        <p:nvSpPr>
          <p:cNvPr id="13" name="Rectangle 12">
            <a:extLst>
              <a:ext uri="{FF2B5EF4-FFF2-40B4-BE49-F238E27FC236}">
                <a16:creationId xmlns:a16="http://schemas.microsoft.com/office/drawing/2014/main" id="{5139E915-108B-697C-3B78-92DD390AB7CB}"/>
              </a:ext>
            </a:extLst>
          </p:cNvPr>
          <p:cNvSpPr/>
          <p:nvPr/>
        </p:nvSpPr>
        <p:spPr>
          <a:xfrm>
            <a:off x="6059333" y="734520"/>
            <a:ext cx="5468637" cy="523220"/>
          </a:xfrm>
          <a:prstGeom prst="rect">
            <a:avLst/>
          </a:prstGeom>
        </p:spPr>
        <p:txBody>
          <a:bodyPr wrap="square">
            <a:spAutoFit/>
          </a:bodyPr>
          <a:lstStyle/>
          <a:p>
            <a:r>
              <a:rPr lang="en-GB" altLang="en-US" sz="1400" dirty="0">
                <a:solidFill>
                  <a:schemeClr val="bg1">
                    <a:lumMod val="50000"/>
                  </a:schemeClr>
                </a:solidFill>
                <a:latin typeface="Arial" panose="020B0604020202020204" pitchFamily="34" charset="0"/>
                <a:cs typeface="Arial" panose="020B0604020202020204" pitchFamily="34" charset="0"/>
              </a:rPr>
              <a:t>Data collection usually commences around the 12</a:t>
            </a:r>
            <a:r>
              <a:rPr lang="en-GB" altLang="en-US" sz="1400" baseline="30000" dirty="0">
                <a:solidFill>
                  <a:schemeClr val="bg1">
                    <a:lumMod val="50000"/>
                  </a:schemeClr>
                </a:solidFill>
                <a:latin typeface="Arial" panose="020B0604020202020204" pitchFamily="34" charset="0"/>
                <a:cs typeface="Arial" panose="020B0604020202020204" pitchFamily="34" charset="0"/>
              </a:rPr>
              <a:t>th</a:t>
            </a:r>
            <a:r>
              <a:rPr lang="en-GB" altLang="en-US" sz="1400" dirty="0">
                <a:solidFill>
                  <a:schemeClr val="bg1">
                    <a:lumMod val="50000"/>
                  </a:schemeClr>
                </a:solidFill>
                <a:latin typeface="Arial" panose="020B0604020202020204" pitchFamily="34" charset="0"/>
                <a:cs typeface="Arial" panose="020B0604020202020204" pitchFamily="34" charset="0"/>
              </a:rPr>
              <a:t> of each month and ends a few days prior to the end of each month</a:t>
            </a:r>
            <a:endParaRPr lang="en-US" sz="1400" dirty="0">
              <a:solidFill>
                <a:schemeClr val="bg1">
                  <a:lumMod val="50000"/>
                </a:schemeClr>
              </a:solidFill>
            </a:endParaRPr>
          </a:p>
        </p:txBody>
      </p:sp>
      <p:sp>
        <p:nvSpPr>
          <p:cNvPr id="14" name="Rectangle 13">
            <a:extLst>
              <a:ext uri="{FF2B5EF4-FFF2-40B4-BE49-F238E27FC236}">
                <a16:creationId xmlns:a16="http://schemas.microsoft.com/office/drawing/2014/main" id="{46C819A6-7422-BD06-D323-B769C274C300}"/>
              </a:ext>
            </a:extLst>
          </p:cNvPr>
          <p:cNvSpPr/>
          <p:nvPr/>
        </p:nvSpPr>
        <p:spPr>
          <a:xfrm>
            <a:off x="6411376" y="5492956"/>
            <a:ext cx="4908875" cy="523220"/>
          </a:xfrm>
          <a:prstGeom prst="rect">
            <a:avLst/>
          </a:prstGeom>
        </p:spPr>
        <p:txBody>
          <a:bodyPr wrap="square">
            <a:spAutoFit/>
          </a:bodyPr>
          <a:lstStyle/>
          <a:p>
            <a:r>
              <a:rPr lang="en-GB" altLang="en-US" sz="1400" dirty="0">
                <a:solidFill>
                  <a:schemeClr val="bg1">
                    <a:lumMod val="50000"/>
                  </a:schemeClr>
                </a:solidFill>
                <a:latin typeface="Arial" panose="020B0604020202020204" pitchFamily="34" charset="0"/>
                <a:cs typeface="Arial" panose="020B0604020202020204" pitchFamily="34" charset="0"/>
              </a:rPr>
              <a:t>Final survey results published on 1</a:t>
            </a:r>
            <a:r>
              <a:rPr lang="en-GB" altLang="en-US" sz="1400" baseline="30000" dirty="0">
                <a:solidFill>
                  <a:schemeClr val="bg1">
                    <a:lumMod val="50000"/>
                  </a:schemeClr>
                </a:solidFill>
                <a:latin typeface="Arial" panose="020B0604020202020204" pitchFamily="34" charset="0"/>
                <a:cs typeface="Arial" panose="020B0604020202020204" pitchFamily="34" charset="0"/>
              </a:rPr>
              <a:t>st</a:t>
            </a:r>
            <a:r>
              <a:rPr lang="en-GB" altLang="en-US" sz="1400" dirty="0">
                <a:solidFill>
                  <a:schemeClr val="bg1">
                    <a:lumMod val="50000"/>
                  </a:schemeClr>
                </a:solidFill>
                <a:latin typeface="Arial" panose="020B0604020202020204" pitchFamily="34" charset="0"/>
                <a:cs typeface="Arial" panose="020B0604020202020204" pitchFamily="34" charset="0"/>
              </a:rPr>
              <a:t> working day for manufacturing and the 3</a:t>
            </a:r>
            <a:r>
              <a:rPr lang="en-GB" altLang="en-US" sz="1400" baseline="30000" dirty="0">
                <a:solidFill>
                  <a:schemeClr val="bg1">
                    <a:lumMod val="50000"/>
                  </a:schemeClr>
                </a:solidFill>
                <a:latin typeface="Arial" panose="020B0604020202020204" pitchFamily="34" charset="0"/>
                <a:cs typeface="Arial" panose="020B0604020202020204" pitchFamily="34" charset="0"/>
              </a:rPr>
              <a:t>rd</a:t>
            </a:r>
            <a:r>
              <a:rPr lang="en-GB" altLang="en-US" sz="1400" dirty="0">
                <a:solidFill>
                  <a:schemeClr val="bg1">
                    <a:lumMod val="50000"/>
                  </a:schemeClr>
                </a:solidFill>
                <a:latin typeface="Arial" panose="020B0604020202020204" pitchFamily="34" charset="0"/>
                <a:cs typeface="Arial" panose="020B0604020202020204" pitchFamily="34" charset="0"/>
              </a:rPr>
              <a:t> working day for services</a:t>
            </a:r>
            <a:endParaRPr lang="en-US" sz="1400" dirty="0">
              <a:solidFill>
                <a:schemeClr val="bg1">
                  <a:lumMod val="50000"/>
                </a:schemeClr>
              </a:solidFill>
            </a:endParaRPr>
          </a:p>
        </p:txBody>
      </p:sp>
    </p:spTree>
    <p:extLst>
      <p:ext uri="{BB962C8B-B14F-4D97-AF65-F5344CB8AC3E}">
        <p14:creationId xmlns:p14="http://schemas.microsoft.com/office/powerpoint/2010/main" val="120179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AE4F4-A049-B994-2BBD-A401DBEC8A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84E883-47CA-6959-C087-856542DA8840}"/>
              </a:ext>
            </a:extLst>
          </p:cNvPr>
          <p:cNvSpPr>
            <a:spLocks noGrp="1"/>
          </p:cNvSpPr>
          <p:nvPr>
            <p:ph type="sldNum" sz="quarter" idx="12"/>
          </p:nvPr>
        </p:nvSpPr>
        <p:spPr/>
        <p:txBody>
          <a:bodyPr/>
          <a:lstStyle/>
          <a:p>
            <a:fld id="{5CFA18E4-D58E-4B28-B105-28D9665A8EBC}" type="slidenum">
              <a:rPr lang="en-US" smtClean="0"/>
              <a:t>8</a:t>
            </a:fld>
            <a:endParaRPr lang="en-US"/>
          </a:p>
        </p:txBody>
      </p:sp>
      <p:sp>
        <p:nvSpPr>
          <p:cNvPr id="5" name="Title 4">
            <a:extLst>
              <a:ext uri="{FF2B5EF4-FFF2-40B4-BE49-F238E27FC236}">
                <a16:creationId xmlns:a16="http://schemas.microsoft.com/office/drawing/2014/main" id="{6568A0CF-75AA-5A72-290B-713D614B1A98}"/>
              </a:ext>
            </a:extLst>
          </p:cNvPr>
          <p:cNvSpPr>
            <a:spLocks noGrp="1"/>
          </p:cNvSpPr>
          <p:nvPr>
            <p:ph type="title"/>
          </p:nvPr>
        </p:nvSpPr>
        <p:spPr>
          <a:xfrm>
            <a:off x="557213" y="342899"/>
            <a:ext cx="11074614" cy="405245"/>
          </a:xfrm>
        </p:spPr>
        <p:txBody>
          <a:bodyPr/>
          <a:lstStyle/>
          <a:p>
            <a:r>
              <a:rPr lang="en-GB" dirty="0"/>
              <a:t>Dealing with data uncertainty</a:t>
            </a:r>
          </a:p>
        </p:txBody>
      </p:sp>
      <p:graphicFrame>
        <p:nvGraphicFramePr>
          <p:cNvPr id="4" name="Chart 3">
            <a:extLst>
              <a:ext uri="{FF2B5EF4-FFF2-40B4-BE49-F238E27FC236}">
                <a16:creationId xmlns:a16="http://schemas.microsoft.com/office/drawing/2014/main" id="{C8A9E23C-2F9D-40EF-99A3-07B6EA63EFC8}"/>
              </a:ext>
            </a:extLst>
          </p:cNvPr>
          <p:cNvGraphicFramePr>
            <a:graphicFrameLocks/>
          </p:cNvGraphicFramePr>
          <p:nvPr>
            <p:extLst>
              <p:ext uri="{D42A27DB-BD31-4B8C-83A1-F6EECF244321}">
                <p14:modId xmlns:p14="http://schemas.microsoft.com/office/powerpoint/2010/main" val="1532119967"/>
              </p:ext>
            </p:extLst>
          </p:nvPr>
        </p:nvGraphicFramePr>
        <p:xfrm>
          <a:off x="557213" y="981306"/>
          <a:ext cx="11074614" cy="5228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08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71921-7C8D-D4E8-2AD9-1BAF19D7F71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5D11A4-AFEA-A183-CDBE-C3A96F4544EF}"/>
              </a:ext>
            </a:extLst>
          </p:cNvPr>
          <p:cNvSpPr>
            <a:spLocks noGrp="1"/>
          </p:cNvSpPr>
          <p:nvPr>
            <p:ph type="sldNum" sz="quarter" idx="12"/>
          </p:nvPr>
        </p:nvSpPr>
        <p:spPr/>
        <p:txBody>
          <a:bodyPr/>
          <a:lstStyle/>
          <a:p>
            <a:fld id="{5CFA18E4-D58E-4B28-B105-28D9665A8EBC}" type="slidenum">
              <a:rPr lang="en-US" smtClean="0"/>
              <a:t>9</a:t>
            </a:fld>
            <a:endParaRPr lang="en-US"/>
          </a:p>
        </p:txBody>
      </p:sp>
      <p:pic>
        <p:nvPicPr>
          <p:cNvPr id="6" name="Picture 5">
            <a:extLst>
              <a:ext uri="{FF2B5EF4-FFF2-40B4-BE49-F238E27FC236}">
                <a16:creationId xmlns:a16="http://schemas.microsoft.com/office/drawing/2014/main" id="{23A306B0-CB45-691A-0E18-99108667C402}"/>
              </a:ext>
            </a:extLst>
          </p:cNvPr>
          <p:cNvPicPr>
            <a:picLocks noChangeAspect="1"/>
          </p:cNvPicPr>
          <p:nvPr/>
        </p:nvPicPr>
        <p:blipFill>
          <a:blip r:embed="rId3"/>
          <a:stretch>
            <a:fillRect/>
          </a:stretch>
        </p:blipFill>
        <p:spPr>
          <a:xfrm>
            <a:off x="2732945" y="186612"/>
            <a:ext cx="6726109" cy="2377056"/>
          </a:xfrm>
          <a:prstGeom prst="rect">
            <a:avLst/>
          </a:prstGeom>
        </p:spPr>
      </p:pic>
      <p:pic>
        <p:nvPicPr>
          <p:cNvPr id="10" name="Picture 9">
            <a:extLst>
              <a:ext uri="{FF2B5EF4-FFF2-40B4-BE49-F238E27FC236}">
                <a16:creationId xmlns:a16="http://schemas.microsoft.com/office/drawing/2014/main" id="{EF3067C6-7406-6DB2-D59A-BD6EBB0B12A6}"/>
              </a:ext>
            </a:extLst>
          </p:cNvPr>
          <p:cNvPicPr>
            <a:picLocks noChangeAspect="1"/>
          </p:cNvPicPr>
          <p:nvPr/>
        </p:nvPicPr>
        <p:blipFill>
          <a:blip r:embed="rId4"/>
          <a:stretch>
            <a:fillRect/>
          </a:stretch>
        </p:blipFill>
        <p:spPr>
          <a:xfrm>
            <a:off x="2624719" y="2635906"/>
            <a:ext cx="7168683" cy="3316853"/>
          </a:xfrm>
          <a:prstGeom prst="rect">
            <a:avLst/>
          </a:prstGeom>
        </p:spPr>
      </p:pic>
    </p:spTree>
    <p:extLst>
      <p:ext uri="{BB962C8B-B14F-4D97-AF65-F5344CB8AC3E}">
        <p14:creationId xmlns:p14="http://schemas.microsoft.com/office/powerpoint/2010/main" val="3280992900"/>
      </p:ext>
    </p:extLst>
  </p:cSld>
  <p:clrMapOvr>
    <a:masterClrMapping/>
  </p:clrMapOvr>
</p:sld>
</file>

<file path=ppt/theme/theme1.xml><?xml version="1.0" encoding="utf-8"?>
<a:theme xmlns:a="http://schemas.openxmlformats.org/drawingml/2006/main" name="S-P Global EDP 2025 16-9">
  <a:themeElements>
    <a:clrScheme name="Custom 11">
      <a:dk1>
        <a:srgbClr val="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0F82AF"/>
      </a:hlink>
      <a:folHlink>
        <a:srgbClr val="0D6E95"/>
      </a:folHlink>
    </a:clrScheme>
    <a:fontScheme name="SP Global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spcAft>
            <a:spcPts val="200"/>
          </a:spcAft>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200"/>
          </a:spcAft>
          <a:defRPr sz="1400" dirty="0" err="1" smtClean="0"/>
        </a:defPPr>
      </a:lstStyle>
    </a:txDef>
  </a:objectDefaults>
  <a:extraClrSchemeLst/>
  <a:custClrLst>
    <a:custClr name="Ocean 7">
      <a:srgbClr val="006D89"/>
    </a:custClr>
    <a:custClr name="Gold 7B">
      <a:srgbClr val="DC7900"/>
    </a:custClr>
    <a:custClr name="Magenta 7">
      <a:srgbClr val="B92051"/>
    </a:custClr>
    <a:custClr name="Purple 9">
      <a:srgbClr val="501555"/>
    </a:custClr>
    <a:custClr name="Teal 7">
      <a:srgbClr val="0F9E7A"/>
    </a:custClr>
    <a:custClr name="Ocean 9">
      <a:srgbClr val="00495B"/>
    </a:custClr>
    <a:custClr name="Orange 7">
      <a:srgbClr val="C94100"/>
    </a:custClr>
    <a:custClr name="Blue 8">
      <a:srgbClr val="1D3BAA"/>
    </a:custClr>
    <a:custClr name="Magenta 5">
      <a:srgbClr val="CD6083"/>
    </a:custClr>
    <a:custClr name="Green 9">
      <a:srgbClr val="125E1F"/>
    </a:custClr>
    <a:custClr name="Gray 7B">
      <a:srgbClr val="929497"/>
    </a:custClr>
    <a:custClr name="Purple 7">
      <a:srgbClr val="782080"/>
    </a:custClr>
    <a:custClr name="Blue 5">
      <a:srgbClr val="7284CA"/>
    </a:custClr>
    <a:custClr name="Gold 9">
      <a:srgbClr val="9D5700"/>
    </a:custClr>
    <a:custClr name="Purple 4">
      <a:srgbClr val="B280B6"/>
    </a:custClr>
    <a:custClr name="Blue 6">
      <a:srgbClr val="566CBF"/>
    </a:custClr>
    <a:custClr name="Ocean 4">
      <a:srgbClr val="6CABBB"/>
    </a:custClr>
    <a:custClr name="Ochre 7">
      <a:srgbClr val="C18B28"/>
    </a:custClr>
    <a:custClr name="Green 6">
      <a:srgbClr val="3C9D4D"/>
    </a:custClr>
    <a:custClr name="Maroon 9">
      <a:srgbClr val="6B0F01"/>
    </a:custClr>
    <a:custClr name="Positive">
      <a:srgbClr val="167527"/>
    </a:custClr>
    <a:custClr name="Somewhat Positive">
      <a:srgbClr val="9DCEA6"/>
    </a:custClr>
    <a:custClr name="Neutral/No Change">
      <a:srgbClr val="BBBDBF"/>
    </a:custClr>
    <a:custClr name="Neutral alt.">
      <a:srgbClr val="4997AB"/>
    </a:custClr>
    <a:custClr name="Somewhat Negative">
      <a:srgbClr val="D79B93"/>
    </a:custClr>
    <a:custClr name="Negative">
      <a:srgbClr val="B20023"/>
    </a:custClr>
    <a:custClr name="Gray 2B">
      <a:srgbClr val="F1F1F2"/>
    </a:custClr>
    <a:custClr name="Gray 4B">
      <a:srgbClr val="D0D2D3"/>
    </a:custClr>
    <a:custClr name="Gray 6B">
      <a:srgbClr val="A6A8AB"/>
    </a:custClr>
    <a:custClr name="Gray 8B">
      <a:srgbClr val="808184"/>
    </a:custClr>
    <a:custClr name="Orange 10">
      <a:srgbClr val="652100"/>
    </a:custClr>
    <a:custClr name="Orange 8">
      <a:srgbClr val="A73600"/>
    </a:custClr>
    <a:custClr name="Orange 6">
      <a:srgbClr val="D15C24"/>
    </a:custClr>
    <a:custClr name="Orange 4">
      <a:srgbClr val="E0926D"/>
    </a:custClr>
    <a:custClr name="Orange 2">
      <a:srgbClr val="F0C9B6"/>
    </a:custClr>
    <a:custClr name="Ocean 2">
      <a:srgbClr val="B6D5DD"/>
    </a:custClr>
    <a:custClr name="Ocean 4">
      <a:srgbClr val="6CABBB"/>
    </a:custClr>
    <a:custClr name="Ocean 6">
      <a:srgbClr val="24829A"/>
    </a:custClr>
    <a:custClr name="Ocean 8">
      <a:srgbClr val="005B72"/>
    </a:custClr>
    <a:custClr name="Ocean 10">
      <a:srgbClr val="003745"/>
    </a:custClr>
    <a:custClr name="Gold 10">
      <a:srgbClr val="764100"/>
    </a:custClr>
    <a:custClr name="Gold 8">
      <a:srgbClr val="C56C00"/>
    </a:custClr>
    <a:custClr name="Gold 6">
      <a:srgbClr val="EF9424"/>
    </a:custClr>
    <a:custClr name="Gold 4">
      <a:srgbClr val="F4B86D"/>
    </a:custClr>
    <a:custClr name="Gold 2">
      <a:srgbClr val="FADBB6"/>
    </a:custClr>
    <a:custClr name="Purple 2">
      <a:srgbClr val="D8BFDB"/>
    </a:custClr>
    <a:custClr name="Purple 4">
      <a:srgbClr val="B280B6"/>
    </a:custClr>
    <a:custClr name="Purple 6">
      <a:srgbClr val="8B4092"/>
    </a:custClr>
    <a:custClr name="Purple 8">
      <a:srgbClr val="641B6B"/>
    </a:custClr>
    <a:custClr name="Purple 10">
      <a:srgbClr val="3C1040"/>
    </a:custClr>
  </a:custClrLst>
  <a:extLst>
    <a:ext uri="{05A4C25C-085E-4340-85A3-A5531E510DB2}">
      <thm15:themeFamily xmlns:thm15="http://schemas.microsoft.com/office/thememl/2012/main" name="Presentation65" id="{E9C6117F-8E0F-43DB-A6B1-F2386EF96F7E}" vid="{CC6A79BF-B1F2-4C57-86E2-204567379B62}"/>
    </a:ext>
  </a:extLst>
</a:theme>
</file>

<file path=ppt/theme/theme2.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6D89"/>
    </a:accent1>
    <a:accent2>
      <a:srgbClr val="F1A649"/>
    </a:accent2>
    <a:accent3>
      <a:srgbClr val="54BAA0"/>
    </a:accent3>
    <a:accent4>
      <a:srgbClr val="8064A2"/>
    </a:accent4>
    <a:accent5>
      <a:srgbClr val="4BACC6"/>
    </a:accent5>
    <a:accent6>
      <a:srgbClr val="AAB5D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6D89"/>
    </a:accent1>
    <a:accent2>
      <a:srgbClr val="F1A649"/>
    </a:accent2>
    <a:accent3>
      <a:srgbClr val="54BAA0"/>
    </a:accent3>
    <a:accent4>
      <a:srgbClr val="8064A2"/>
    </a:accent4>
    <a:accent5>
      <a:srgbClr val="4BACC6"/>
    </a:accent5>
    <a:accent6>
      <a:srgbClr val="AAB5D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6D89"/>
    </a:accent1>
    <a:accent2>
      <a:srgbClr val="F1A649"/>
    </a:accent2>
    <a:accent3>
      <a:srgbClr val="54BAA0"/>
    </a:accent3>
    <a:accent4>
      <a:srgbClr val="8064A2"/>
    </a:accent4>
    <a:accent5>
      <a:srgbClr val="4BACC6"/>
    </a:accent5>
    <a:accent6>
      <a:srgbClr val="AAB5D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6D89"/>
    </a:accent1>
    <a:accent2>
      <a:srgbClr val="F1A649"/>
    </a:accent2>
    <a:accent3>
      <a:srgbClr val="54BAA0"/>
    </a:accent3>
    <a:accent4>
      <a:srgbClr val="8064A2"/>
    </a:accent4>
    <a:accent5>
      <a:srgbClr val="4BACC6"/>
    </a:accent5>
    <a:accent6>
      <a:srgbClr val="AAB5D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6D89"/>
    </a:accent1>
    <a:accent2>
      <a:srgbClr val="F1A649"/>
    </a:accent2>
    <a:accent3>
      <a:srgbClr val="54BAA0"/>
    </a:accent3>
    <a:accent4>
      <a:srgbClr val="8064A2"/>
    </a:accent4>
    <a:accent5>
      <a:srgbClr val="4BACC6"/>
    </a:accent5>
    <a:accent6>
      <a:srgbClr val="AAB5D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de96b3-9cb3-4d52-b6d3-56e10ce1e134" xsi:nil="true"/>
    <lcf76f155ced4ddcb4097134ff3c332f xmlns="38021c6a-44be-4523-8346-17dfbf87dd6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69301622015F408630BC7FE1520400" ma:contentTypeVersion="19" ma:contentTypeDescription="Create a new document." ma:contentTypeScope="" ma:versionID="0ed2dbff056486cacb7c947cbf1e734d">
  <xsd:schema xmlns:xsd="http://www.w3.org/2001/XMLSchema" xmlns:xs="http://www.w3.org/2001/XMLSchema" xmlns:p="http://schemas.microsoft.com/office/2006/metadata/properties" xmlns:ns2="38021c6a-44be-4523-8346-17dfbf87dd69" xmlns:ns3="cade96b3-9cb3-4d52-b6d3-56e10ce1e134" targetNamespace="http://schemas.microsoft.com/office/2006/metadata/properties" ma:root="true" ma:fieldsID="e2e616e8ca7459303aa5bb683db453aa" ns2:_="" ns3:_="">
    <xsd:import namespace="38021c6a-44be-4523-8346-17dfbf87dd69"/>
    <xsd:import namespace="cade96b3-9cb3-4d52-b6d3-56e10ce1e1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21c6a-44be-4523-8346-17dfbf87d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b290ae-9e39-48cc-990c-0ac802c266c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e96b3-9cb3-4d52-b6d3-56e10ce1e1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a01f2a-4d10-4aff-a5bb-11f61a5efbf3}" ma:internalName="TaxCatchAll" ma:showField="CatchAllData" ma:web="cade96b3-9cb3-4d52-b6d3-56e10ce1e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19F92-2B46-428A-90A6-DEA0B0975E41}">
  <ds:schemaRefs>
    <ds:schemaRef ds:uri="fc6d6600-b58b-4aad-bdd1-343ce1f5cd3d"/>
    <ds:schemaRef ds:uri="http://schemas.microsoft.com/office/infopath/2007/PartnerControls"/>
    <ds:schemaRef ds:uri="b100fb20-6b9b-4c4d-9456-ef2bdf1e9e21"/>
    <ds:schemaRef ds:uri="http://purl.org/dc/dcmitype/"/>
    <ds:schemaRef ds:uri="http://www.w3.org/XML/1998/namespace"/>
    <ds:schemaRef ds:uri="http://purl.org/dc/elements/1.1/"/>
    <ds:schemaRef ds:uri="http://purl.org/dc/terms/"/>
    <ds:schemaRef ds:uri="http://schemas.microsoft.com/office/2006/documentManagement/types"/>
    <ds:schemaRef ds:uri="018fa7be-2e25-48ea-a422-c476389494a3"/>
    <ds:schemaRef ds:uri="http://schemas.openxmlformats.org/package/2006/metadata/core-properties"/>
    <ds:schemaRef ds:uri="95aeec93-ca5a-47d3-a13c-365cd4d875af"/>
    <ds:schemaRef ds:uri="http://schemas.microsoft.com/office/2006/metadata/properties"/>
  </ds:schemaRefs>
</ds:datastoreItem>
</file>

<file path=customXml/itemProps2.xml><?xml version="1.0" encoding="utf-8"?>
<ds:datastoreItem xmlns:ds="http://schemas.openxmlformats.org/officeDocument/2006/customXml" ds:itemID="{C99E199E-9401-4ADE-B99D-F914BC23AC69}"/>
</file>

<file path=customXml/itemProps3.xml><?xml version="1.0" encoding="utf-8"?>
<ds:datastoreItem xmlns:ds="http://schemas.openxmlformats.org/officeDocument/2006/customXml" ds:itemID="{4E3BCB60-D11D-43FE-A110-C99552021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EDP_2025_16x9_MI</Template>
  <TotalTime>16188</TotalTime>
  <Words>3158</Words>
  <Application>Microsoft Office PowerPoint</Application>
  <PresentationFormat>Widescreen</PresentationFormat>
  <Paragraphs>539</Paragraphs>
  <Slides>32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Akkurat LL</vt:lpstr>
      <vt:lpstr>Arial</vt:lpstr>
      <vt:lpstr>Arial</vt:lpstr>
      <vt:lpstr>Wingdings</vt:lpstr>
      <vt:lpstr>S-P Global EDP 2025 16-9</vt:lpstr>
      <vt:lpstr>Purchasing Managers’ IndexTM (PMI®)</vt:lpstr>
      <vt:lpstr>Dealing with data uncertainty</vt:lpstr>
      <vt:lpstr>Dealing with data uncertainty</vt:lpstr>
      <vt:lpstr>Dealing with data uncertainty</vt:lpstr>
      <vt:lpstr>A need for better data: PMIs  Criteria: </vt:lpstr>
      <vt:lpstr>A need for better data: PMIs  Criteria: </vt:lpstr>
      <vt:lpstr>A need for better data: PMIs  Criteria: </vt:lpstr>
      <vt:lpstr>Dealing with data uncertainty</vt:lpstr>
      <vt:lpstr>PowerPoint Presentation</vt:lpstr>
      <vt:lpstr>Dealing with data uncertainty</vt:lpstr>
      <vt:lpstr>US equities and macroeconomics:  PMI outperforms GDP as gauge of corporate performance</vt:lpstr>
      <vt:lpstr>US earnings growth</vt:lpstr>
      <vt:lpstr>PMI Data:</vt:lpstr>
      <vt:lpstr>Global PMI signals accelerating GDP growth</vt:lpstr>
      <vt:lpstr>Country growth rankings</vt:lpstr>
      <vt:lpstr>Country PMIs as a tool for equity portfolio adjustment</vt:lpstr>
      <vt:lpstr>Manufacturing disrupted by tariffs</vt:lpstr>
      <vt:lpstr>Higher US inventories of inputs from tariff front-running are being used to make more goods</vt:lpstr>
      <vt:lpstr>Sustained but slower global growth seen in both manufacturing and services</vt:lpstr>
      <vt:lpstr>Consumer services join tech and financials  in driving global expansion</vt:lpstr>
      <vt:lpstr>Sector PMIs as a tool for equity portfolio adjustment</vt:lpstr>
      <vt:lpstr>PMI and inflation</vt:lpstr>
      <vt:lpstr>PMI data and short dated government bonds</vt:lpstr>
      <vt:lpstr>PMI indicators (output, prices, employment) and central bank policy</vt:lpstr>
      <vt:lpstr>What next for the global economy?</vt:lpstr>
      <vt:lpstr>Further information</vt:lpstr>
      <vt:lpstr>Using text-score analysis to improve GDP nowcasts</vt:lpstr>
      <vt:lpstr>Disclaimer</vt:lpstr>
      <vt:lpstr>Global PMI coverage</vt:lpstr>
      <vt:lpstr>PMI sector coverage</vt:lpstr>
      <vt:lpstr>Global business confidence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Ong, Jon</dc:creator>
  <cp:lastModifiedBy>Williamson, Christopher</cp:lastModifiedBy>
  <cp:revision>164</cp:revision>
  <cp:lastPrinted>2022-10-26T17:53:49Z</cp:lastPrinted>
  <dcterms:created xsi:type="dcterms:W3CDTF">2025-03-10T16:35:07Z</dcterms:created>
  <dcterms:modified xsi:type="dcterms:W3CDTF">2025-10-10T15:56:28Z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0x0101001F69301622015F408630BC7FE1520400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GUID">
    <vt:lpwstr>b3e3049c-3f7a-4aa7-87c5-fac8467452c9</vt:lpwstr>
  </property>
  <property fmtid="{D5CDD505-2E9C-101B-9397-08002B2CF9AE}" pid="11" name="Notes">
    <vt:lpwstr/>
  </property>
  <property fmtid="{D5CDD505-2E9C-101B-9397-08002B2CF9AE}" pid="12" name="MSIP_Label_6267e522-0091-4d88-9989-f382df9eb3cc_Enabled">
    <vt:lpwstr>true</vt:lpwstr>
  </property>
  <property fmtid="{D5CDD505-2E9C-101B-9397-08002B2CF9AE}" pid="13" name="MSIP_Label_6267e522-0091-4d88-9989-f382df9eb3cc_SetDate">
    <vt:lpwstr>2025-06-06T08:24:39Z</vt:lpwstr>
  </property>
  <property fmtid="{D5CDD505-2E9C-101B-9397-08002B2CF9AE}" pid="14" name="MSIP_Label_6267e522-0091-4d88-9989-f382df9eb3cc_Method">
    <vt:lpwstr>Privileged</vt:lpwstr>
  </property>
  <property fmtid="{D5CDD505-2E9C-101B-9397-08002B2CF9AE}" pid="15" name="MSIP_Label_6267e522-0091-4d88-9989-f382df9eb3cc_Name">
    <vt:lpwstr>General</vt:lpwstr>
  </property>
  <property fmtid="{D5CDD505-2E9C-101B-9397-08002B2CF9AE}" pid="16" name="MSIP_Label_6267e522-0091-4d88-9989-f382df9eb3cc_SiteId">
    <vt:lpwstr>8f3e36ea-8039-4b40-81a7-7dc0599e8645</vt:lpwstr>
  </property>
  <property fmtid="{D5CDD505-2E9C-101B-9397-08002B2CF9AE}" pid="17" name="MSIP_Label_6267e522-0091-4d88-9989-f382df9eb3cc_ActionId">
    <vt:lpwstr>6d561a2e-891e-4a05-bad5-dc49bca5d2c2</vt:lpwstr>
  </property>
  <property fmtid="{D5CDD505-2E9C-101B-9397-08002B2CF9AE}" pid="18" name="MSIP_Label_6267e522-0091-4d88-9989-f382df9eb3cc_ContentBits">
    <vt:lpwstr>0</vt:lpwstr>
  </property>
</Properties>
</file>