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602" r:id="rId2"/>
    <p:sldId id="537" r:id="rId3"/>
    <p:sldId id="536" r:id="rId4"/>
    <p:sldId id="538" r:id="rId5"/>
    <p:sldId id="611" r:id="rId6"/>
    <p:sldId id="598" r:id="rId7"/>
    <p:sldId id="612" r:id="rId8"/>
    <p:sldId id="418" r:id="rId9"/>
    <p:sldId id="597" r:id="rId10"/>
    <p:sldId id="595" r:id="rId11"/>
    <p:sldId id="510" r:id="rId12"/>
    <p:sldId id="601" r:id="rId13"/>
    <p:sldId id="600" r:id="rId14"/>
    <p:sldId id="599" r:id="rId15"/>
    <p:sldId id="60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38D0BE"/>
    <a:srgbClr val="FFFFFF"/>
    <a:srgbClr val="18CCF0"/>
    <a:srgbClr val="EB35C8"/>
    <a:srgbClr val="49073C"/>
    <a:srgbClr val="4907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498" autoAdjust="0"/>
    <p:restoredTop sz="94660"/>
  </p:normalViewPr>
  <p:slideViewPr>
    <p:cSldViewPr snapToGrid="0">
      <p:cViewPr varScale="1">
        <p:scale>
          <a:sx n="87" d="100"/>
          <a:sy n="87" d="100"/>
        </p:scale>
        <p:origin x="6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ll" userId="0ec219552023a797" providerId="LiveId" clId="{29099AF1-6E98-40FE-8EC6-12B074B0CBF5}"/>
    <pc:docChg chg="delSld modSld sldOrd">
      <pc:chgData name="Michael Bell" userId="0ec219552023a797" providerId="LiveId" clId="{29099AF1-6E98-40FE-8EC6-12B074B0CBF5}" dt="2025-10-08T13:59:39.671" v="197" actId="27107"/>
      <pc:docMkLst>
        <pc:docMk/>
      </pc:docMkLst>
      <pc:sldChg chg="modSp mod">
        <pc:chgData name="Michael Bell" userId="0ec219552023a797" providerId="LiveId" clId="{29099AF1-6E98-40FE-8EC6-12B074B0CBF5}" dt="2025-10-08T13:44:44.266" v="146" actId="20577"/>
        <pc:sldMkLst>
          <pc:docMk/>
          <pc:sldMk cId="2271027944" sldId="510"/>
        </pc:sldMkLst>
        <pc:spChg chg="mod">
          <ac:chgData name="Michael Bell" userId="0ec219552023a797" providerId="LiveId" clId="{29099AF1-6E98-40FE-8EC6-12B074B0CBF5}" dt="2025-10-08T13:44:44.266" v="146" actId="20577"/>
          <ac:spMkLst>
            <pc:docMk/>
            <pc:sldMk cId="2271027944" sldId="510"/>
            <ac:spMk id="26" creationId="{785C5DE9-B7E1-AC4E-3DC3-B6881B8FE9B6}"/>
          </ac:spMkLst>
        </pc:spChg>
      </pc:sldChg>
      <pc:sldChg chg="modSp mod">
        <pc:chgData name="Michael Bell" userId="0ec219552023a797" providerId="LiveId" clId="{29099AF1-6E98-40FE-8EC6-12B074B0CBF5}" dt="2025-10-08T13:44:24.427" v="139" actId="20577"/>
        <pc:sldMkLst>
          <pc:docMk/>
          <pc:sldMk cId="3468210015" sldId="597"/>
        </pc:sldMkLst>
        <pc:spChg chg="mod">
          <ac:chgData name="Michael Bell" userId="0ec219552023a797" providerId="LiveId" clId="{29099AF1-6E98-40FE-8EC6-12B074B0CBF5}" dt="2025-10-08T13:44:24.427" v="139" actId="20577"/>
          <ac:spMkLst>
            <pc:docMk/>
            <pc:sldMk cId="3468210015" sldId="597"/>
            <ac:spMk id="22" creationId="{42E88F1C-E81D-2CED-15DF-394B89B61382}"/>
          </ac:spMkLst>
        </pc:spChg>
      </pc:sldChg>
      <pc:sldChg chg="modSp mod">
        <pc:chgData name="Michael Bell" userId="0ec219552023a797" providerId="LiveId" clId="{29099AF1-6E98-40FE-8EC6-12B074B0CBF5}" dt="2025-10-08T13:45:20.345" v="148" actId="1076"/>
        <pc:sldMkLst>
          <pc:docMk/>
          <pc:sldMk cId="662343320" sldId="600"/>
        </pc:sldMkLst>
        <pc:spChg chg="mod">
          <ac:chgData name="Michael Bell" userId="0ec219552023a797" providerId="LiveId" clId="{29099AF1-6E98-40FE-8EC6-12B074B0CBF5}" dt="2025-10-08T13:45:20.345" v="148" actId="1076"/>
          <ac:spMkLst>
            <pc:docMk/>
            <pc:sldMk cId="662343320" sldId="600"/>
            <ac:spMk id="8" creationId="{E7DFE799-34D5-F988-EC9A-B4DAD2164EB8}"/>
          </ac:spMkLst>
        </pc:spChg>
      </pc:sldChg>
      <pc:sldChg chg="modSp mod">
        <pc:chgData name="Michael Bell" userId="0ec219552023a797" providerId="LiveId" clId="{29099AF1-6E98-40FE-8EC6-12B074B0CBF5}" dt="2025-10-08T13:59:39.671" v="197" actId="27107"/>
        <pc:sldMkLst>
          <pc:docMk/>
          <pc:sldMk cId="3002707714" sldId="601"/>
        </pc:sldMkLst>
        <pc:spChg chg="mod">
          <ac:chgData name="Michael Bell" userId="0ec219552023a797" providerId="LiveId" clId="{29099AF1-6E98-40FE-8EC6-12B074B0CBF5}" dt="2025-10-08T13:59:39.671" v="197" actId="27107"/>
          <ac:spMkLst>
            <pc:docMk/>
            <pc:sldMk cId="3002707714" sldId="601"/>
            <ac:spMk id="3" creationId="{F1E5C1F5-7BCA-80CB-BD66-C3A6F7F9EAA0}"/>
          </ac:spMkLst>
        </pc:spChg>
      </pc:sldChg>
      <pc:sldChg chg="modSp mod ord">
        <pc:chgData name="Michael Bell" userId="0ec219552023a797" providerId="LiveId" clId="{29099AF1-6E98-40FE-8EC6-12B074B0CBF5}" dt="2025-10-08T13:57:05.935" v="196" actId="20577"/>
        <pc:sldMkLst>
          <pc:docMk/>
          <pc:sldMk cId="3589462163" sldId="602"/>
        </pc:sldMkLst>
        <pc:spChg chg="mod">
          <ac:chgData name="Michael Bell" userId="0ec219552023a797" providerId="LiveId" clId="{29099AF1-6E98-40FE-8EC6-12B074B0CBF5}" dt="2025-10-08T13:56:47.261" v="192" actId="20577"/>
          <ac:spMkLst>
            <pc:docMk/>
            <pc:sldMk cId="3589462163" sldId="602"/>
            <ac:spMk id="7" creationId="{18552A3C-FFE1-B206-7FFA-BE1AEFCA9997}"/>
          </ac:spMkLst>
        </pc:spChg>
        <pc:spChg chg="mod">
          <ac:chgData name="Michael Bell" userId="0ec219552023a797" providerId="LiveId" clId="{29099AF1-6E98-40FE-8EC6-12B074B0CBF5}" dt="2025-10-08T13:57:05.935" v="196" actId="20577"/>
          <ac:spMkLst>
            <pc:docMk/>
            <pc:sldMk cId="3589462163" sldId="602"/>
            <ac:spMk id="10" creationId="{E033E146-0570-1ECD-8347-D21F1A88AB50}"/>
          </ac:spMkLst>
        </pc:spChg>
      </pc:sldChg>
      <pc:sldChg chg="del">
        <pc:chgData name="Michael Bell" userId="0ec219552023a797" providerId="LiveId" clId="{29099AF1-6E98-40FE-8EC6-12B074B0CBF5}" dt="2025-10-08T13:30:55.376" v="0" actId="47"/>
        <pc:sldMkLst>
          <pc:docMk/>
          <pc:sldMk cId="163619060" sldId="603"/>
        </pc:sldMkLst>
      </pc:sldChg>
      <pc:sldChg chg="del">
        <pc:chgData name="Michael Bell" userId="0ec219552023a797" providerId="LiveId" clId="{29099AF1-6E98-40FE-8EC6-12B074B0CBF5}" dt="2025-10-08T13:30:57.394" v="1" actId="47"/>
        <pc:sldMkLst>
          <pc:docMk/>
          <pc:sldMk cId="1123289201" sldId="605"/>
        </pc:sldMkLst>
      </pc:sldChg>
      <pc:sldChg chg="modSp mod">
        <pc:chgData name="Michael Bell" userId="0ec219552023a797" providerId="LiveId" clId="{29099AF1-6E98-40FE-8EC6-12B074B0CBF5}" dt="2025-10-08T13:46:54.655" v="168" actId="255"/>
        <pc:sldMkLst>
          <pc:docMk/>
          <pc:sldMk cId="3922435422" sldId="606"/>
        </pc:sldMkLst>
        <pc:spChg chg="mod">
          <ac:chgData name="Michael Bell" userId="0ec219552023a797" providerId="LiveId" clId="{29099AF1-6E98-40FE-8EC6-12B074B0CBF5}" dt="2025-10-08T13:45:38.256" v="163" actId="20577"/>
          <ac:spMkLst>
            <pc:docMk/>
            <pc:sldMk cId="3922435422" sldId="606"/>
            <ac:spMk id="7" creationId="{34F18171-E973-7F49-A56D-852A81321F1D}"/>
          </ac:spMkLst>
        </pc:spChg>
        <pc:spChg chg="mod">
          <ac:chgData name="Michael Bell" userId="0ec219552023a797" providerId="LiveId" clId="{29099AF1-6E98-40FE-8EC6-12B074B0CBF5}" dt="2025-10-08T13:46:54.655" v="168" actId="255"/>
          <ac:spMkLst>
            <pc:docMk/>
            <pc:sldMk cId="3922435422" sldId="606"/>
            <ac:spMk id="10" creationId="{91951B6D-D7C7-224A-1BAA-38B86E842E30}"/>
          </ac:spMkLst>
        </pc:spChg>
      </pc:sldChg>
      <pc:sldChg chg="modSp mod ord">
        <pc:chgData name="Michael Bell" userId="0ec219552023a797" providerId="LiveId" clId="{29099AF1-6E98-40FE-8EC6-12B074B0CBF5}" dt="2025-10-08T13:44:03.305" v="135" actId="20577"/>
        <pc:sldMkLst>
          <pc:docMk/>
          <pc:sldMk cId="2555010992" sldId="612"/>
        </pc:sldMkLst>
        <pc:spChg chg="mod">
          <ac:chgData name="Michael Bell" userId="0ec219552023a797" providerId="LiveId" clId="{29099AF1-6E98-40FE-8EC6-12B074B0CBF5}" dt="2025-10-08T13:44:03.305" v="135" actId="20577"/>
          <ac:spMkLst>
            <pc:docMk/>
            <pc:sldMk cId="2555010992" sldId="612"/>
            <ac:spMk id="3" creationId="{6346A172-A3A1-0EEB-E28A-98C344BE7DD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uza\Downloads\rtisasep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uza\Downloads\rtisasep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skuza\Downloads\consumerpriceinflationdetailedreferencetables%20(2)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uza\Downloads\Production%20index%20for%20the%20industry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uza\Downloads\lc_lci_lev$defaultview_spreadshee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6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ec219552023a797/Documents/Camilla%20%5e0%20Mike/Mike%20Work/PMI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EC219552023A797/Documents/Mike/Market%20and%20Macro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'23. Employees (Industry)'!$AT$8</c:f>
              <c:strCache>
                <c:ptCount val="1"/>
                <c:pt idx="0">
                  <c:v>Private ex Admin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'23. Employees (Industry)'!$AS$9:$AS$141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(Industry)'!$AT$9:$AT$141</c:f>
              <c:numCache>
                <c:formatCode>#,###</c:formatCode>
                <c:ptCount val="133"/>
                <c:pt idx="0">
                  <c:v>47639</c:v>
                </c:pt>
                <c:pt idx="1">
                  <c:v>41425</c:v>
                </c:pt>
                <c:pt idx="2">
                  <c:v>20098</c:v>
                </c:pt>
                <c:pt idx="3">
                  <c:v>74574</c:v>
                </c:pt>
                <c:pt idx="4">
                  <c:v>-18453</c:v>
                </c:pt>
                <c:pt idx="5">
                  <c:v>136265</c:v>
                </c:pt>
                <c:pt idx="6">
                  <c:v>41669</c:v>
                </c:pt>
                <c:pt idx="7">
                  <c:v>62071</c:v>
                </c:pt>
                <c:pt idx="8">
                  <c:v>34157</c:v>
                </c:pt>
                <c:pt idx="9">
                  <c:v>42601</c:v>
                </c:pt>
                <c:pt idx="10">
                  <c:v>70195</c:v>
                </c:pt>
                <c:pt idx="11">
                  <c:v>46660</c:v>
                </c:pt>
                <c:pt idx="12">
                  <c:v>29578</c:v>
                </c:pt>
                <c:pt idx="13">
                  <c:v>41106</c:v>
                </c:pt>
                <c:pt idx="14">
                  <c:v>46345</c:v>
                </c:pt>
                <c:pt idx="15">
                  <c:v>37658</c:v>
                </c:pt>
                <c:pt idx="16">
                  <c:v>-26928</c:v>
                </c:pt>
                <c:pt idx="17">
                  <c:v>73861</c:v>
                </c:pt>
                <c:pt idx="18">
                  <c:v>25769</c:v>
                </c:pt>
                <c:pt idx="19">
                  <c:v>19588</c:v>
                </c:pt>
                <c:pt idx="20">
                  <c:v>10742</c:v>
                </c:pt>
                <c:pt idx="21">
                  <c:v>28178</c:v>
                </c:pt>
                <c:pt idx="22">
                  <c:v>22178</c:v>
                </c:pt>
                <c:pt idx="23">
                  <c:v>20759</c:v>
                </c:pt>
                <c:pt idx="24">
                  <c:v>35783</c:v>
                </c:pt>
                <c:pt idx="25">
                  <c:v>22991</c:v>
                </c:pt>
                <c:pt idx="26">
                  <c:v>18909</c:v>
                </c:pt>
                <c:pt idx="27">
                  <c:v>27924</c:v>
                </c:pt>
                <c:pt idx="28">
                  <c:v>27812</c:v>
                </c:pt>
                <c:pt idx="29">
                  <c:v>6065</c:v>
                </c:pt>
                <c:pt idx="30">
                  <c:v>29350</c:v>
                </c:pt>
                <c:pt idx="31">
                  <c:v>27263</c:v>
                </c:pt>
                <c:pt idx="32">
                  <c:v>27493</c:v>
                </c:pt>
                <c:pt idx="33">
                  <c:v>26404</c:v>
                </c:pt>
                <c:pt idx="34">
                  <c:v>9160</c:v>
                </c:pt>
                <c:pt idx="35">
                  <c:v>17693</c:v>
                </c:pt>
                <c:pt idx="36">
                  <c:v>31227</c:v>
                </c:pt>
                <c:pt idx="37">
                  <c:v>34290</c:v>
                </c:pt>
                <c:pt idx="38">
                  <c:v>19302</c:v>
                </c:pt>
                <c:pt idx="39">
                  <c:v>18762</c:v>
                </c:pt>
                <c:pt idx="40">
                  <c:v>19845</c:v>
                </c:pt>
                <c:pt idx="41">
                  <c:v>10177</c:v>
                </c:pt>
                <c:pt idx="42">
                  <c:v>6258</c:v>
                </c:pt>
                <c:pt idx="43">
                  <c:v>5932</c:v>
                </c:pt>
                <c:pt idx="44">
                  <c:v>22905</c:v>
                </c:pt>
                <c:pt idx="45">
                  <c:v>15289</c:v>
                </c:pt>
                <c:pt idx="46">
                  <c:v>16559</c:v>
                </c:pt>
                <c:pt idx="47">
                  <c:v>13283</c:v>
                </c:pt>
                <c:pt idx="48">
                  <c:v>20680</c:v>
                </c:pt>
                <c:pt idx="49">
                  <c:v>18379</c:v>
                </c:pt>
                <c:pt idx="50">
                  <c:v>23436</c:v>
                </c:pt>
                <c:pt idx="51">
                  <c:v>34733</c:v>
                </c:pt>
                <c:pt idx="52">
                  <c:v>1181</c:v>
                </c:pt>
                <c:pt idx="53">
                  <c:v>26320</c:v>
                </c:pt>
                <c:pt idx="54">
                  <c:v>8725</c:v>
                </c:pt>
                <c:pt idx="55">
                  <c:v>32420</c:v>
                </c:pt>
                <c:pt idx="56">
                  <c:v>9858</c:v>
                </c:pt>
                <c:pt idx="57">
                  <c:v>10412</c:v>
                </c:pt>
                <c:pt idx="58">
                  <c:v>-13300</c:v>
                </c:pt>
                <c:pt idx="59">
                  <c:v>2450</c:v>
                </c:pt>
                <c:pt idx="60">
                  <c:v>21568</c:v>
                </c:pt>
                <c:pt idx="61">
                  <c:v>12417</c:v>
                </c:pt>
                <c:pt idx="62">
                  <c:v>-49</c:v>
                </c:pt>
                <c:pt idx="63">
                  <c:v>-3037</c:v>
                </c:pt>
                <c:pt idx="64">
                  <c:v>-17416</c:v>
                </c:pt>
                <c:pt idx="65">
                  <c:v>41396</c:v>
                </c:pt>
                <c:pt idx="66">
                  <c:v>7437</c:v>
                </c:pt>
                <c:pt idx="67">
                  <c:v>-22263</c:v>
                </c:pt>
                <c:pt idx="68">
                  <c:v>-290592</c:v>
                </c:pt>
                <c:pt idx="69">
                  <c:v>-79922</c:v>
                </c:pt>
                <c:pt idx="70">
                  <c:v>-65793</c:v>
                </c:pt>
                <c:pt idx="71">
                  <c:v>-49372</c:v>
                </c:pt>
                <c:pt idx="72">
                  <c:v>-110505</c:v>
                </c:pt>
                <c:pt idx="73">
                  <c:v>-89136</c:v>
                </c:pt>
                <c:pt idx="74">
                  <c:v>-48933</c:v>
                </c:pt>
                <c:pt idx="75">
                  <c:v>-111485</c:v>
                </c:pt>
                <c:pt idx="76">
                  <c:v>-5010</c:v>
                </c:pt>
                <c:pt idx="77">
                  <c:v>16180</c:v>
                </c:pt>
                <c:pt idx="78">
                  <c:v>-6825</c:v>
                </c:pt>
                <c:pt idx="79">
                  <c:v>6362</c:v>
                </c:pt>
                <c:pt idx="80">
                  <c:v>42569</c:v>
                </c:pt>
                <c:pt idx="81">
                  <c:v>159311</c:v>
                </c:pt>
                <c:pt idx="82">
                  <c:v>142972</c:v>
                </c:pt>
                <c:pt idx="83">
                  <c:v>98331</c:v>
                </c:pt>
                <c:pt idx="84">
                  <c:v>88786</c:v>
                </c:pt>
                <c:pt idx="85">
                  <c:v>64919</c:v>
                </c:pt>
                <c:pt idx="86">
                  <c:v>44409</c:v>
                </c:pt>
                <c:pt idx="87">
                  <c:v>76650</c:v>
                </c:pt>
                <c:pt idx="88">
                  <c:v>66589</c:v>
                </c:pt>
                <c:pt idx="89">
                  <c:v>22416</c:v>
                </c:pt>
                <c:pt idx="90">
                  <c:v>86600</c:v>
                </c:pt>
                <c:pt idx="91">
                  <c:v>55045</c:v>
                </c:pt>
                <c:pt idx="92">
                  <c:v>37247</c:v>
                </c:pt>
                <c:pt idx="93">
                  <c:v>40910</c:v>
                </c:pt>
                <c:pt idx="94">
                  <c:v>14533</c:v>
                </c:pt>
                <c:pt idx="95">
                  <c:v>46036</c:v>
                </c:pt>
                <c:pt idx="96">
                  <c:v>32330</c:v>
                </c:pt>
                <c:pt idx="97">
                  <c:v>29561</c:v>
                </c:pt>
                <c:pt idx="98">
                  <c:v>38791</c:v>
                </c:pt>
                <c:pt idx="99">
                  <c:v>23178</c:v>
                </c:pt>
                <c:pt idx="100">
                  <c:v>31006</c:v>
                </c:pt>
                <c:pt idx="101">
                  <c:v>13517</c:v>
                </c:pt>
                <c:pt idx="102">
                  <c:v>36497</c:v>
                </c:pt>
                <c:pt idx="103">
                  <c:v>28730</c:v>
                </c:pt>
                <c:pt idx="104">
                  <c:v>23120</c:v>
                </c:pt>
                <c:pt idx="105">
                  <c:v>2820</c:v>
                </c:pt>
                <c:pt idx="106">
                  <c:v>11223</c:v>
                </c:pt>
                <c:pt idx="107">
                  <c:v>12569</c:v>
                </c:pt>
                <c:pt idx="108">
                  <c:v>9836</c:v>
                </c:pt>
                <c:pt idx="109">
                  <c:v>9924</c:v>
                </c:pt>
                <c:pt idx="110">
                  <c:v>6600</c:v>
                </c:pt>
                <c:pt idx="111">
                  <c:v>-1878</c:v>
                </c:pt>
                <c:pt idx="112">
                  <c:v>23708</c:v>
                </c:pt>
                <c:pt idx="113">
                  <c:v>-5901</c:v>
                </c:pt>
                <c:pt idx="114">
                  <c:v>-1421</c:v>
                </c:pt>
                <c:pt idx="115">
                  <c:v>5642</c:v>
                </c:pt>
                <c:pt idx="116">
                  <c:v>-8959</c:v>
                </c:pt>
                <c:pt idx="117">
                  <c:v>2596</c:v>
                </c:pt>
                <c:pt idx="118">
                  <c:v>-8552</c:v>
                </c:pt>
                <c:pt idx="119">
                  <c:v>-15019</c:v>
                </c:pt>
                <c:pt idx="120">
                  <c:v>-7209</c:v>
                </c:pt>
                <c:pt idx="121">
                  <c:v>3450</c:v>
                </c:pt>
                <c:pt idx="122">
                  <c:v>-4908</c:v>
                </c:pt>
                <c:pt idx="123">
                  <c:v>-10562</c:v>
                </c:pt>
                <c:pt idx="124">
                  <c:v>-9698</c:v>
                </c:pt>
                <c:pt idx="125">
                  <c:v>5665</c:v>
                </c:pt>
                <c:pt idx="126">
                  <c:v>-28913</c:v>
                </c:pt>
                <c:pt idx="127">
                  <c:v>-28100</c:v>
                </c:pt>
                <c:pt idx="128">
                  <c:v>-18870</c:v>
                </c:pt>
                <c:pt idx="129">
                  <c:v>-12671</c:v>
                </c:pt>
                <c:pt idx="130">
                  <c:v>-34963</c:v>
                </c:pt>
                <c:pt idx="131">
                  <c:v>-30992</c:v>
                </c:pt>
                <c:pt idx="132">
                  <c:v>-64349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39-40E0-ACC2-BB648AD45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888051424"/>
        <c:axId val="1888053824"/>
      </c:barChart>
      <c:dateAx>
        <c:axId val="1888051424"/>
        <c:scaling>
          <c:orientation val="minMax"/>
          <c:max val="45901"/>
          <c:min val="44562"/>
        </c:scaling>
        <c:delete val="0"/>
        <c:axPos val="b"/>
        <c:numFmt formatCode="\'yy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8053824"/>
        <c:crosses val="autoZero"/>
        <c:auto val="1"/>
        <c:lblOffset val="100"/>
        <c:baseTimeUnit val="months"/>
        <c:majorUnit val="12"/>
        <c:majorTimeUnit val="months"/>
      </c:dateAx>
      <c:valAx>
        <c:axId val="1888053824"/>
        <c:scaling>
          <c:orientation val="minMax"/>
          <c:max val="100000"/>
          <c:min val="-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#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805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'23. Employees (Industry)'!$AX$8</c:f>
              <c:strCache>
                <c:ptCount val="1"/>
                <c:pt idx="0">
                  <c:v>Retail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'23. Employees (Industry)'!$AW$9:$AW$141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(Industry)'!$AX$9:$AX$141</c:f>
              <c:numCache>
                <c:formatCode>#,###</c:formatCode>
                <c:ptCount val="133"/>
                <c:pt idx="0">
                  <c:v>8731</c:v>
                </c:pt>
                <c:pt idx="1">
                  <c:v>6781</c:v>
                </c:pt>
                <c:pt idx="2">
                  <c:v>1015</c:v>
                </c:pt>
                <c:pt idx="3">
                  <c:v>18525</c:v>
                </c:pt>
                <c:pt idx="4">
                  <c:v>16908</c:v>
                </c:pt>
                <c:pt idx="5">
                  <c:v>21889</c:v>
                </c:pt>
                <c:pt idx="6">
                  <c:v>4508</c:v>
                </c:pt>
                <c:pt idx="7">
                  <c:v>10218</c:v>
                </c:pt>
                <c:pt idx="8">
                  <c:v>-3799</c:v>
                </c:pt>
                <c:pt idx="9">
                  <c:v>9411</c:v>
                </c:pt>
                <c:pt idx="10">
                  <c:v>15527</c:v>
                </c:pt>
                <c:pt idx="11">
                  <c:v>7356</c:v>
                </c:pt>
                <c:pt idx="12">
                  <c:v>6243</c:v>
                </c:pt>
                <c:pt idx="13">
                  <c:v>9277</c:v>
                </c:pt>
                <c:pt idx="14">
                  <c:v>9634</c:v>
                </c:pt>
                <c:pt idx="15">
                  <c:v>9533</c:v>
                </c:pt>
                <c:pt idx="16">
                  <c:v>817</c:v>
                </c:pt>
                <c:pt idx="17">
                  <c:v>7731</c:v>
                </c:pt>
                <c:pt idx="18">
                  <c:v>5112</c:v>
                </c:pt>
                <c:pt idx="19">
                  <c:v>982</c:v>
                </c:pt>
                <c:pt idx="20">
                  <c:v>5520</c:v>
                </c:pt>
                <c:pt idx="21">
                  <c:v>4904</c:v>
                </c:pt>
                <c:pt idx="22">
                  <c:v>2421</c:v>
                </c:pt>
                <c:pt idx="23">
                  <c:v>3337</c:v>
                </c:pt>
                <c:pt idx="24">
                  <c:v>5784</c:v>
                </c:pt>
                <c:pt idx="25">
                  <c:v>6355</c:v>
                </c:pt>
                <c:pt idx="26">
                  <c:v>3495</c:v>
                </c:pt>
                <c:pt idx="27">
                  <c:v>8341</c:v>
                </c:pt>
                <c:pt idx="28">
                  <c:v>6750</c:v>
                </c:pt>
                <c:pt idx="29">
                  <c:v>3298</c:v>
                </c:pt>
                <c:pt idx="30">
                  <c:v>-3510</c:v>
                </c:pt>
                <c:pt idx="31">
                  <c:v>-2611</c:v>
                </c:pt>
                <c:pt idx="32">
                  <c:v>10728</c:v>
                </c:pt>
                <c:pt idx="33">
                  <c:v>-889</c:v>
                </c:pt>
                <c:pt idx="34">
                  <c:v>-6164</c:v>
                </c:pt>
                <c:pt idx="35">
                  <c:v>2500</c:v>
                </c:pt>
                <c:pt idx="36">
                  <c:v>5355</c:v>
                </c:pt>
                <c:pt idx="37">
                  <c:v>3026</c:v>
                </c:pt>
                <c:pt idx="38">
                  <c:v>-1054</c:v>
                </c:pt>
                <c:pt idx="39">
                  <c:v>-1766</c:v>
                </c:pt>
                <c:pt idx="40">
                  <c:v>-2962</c:v>
                </c:pt>
                <c:pt idx="41">
                  <c:v>-582</c:v>
                </c:pt>
                <c:pt idx="42">
                  <c:v>542</c:v>
                </c:pt>
                <c:pt idx="43">
                  <c:v>-1388</c:v>
                </c:pt>
                <c:pt idx="44">
                  <c:v>-1421</c:v>
                </c:pt>
                <c:pt idx="45">
                  <c:v>-634</c:v>
                </c:pt>
                <c:pt idx="46">
                  <c:v>-11</c:v>
                </c:pt>
                <c:pt idx="47">
                  <c:v>-222</c:v>
                </c:pt>
                <c:pt idx="48">
                  <c:v>-2189</c:v>
                </c:pt>
                <c:pt idx="49">
                  <c:v>-934</c:v>
                </c:pt>
                <c:pt idx="50">
                  <c:v>2221</c:v>
                </c:pt>
                <c:pt idx="51">
                  <c:v>3814</c:v>
                </c:pt>
                <c:pt idx="52">
                  <c:v>-3813</c:v>
                </c:pt>
                <c:pt idx="53">
                  <c:v>-4528</c:v>
                </c:pt>
                <c:pt idx="54">
                  <c:v>-11243</c:v>
                </c:pt>
                <c:pt idx="55">
                  <c:v>-8496</c:v>
                </c:pt>
                <c:pt idx="56">
                  <c:v>-3799</c:v>
                </c:pt>
                <c:pt idx="57">
                  <c:v>902</c:v>
                </c:pt>
                <c:pt idx="58">
                  <c:v>-16797</c:v>
                </c:pt>
                <c:pt idx="59">
                  <c:v>-4519</c:v>
                </c:pt>
                <c:pt idx="60">
                  <c:v>3958</c:v>
                </c:pt>
                <c:pt idx="61">
                  <c:v>18</c:v>
                </c:pt>
                <c:pt idx="62">
                  <c:v>-3651</c:v>
                </c:pt>
                <c:pt idx="63">
                  <c:v>-2736</c:v>
                </c:pt>
                <c:pt idx="64">
                  <c:v>-2234</c:v>
                </c:pt>
                <c:pt idx="65">
                  <c:v>493</c:v>
                </c:pt>
                <c:pt idx="66">
                  <c:v>-677</c:v>
                </c:pt>
                <c:pt idx="67">
                  <c:v>12035</c:v>
                </c:pt>
                <c:pt idx="68">
                  <c:v>-21301</c:v>
                </c:pt>
                <c:pt idx="69">
                  <c:v>-13767</c:v>
                </c:pt>
                <c:pt idx="70">
                  <c:v>-13894</c:v>
                </c:pt>
                <c:pt idx="71">
                  <c:v>-13073</c:v>
                </c:pt>
                <c:pt idx="72">
                  <c:v>-27111</c:v>
                </c:pt>
                <c:pt idx="73">
                  <c:v>-22940</c:v>
                </c:pt>
                <c:pt idx="74">
                  <c:v>-8895</c:v>
                </c:pt>
                <c:pt idx="75">
                  <c:v>-35952</c:v>
                </c:pt>
                <c:pt idx="76">
                  <c:v>5947</c:v>
                </c:pt>
                <c:pt idx="77">
                  <c:v>-6954</c:v>
                </c:pt>
                <c:pt idx="78">
                  <c:v>5337</c:v>
                </c:pt>
                <c:pt idx="79">
                  <c:v>-7182</c:v>
                </c:pt>
                <c:pt idx="80">
                  <c:v>23357</c:v>
                </c:pt>
                <c:pt idx="81">
                  <c:v>16768</c:v>
                </c:pt>
                <c:pt idx="82">
                  <c:v>221</c:v>
                </c:pt>
                <c:pt idx="83">
                  <c:v>4483</c:v>
                </c:pt>
                <c:pt idx="84">
                  <c:v>10312</c:v>
                </c:pt>
                <c:pt idx="85">
                  <c:v>4882</c:v>
                </c:pt>
                <c:pt idx="86">
                  <c:v>3702</c:v>
                </c:pt>
                <c:pt idx="87">
                  <c:v>12864</c:v>
                </c:pt>
                <c:pt idx="88">
                  <c:v>4400</c:v>
                </c:pt>
                <c:pt idx="89">
                  <c:v>-4869</c:v>
                </c:pt>
                <c:pt idx="90">
                  <c:v>25134</c:v>
                </c:pt>
                <c:pt idx="91">
                  <c:v>-3154</c:v>
                </c:pt>
                <c:pt idx="92">
                  <c:v>-6664</c:v>
                </c:pt>
                <c:pt idx="93">
                  <c:v>-3026</c:v>
                </c:pt>
                <c:pt idx="94">
                  <c:v>-12264</c:v>
                </c:pt>
                <c:pt idx="95">
                  <c:v>2875</c:v>
                </c:pt>
                <c:pt idx="96">
                  <c:v>164</c:v>
                </c:pt>
                <c:pt idx="97">
                  <c:v>-3331</c:v>
                </c:pt>
                <c:pt idx="98">
                  <c:v>-4304</c:v>
                </c:pt>
                <c:pt idx="99">
                  <c:v>-8104</c:v>
                </c:pt>
                <c:pt idx="100">
                  <c:v>-2964</c:v>
                </c:pt>
                <c:pt idx="101">
                  <c:v>-35</c:v>
                </c:pt>
                <c:pt idx="102">
                  <c:v>3561</c:v>
                </c:pt>
                <c:pt idx="103">
                  <c:v>-548</c:v>
                </c:pt>
                <c:pt idx="104">
                  <c:v>-993</c:v>
                </c:pt>
                <c:pt idx="105">
                  <c:v>-3198</c:v>
                </c:pt>
                <c:pt idx="106">
                  <c:v>-1175</c:v>
                </c:pt>
                <c:pt idx="107">
                  <c:v>2586</c:v>
                </c:pt>
                <c:pt idx="108">
                  <c:v>2869</c:v>
                </c:pt>
                <c:pt idx="109">
                  <c:v>1288</c:v>
                </c:pt>
                <c:pt idx="110">
                  <c:v>1522</c:v>
                </c:pt>
                <c:pt idx="111">
                  <c:v>-1535</c:v>
                </c:pt>
                <c:pt idx="112">
                  <c:v>-3535</c:v>
                </c:pt>
                <c:pt idx="113">
                  <c:v>-5921</c:v>
                </c:pt>
                <c:pt idx="114">
                  <c:v>4259</c:v>
                </c:pt>
                <c:pt idx="115">
                  <c:v>-3034</c:v>
                </c:pt>
                <c:pt idx="116">
                  <c:v>-6604</c:v>
                </c:pt>
                <c:pt idx="117">
                  <c:v>-1359</c:v>
                </c:pt>
                <c:pt idx="118">
                  <c:v>-5478</c:v>
                </c:pt>
                <c:pt idx="119">
                  <c:v>-6375</c:v>
                </c:pt>
                <c:pt idx="120">
                  <c:v>-6362</c:v>
                </c:pt>
                <c:pt idx="121">
                  <c:v>453</c:v>
                </c:pt>
                <c:pt idx="122">
                  <c:v>-1640</c:v>
                </c:pt>
                <c:pt idx="123">
                  <c:v>-5089</c:v>
                </c:pt>
                <c:pt idx="124">
                  <c:v>-5736</c:v>
                </c:pt>
                <c:pt idx="125">
                  <c:v>-2398</c:v>
                </c:pt>
                <c:pt idx="126">
                  <c:v>-8336</c:v>
                </c:pt>
                <c:pt idx="127">
                  <c:v>-4672</c:v>
                </c:pt>
                <c:pt idx="128">
                  <c:v>2144</c:v>
                </c:pt>
                <c:pt idx="129">
                  <c:v>-4269</c:v>
                </c:pt>
                <c:pt idx="130">
                  <c:v>-7191</c:v>
                </c:pt>
                <c:pt idx="131">
                  <c:v>-4624</c:v>
                </c:pt>
                <c:pt idx="132">
                  <c:v>-20267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13-4E58-B819-896B69EB06D2}"/>
            </c:ext>
          </c:extLst>
        </c:ser>
        <c:ser>
          <c:idx val="1"/>
          <c:order val="1"/>
          <c:tx>
            <c:strRef>
              <c:f>'23. Employees (Industry)'!$AY$8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'23. Employees (Industry)'!$AW$9:$AW$141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(Industry)'!$AY$9:$AY$141</c:f>
              <c:numCache>
                <c:formatCode>#,###</c:formatCode>
                <c:ptCount val="133"/>
                <c:pt idx="0">
                  <c:v>9988</c:v>
                </c:pt>
                <c:pt idx="1">
                  <c:v>7580</c:v>
                </c:pt>
                <c:pt idx="2">
                  <c:v>6259</c:v>
                </c:pt>
                <c:pt idx="3">
                  <c:v>12047</c:v>
                </c:pt>
                <c:pt idx="4">
                  <c:v>4805</c:v>
                </c:pt>
                <c:pt idx="5">
                  <c:v>6711</c:v>
                </c:pt>
                <c:pt idx="6">
                  <c:v>10994</c:v>
                </c:pt>
                <c:pt idx="7">
                  <c:v>15027</c:v>
                </c:pt>
                <c:pt idx="8">
                  <c:v>10154</c:v>
                </c:pt>
                <c:pt idx="9">
                  <c:v>5960</c:v>
                </c:pt>
                <c:pt idx="10">
                  <c:v>9665</c:v>
                </c:pt>
                <c:pt idx="11">
                  <c:v>7650</c:v>
                </c:pt>
                <c:pt idx="12">
                  <c:v>3981</c:v>
                </c:pt>
                <c:pt idx="13">
                  <c:v>6142</c:v>
                </c:pt>
                <c:pt idx="14">
                  <c:v>6651</c:v>
                </c:pt>
                <c:pt idx="15">
                  <c:v>5930</c:v>
                </c:pt>
                <c:pt idx="16">
                  <c:v>1555</c:v>
                </c:pt>
                <c:pt idx="17">
                  <c:v>1659</c:v>
                </c:pt>
                <c:pt idx="18">
                  <c:v>3727</c:v>
                </c:pt>
                <c:pt idx="19">
                  <c:v>2797</c:v>
                </c:pt>
                <c:pt idx="20">
                  <c:v>-8275</c:v>
                </c:pt>
                <c:pt idx="21">
                  <c:v>3405</c:v>
                </c:pt>
                <c:pt idx="22">
                  <c:v>1890</c:v>
                </c:pt>
                <c:pt idx="23">
                  <c:v>1310</c:v>
                </c:pt>
                <c:pt idx="24">
                  <c:v>578</c:v>
                </c:pt>
                <c:pt idx="25">
                  <c:v>-362</c:v>
                </c:pt>
                <c:pt idx="26">
                  <c:v>-939</c:v>
                </c:pt>
                <c:pt idx="27">
                  <c:v>3430</c:v>
                </c:pt>
                <c:pt idx="28">
                  <c:v>2866</c:v>
                </c:pt>
                <c:pt idx="29">
                  <c:v>1394</c:v>
                </c:pt>
                <c:pt idx="30">
                  <c:v>3227</c:v>
                </c:pt>
                <c:pt idx="31">
                  <c:v>5147</c:v>
                </c:pt>
                <c:pt idx="32">
                  <c:v>4840</c:v>
                </c:pt>
                <c:pt idx="33">
                  <c:v>11159</c:v>
                </c:pt>
                <c:pt idx="34">
                  <c:v>4119</c:v>
                </c:pt>
                <c:pt idx="35">
                  <c:v>2680</c:v>
                </c:pt>
                <c:pt idx="36">
                  <c:v>4245</c:v>
                </c:pt>
                <c:pt idx="37">
                  <c:v>4833</c:v>
                </c:pt>
                <c:pt idx="38">
                  <c:v>4102</c:v>
                </c:pt>
                <c:pt idx="39">
                  <c:v>3173</c:v>
                </c:pt>
                <c:pt idx="40">
                  <c:v>3419</c:v>
                </c:pt>
                <c:pt idx="41">
                  <c:v>5481</c:v>
                </c:pt>
                <c:pt idx="42">
                  <c:v>-694</c:v>
                </c:pt>
                <c:pt idx="43">
                  <c:v>1844</c:v>
                </c:pt>
                <c:pt idx="44">
                  <c:v>5043</c:v>
                </c:pt>
                <c:pt idx="45">
                  <c:v>4804</c:v>
                </c:pt>
                <c:pt idx="46">
                  <c:v>4251</c:v>
                </c:pt>
                <c:pt idx="47">
                  <c:v>5232</c:v>
                </c:pt>
                <c:pt idx="48">
                  <c:v>9210</c:v>
                </c:pt>
                <c:pt idx="49">
                  <c:v>7013</c:v>
                </c:pt>
                <c:pt idx="50">
                  <c:v>7302</c:v>
                </c:pt>
                <c:pt idx="51">
                  <c:v>8736</c:v>
                </c:pt>
                <c:pt idx="52">
                  <c:v>4225</c:v>
                </c:pt>
                <c:pt idx="53">
                  <c:v>5543</c:v>
                </c:pt>
                <c:pt idx="54">
                  <c:v>4113</c:v>
                </c:pt>
                <c:pt idx="55">
                  <c:v>5522</c:v>
                </c:pt>
                <c:pt idx="56">
                  <c:v>1533</c:v>
                </c:pt>
                <c:pt idx="57">
                  <c:v>1715</c:v>
                </c:pt>
                <c:pt idx="58">
                  <c:v>2829</c:v>
                </c:pt>
                <c:pt idx="59">
                  <c:v>3917</c:v>
                </c:pt>
                <c:pt idx="60">
                  <c:v>7317</c:v>
                </c:pt>
                <c:pt idx="61">
                  <c:v>6551</c:v>
                </c:pt>
                <c:pt idx="62">
                  <c:v>3510</c:v>
                </c:pt>
                <c:pt idx="63">
                  <c:v>2239</c:v>
                </c:pt>
                <c:pt idx="64">
                  <c:v>4324</c:v>
                </c:pt>
                <c:pt idx="65">
                  <c:v>2870</c:v>
                </c:pt>
                <c:pt idx="66">
                  <c:v>3359</c:v>
                </c:pt>
                <c:pt idx="67">
                  <c:v>3898</c:v>
                </c:pt>
                <c:pt idx="68">
                  <c:v>-24296</c:v>
                </c:pt>
                <c:pt idx="69">
                  <c:v>-9570</c:v>
                </c:pt>
                <c:pt idx="70">
                  <c:v>-3728</c:v>
                </c:pt>
                <c:pt idx="71">
                  <c:v>-4983</c:v>
                </c:pt>
                <c:pt idx="72">
                  <c:v>-3528</c:v>
                </c:pt>
                <c:pt idx="73">
                  <c:v>-8537</c:v>
                </c:pt>
                <c:pt idx="74">
                  <c:v>1354</c:v>
                </c:pt>
                <c:pt idx="75">
                  <c:v>1166</c:v>
                </c:pt>
                <c:pt idx="76">
                  <c:v>9345</c:v>
                </c:pt>
                <c:pt idx="77">
                  <c:v>6743</c:v>
                </c:pt>
                <c:pt idx="78">
                  <c:v>7306</c:v>
                </c:pt>
                <c:pt idx="79">
                  <c:v>13255</c:v>
                </c:pt>
                <c:pt idx="80">
                  <c:v>12312</c:v>
                </c:pt>
                <c:pt idx="81">
                  <c:v>16426</c:v>
                </c:pt>
                <c:pt idx="82">
                  <c:v>9777</c:v>
                </c:pt>
                <c:pt idx="83">
                  <c:v>12141</c:v>
                </c:pt>
                <c:pt idx="84">
                  <c:v>13365</c:v>
                </c:pt>
                <c:pt idx="85">
                  <c:v>11538</c:v>
                </c:pt>
                <c:pt idx="86">
                  <c:v>8676</c:v>
                </c:pt>
                <c:pt idx="87">
                  <c:v>11689</c:v>
                </c:pt>
                <c:pt idx="88">
                  <c:v>11121</c:v>
                </c:pt>
                <c:pt idx="89">
                  <c:v>9992</c:v>
                </c:pt>
                <c:pt idx="90">
                  <c:v>15275</c:v>
                </c:pt>
                <c:pt idx="91">
                  <c:v>10190</c:v>
                </c:pt>
                <c:pt idx="92">
                  <c:v>9406</c:v>
                </c:pt>
                <c:pt idx="93">
                  <c:v>9738</c:v>
                </c:pt>
                <c:pt idx="94">
                  <c:v>5426</c:v>
                </c:pt>
                <c:pt idx="95">
                  <c:v>11029</c:v>
                </c:pt>
                <c:pt idx="96">
                  <c:v>11735</c:v>
                </c:pt>
                <c:pt idx="97">
                  <c:v>11267</c:v>
                </c:pt>
                <c:pt idx="98">
                  <c:v>17853</c:v>
                </c:pt>
                <c:pt idx="99">
                  <c:v>9642</c:v>
                </c:pt>
                <c:pt idx="100">
                  <c:v>7016</c:v>
                </c:pt>
                <c:pt idx="101">
                  <c:v>8044</c:v>
                </c:pt>
                <c:pt idx="102">
                  <c:v>5342</c:v>
                </c:pt>
                <c:pt idx="103">
                  <c:v>4898</c:v>
                </c:pt>
                <c:pt idx="104">
                  <c:v>6936</c:v>
                </c:pt>
                <c:pt idx="105">
                  <c:v>2956</c:v>
                </c:pt>
                <c:pt idx="106">
                  <c:v>3812</c:v>
                </c:pt>
                <c:pt idx="107">
                  <c:v>3811</c:v>
                </c:pt>
                <c:pt idx="108">
                  <c:v>6507</c:v>
                </c:pt>
                <c:pt idx="109">
                  <c:v>3517</c:v>
                </c:pt>
                <c:pt idx="110">
                  <c:v>3903</c:v>
                </c:pt>
                <c:pt idx="111">
                  <c:v>3827</c:v>
                </c:pt>
                <c:pt idx="112">
                  <c:v>3177</c:v>
                </c:pt>
                <c:pt idx="113">
                  <c:v>1409</c:v>
                </c:pt>
                <c:pt idx="114">
                  <c:v>1301</c:v>
                </c:pt>
                <c:pt idx="115">
                  <c:v>516</c:v>
                </c:pt>
                <c:pt idx="116">
                  <c:v>-2568</c:v>
                </c:pt>
                <c:pt idx="117">
                  <c:v>1045</c:v>
                </c:pt>
                <c:pt idx="118">
                  <c:v>890</c:v>
                </c:pt>
                <c:pt idx="119">
                  <c:v>996</c:v>
                </c:pt>
                <c:pt idx="120">
                  <c:v>-1753</c:v>
                </c:pt>
                <c:pt idx="121">
                  <c:v>1445</c:v>
                </c:pt>
                <c:pt idx="122">
                  <c:v>830</c:v>
                </c:pt>
                <c:pt idx="123">
                  <c:v>-2451</c:v>
                </c:pt>
                <c:pt idx="124">
                  <c:v>1818</c:v>
                </c:pt>
                <c:pt idx="125">
                  <c:v>448</c:v>
                </c:pt>
                <c:pt idx="126">
                  <c:v>1867</c:v>
                </c:pt>
                <c:pt idx="127">
                  <c:v>-1063</c:v>
                </c:pt>
                <c:pt idx="128">
                  <c:v>-7838</c:v>
                </c:pt>
                <c:pt idx="129">
                  <c:v>-2729</c:v>
                </c:pt>
                <c:pt idx="130">
                  <c:v>-5520</c:v>
                </c:pt>
                <c:pt idx="131">
                  <c:v>-5998</c:v>
                </c:pt>
                <c:pt idx="132">
                  <c:v>-9537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13-4E58-B819-896B69EB06D2}"/>
            </c:ext>
          </c:extLst>
        </c:ser>
        <c:ser>
          <c:idx val="2"/>
          <c:order val="2"/>
          <c:tx>
            <c:strRef>
              <c:f>'23. Employees (Industry)'!$AZ$8</c:f>
              <c:strCache>
                <c:ptCount val="1"/>
                <c:pt idx="0">
                  <c:v>Hospitality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'23. Employees (Industry)'!$AW$9:$AW$141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(Industry)'!$AZ$9:$AZ$141</c:f>
              <c:numCache>
                <c:formatCode>#,###</c:formatCode>
                <c:ptCount val="133"/>
                <c:pt idx="0">
                  <c:v>8432</c:v>
                </c:pt>
                <c:pt idx="1">
                  <c:v>7124</c:v>
                </c:pt>
                <c:pt idx="2">
                  <c:v>4158</c:v>
                </c:pt>
                <c:pt idx="3">
                  <c:v>10016</c:v>
                </c:pt>
                <c:pt idx="4">
                  <c:v>4294</c:v>
                </c:pt>
                <c:pt idx="5">
                  <c:v>11558</c:v>
                </c:pt>
                <c:pt idx="6">
                  <c:v>1229</c:v>
                </c:pt>
                <c:pt idx="7">
                  <c:v>12829</c:v>
                </c:pt>
                <c:pt idx="8">
                  <c:v>12941</c:v>
                </c:pt>
                <c:pt idx="9">
                  <c:v>8823</c:v>
                </c:pt>
                <c:pt idx="10">
                  <c:v>10747</c:v>
                </c:pt>
                <c:pt idx="11">
                  <c:v>9856</c:v>
                </c:pt>
                <c:pt idx="12">
                  <c:v>6722</c:v>
                </c:pt>
                <c:pt idx="13">
                  <c:v>6964</c:v>
                </c:pt>
                <c:pt idx="14">
                  <c:v>8168</c:v>
                </c:pt>
                <c:pt idx="15">
                  <c:v>7142</c:v>
                </c:pt>
                <c:pt idx="16">
                  <c:v>3940</c:v>
                </c:pt>
                <c:pt idx="17">
                  <c:v>5268</c:v>
                </c:pt>
                <c:pt idx="18">
                  <c:v>7248</c:v>
                </c:pt>
                <c:pt idx="19">
                  <c:v>8800</c:v>
                </c:pt>
                <c:pt idx="20">
                  <c:v>2600</c:v>
                </c:pt>
                <c:pt idx="21">
                  <c:v>5243</c:v>
                </c:pt>
                <c:pt idx="22">
                  <c:v>5017</c:v>
                </c:pt>
                <c:pt idx="23">
                  <c:v>3413</c:v>
                </c:pt>
                <c:pt idx="24">
                  <c:v>6189</c:v>
                </c:pt>
                <c:pt idx="25">
                  <c:v>7993</c:v>
                </c:pt>
                <c:pt idx="26">
                  <c:v>5731</c:v>
                </c:pt>
                <c:pt idx="27">
                  <c:v>2348</c:v>
                </c:pt>
                <c:pt idx="28">
                  <c:v>6133</c:v>
                </c:pt>
                <c:pt idx="29">
                  <c:v>3588</c:v>
                </c:pt>
                <c:pt idx="30">
                  <c:v>6569</c:v>
                </c:pt>
                <c:pt idx="31">
                  <c:v>9191</c:v>
                </c:pt>
                <c:pt idx="32">
                  <c:v>1929</c:v>
                </c:pt>
                <c:pt idx="33">
                  <c:v>2497</c:v>
                </c:pt>
                <c:pt idx="34">
                  <c:v>5355</c:v>
                </c:pt>
                <c:pt idx="35">
                  <c:v>7712</c:v>
                </c:pt>
                <c:pt idx="36">
                  <c:v>4024</c:v>
                </c:pt>
                <c:pt idx="37">
                  <c:v>3828</c:v>
                </c:pt>
                <c:pt idx="38">
                  <c:v>3444</c:v>
                </c:pt>
                <c:pt idx="39">
                  <c:v>4128</c:v>
                </c:pt>
                <c:pt idx="40">
                  <c:v>5011</c:v>
                </c:pt>
                <c:pt idx="41">
                  <c:v>4754</c:v>
                </c:pt>
                <c:pt idx="42">
                  <c:v>3064</c:v>
                </c:pt>
                <c:pt idx="43">
                  <c:v>1554</c:v>
                </c:pt>
                <c:pt idx="44">
                  <c:v>1332</c:v>
                </c:pt>
                <c:pt idx="45">
                  <c:v>2464</c:v>
                </c:pt>
                <c:pt idx="46">
                  <c:v>1779</c:v>
                </c:pt>
                <c:pt idx="47">
                  <c:v>-1584</c:v>
                </c:pt>
                <c:pt idx="48">
                  <c:v>673</c:v>
                </c:pt>
                <c:pt idx="49">
                  <c:v>-789</c:v>
                </c:pt>
                <c:pt idx="50">
                  <c:v>511</c:v>
                </c:pt>
                <c:pt idx="51">
                  <c:v>1974</c:v>
                </c:pt>
                <c:pt idx="52">
                  <c:v>688</c:v>
                </c:pt>
                <c:pt idx="53">
                  <c:v>6294</c:v>
                </c:pt>
                <c:pt idx="54">
                  <c:v>6014</c:v>
                </c:pt>
                <c:pt idx="55">
                  <c:v>11378</c:v>
                </c:pt>
                <c:pt idx="56">
                  <c:v>8778</c:v>
                </c:pt>
                <c:pt idx="57">
                  <c:v>1101</c:v>
                </c:pt>
                <c:pt idx="58">
                  <c:v>1547</c:v>
                </c:pt>
                <c:pt idx="59">
                  <c:v>2138</c:v>
                </c:pt>
                <c:pt idx="60">
                  <c:v>1431</c:v>
                </c:pt>
                <c:pt idx="61">
                  <c:v>847</c:v>
                </c:pt>
                <c:pt idx="62">
                  <c:v>2782</c:v>
                </c:pt>
                <c:pt idx="63">
                  <c:v>-4395</c:v>
                </c:pt>
                <c:pt idx="64">
                  <c:v>8425</c:v>
                </c:pt>
                <c:pt idx="65">
                  <c:v>10998</c:v>
                </c:pt>
                <c:pt idx="66">
                  <c:v>6685</c:v>
                </c:pt>
                <c:pt idx="67">
                  <c:v>-27747</c:v>
                </c:pt>
                <c:pt idx="68">
                  <c:v>-104060</c:v>
                </c:pt>
                <c:pt idx="69">
                  <c:v>-22966</c:v>
                </c:pt>
                <c:pt idx="70">
                  <c:v>-24819</c:v>
                </c:pt>
                <c:pt idx="71">
                  <c:v>-7451</c:v>
                </c:pt>
                <c:pt idx="72">
                  <c:v>-22778</c:v>
                </c:pt>
                <c:pt idx="73">
                  <c:v>-15047</c:v>
                </c:pt>
                <c:pt idx="74">
                  <c:v>-25306</c:v>
                </c:pt>
                <c:pt idx="75">
                  <c:v>-63779</c:v>
                </c:pt>
                <c:pt idx="76">
                  <c:v>-22929</c:v>
                </c:pt>
                <c:pt idx="77">
                  <c:v>5118</c:v>
                </c:pt>
                <c:pt idx="78">
                  <c:v>-10273</c:v>
                </c:pt>
                <c:pt idx="79">
                  <c:v>-12780</c:v>
                </c:pt>
                <c:pt idx="80">
                  <c:v>3443</c:v>
                </c:pt>
                <c:pt idx="81">
                  <c:v>90558</c:v>
                </c:pt>
                <c:pt idx="82">
                  <c:v>100076</c:v>
                </c:pt>
                <c:pt idx="83">
                  <c:v>44912</c:v>
                </c:pt>
                <c:pt idx="84">
                  <c:v>26934</c:v>
                </c:pt>
                <c:pt idx="85">
                  <c:v>22371</c:v>
                </c:pt>
                <c:pt idx="86">
                  <c:v>16827</c:v>
                </c:pt>
                <c:pt idx="87">
                  <c:v>16452</c:v>
                </c:pt>
                <c:pt idx="88">
                  <c:v>12101</c:v>
                </c:pt>
                <c:pt idx="89">
                  <c:v>5012</c:v>
                </c:pt>
                <c:pt idx="90">
                  <c:v>21338</c:v>
                </c:pt>
                <c:pt idx="91">
                  <c:v>24686</c:v>
                </c:pt>
                <c:pt idx="92">
                  <c:v>21881</c:v>
                </c:pt>
                <c:pt idx="93">
                  <c:v>9172</c:v>
                </c:pt>
                <c:pt idx="94">
                  <c:v>7161</c:v>
                </c:pt>
                <c:pt idx="95">
                  <c:v>6129</c:v>
                </c:pt>
                <c:pt idx="96">
                  <c:v>-14</c:v>
                </c:pt>
                <c:pt idx="97">
                  <c:v>830</c:v>
                </c:pt>
                <c:pt idx="98">
                  <c:v>2479</c:v>
                </c:pt>
                <c:pt idx="99">
                  <c:v>4140</c:v>
                </c:pt>
                <c:pt idx="100">
                  <c:v>927</c:v>
                </c:pt>
                <c:pt idx="101">
                  <c:v>4461</c:v>
                </c:pt>
                <c:pt idx="102">
                  <c:v>15097</c:v>
                </c:pt>
                <c:pt idx="103">
                  <c:v>12599</c:v>
                </c:pt>
                <c:pt idx="104">
                  <c:v>5541</c:v>
                </c:pt>
                <c:pt idx="105">
                  <c:v>-2949</c:v>
                </c:pt>
                <c:pt idx="106">
                  <c:v>3291</c:v>
                </c:pt>
                <c:pt idx="107">
                  <c:v>1720</c:v>
                </c:pt>
                <c:pt idx="108">
                  <c:v>-3727</c:v>
                </c:pt>
                <c:pt idx="109">
                  <c:v>-185</c:v>
                </c:pt>
                <c:pt idx="110">
                  <c:v>-2668</c:v>
                </c:pt>
                <c:pt idx="111">
                  <c:v>-5009</c:v>
                </c:pt>
                <c:pt idx="112">
                  <c:v>3190</c:v>
                </c:pt>
                <c:pt idx="113">
                  <c:v>470</c:v>
                </c:pt>
                <c:pt idx="114">
                  <c:v>-1330</c:v>
                </c:pt>
                <c:pt idx="115">
                  <c:v>2077</c:v>
                </c:pt>
                <c:pt idx="116">
                  <c:v>-4150</c:v>
                </c:pt>
                <c:pt idx="117">
                  <c:v>-1242</c:v>
                </c:pt>
                <c:pt idx="118">
                  <c:v>-3384</c:v>
                </c:pt>
                <c:pt idx="119">
                  <c:v>-8324</c:v>
                </c:pt>
                <c:pt idx="120">
                  <c:v>-4717</c:v>
                </c:pt>
                <c:pt idx="121">
                  <c:v>-2238</c:v>
                </c:pt>
                <c:pt idx="122">
                  <c:v>-3842</c:v>
                </c:pt>
                <c:pt idx="123">
                  <c:v>-3921</c:v>
                </c:pt>
                <c:pt idx="124">
                  <c:v>-2277</c:v>
                </c:pt>
                <c:pt idx="125">
                  <c:v>-3107</c:v>
                </c:pt>
                <c:pt idx="126">
                  <c:v>-12286</c:v>
                </c:pt>
                <c:pt idx="127">
                  <c:v>-16076</c:v>
                </c:pt>
                <c:pt idx="128">
                  <c:v>5670</c:v>
                </c:pt>
                <c:pt idx="129">
                  <c:v>-10518</c:v>
                </c:pt>
                <c:pt idx="130">
                  <c:v>-17201</c:v>
                </c:pt>
                <c:pt idx="131">
                  <c:v>-13115</c:v>
                </c:pt>
                <c:pt idx="132">
                  <c:v>-10693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13-4E58-B819-896B69EB06D2}"/>
            </c:ext>
          </c:extLst>
        </c:ser>
        <c:ser>
          <c:idx val="3"/>
          <c:order val="3"/>
          <c:tx>
            <c:strRef>
              <c:f>'23. Employees (Industry)'!$BA$8</c:f>
              <c:strCache>
                <c:ptCount val="1"/>
                <c:pt idx="0">
                  <c:v>Manufacturing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f>'23. Employees (Industry)'!$AW$9:$AW$141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(Industry)'!$BA$9:$BA$141</c:f>
              <c:numCache>
                <c:formatCode>#,###</c:formatCode>
                <c:ptCount val="133"/>
                <c:pt idx="0">
                  <c:v>4346</c:v>
                </c:pt>
                <c:pt idx="1">
                  <c:v>5882</c:v>
                </c:pt>
                <c:pt idx="2">
                  <c:v>1414</c:v>
                </c:pt>
                <c:pt idx="3">
                  <c:v>8007</c:v>
                </c:pt>
                <c:pt idx="4">
                  <c:v>-37510</c:v>
                </c:pt>
                <c:pt idx="5">
                  <c:v>42106</c:v>
                </c:pt>
                <c:pt idx="6">
                  <c:v>6274</c:v>
                </c:pt>
                <c:pt idx="7">
                  <c:v>3113</c:v>
                </c:pt>
                <c:pt idx="8">
                  <c:v>799</c:v>
                </c:pt>
                <c:pt idx="9">
                  <c:v>409</c:v>
                </c:pt>
                <c:pt idx="10">
                  <c:v>5253</c:v>
                </c:pt>
                <c:pt idx="11">
                  <c:v>527</c:v>
                </c:pt>
                <c:pt idx="12">
                  <c:v>399</c:v>
                </c:pt>
                <c:pt idx="13">
                  <c:v>3308</c:v>
                </c:pt>
                <c:pt idx="14">
                  <c:v>2874</c:v>
                </c:pt>
                <c:pt idx="15">
                  <c:v>2593</c:v>
                </c:pt>
                <c:pt idx="16">
                  <c:v>-21369</c:v>
                </c:pt>
                <c:pt idx="17">
                  <c:v>21795</c:v>
                </c:pt>
                <c:pt idx="18">
                  <c:v>-1996</c:v>
                </c:pt>
                <c:pt idx="19">
                  <c:v>-870</c:v>
                </c:pt>
                <c:pt idx="20">
                  <c:v>1806</c:v>
                </c:pt>
                <c:pt idx="21">
                  <c:v>2563</c:v>
                </c:pt>
                <c:pt idx="22">
                  <c:v>862</c:v>
                </c:pt>
                <c:pt idx="23">
                  <c:v>771</c:v>
                </c:pt>
                <c:pt idx="24">
                  <c:v>4453</c:v>
                </c:pt>
                <c:pt idx="25">
                  <c:v>316</c:v>
                </c:pt>
                <c:pt idx="26">
                  <c:v>-372</c:v>
                </c:pt>
                <c:pt idx="27">
                  <c:v>2812</c:v>
                </c:pt>
                <c:pt idx="28">
                  <c:v>5716</c:v>
                </c:pt>
                <c:pt idx="29">
                  <c:v>-5470</c:v>
                </c:pt>
                <c:pt idx="30">
                  <c:v>3248</c:v>
                </c:pt>
                <c:pt idx="31">
                  <c:v>1713</c:v>
                </c:pt>
                <c:pt idx="32">
                  <c:v>2737</c:v>
                </c:pt>
                <c:pt idx="33">
                  <c:v>1950</c:v>
                </c:pt>
                <c:pt idx="34">
                  <c:v>1837</c:v>
                </c:pt>
                <c:pt idx="35">
                  <c:v>1464</c:v>
                </c:pt>
                <c:pt idx="36">
                  <c:v>3127</c:v>
                </c:pt>
                <c:pt idx="37">
                  <c:v>3407</c:v>
                </c:pt>
                <c:pt idx="38">
                  <c:v>3449</c:v>
                </c:pt>
                <c:pt idx="39">
                  <c:v>2940</c:v>
                </c:pt>
                <c:pt idx="40">
                  <c:v>9194</c:v>
                </c:pt>
                <c:pt idx="41">
                  <c:v>-6157</c:v>
                </c:pt>
                <c:pt idx="42">
                  <c:v>-1107</c:v>
                </c:pt>
                <c:pt idx="43">
                  <c:v>-1104</c:v>
                </c:pt>
                <c:pt idx="44">
                  <c:v>4424</c:v>
                </c:pt>
                <c:pt idx="45">
                  <c:v>95</c:v>
                </c:pt>
                <c:pt idx="46">
                  <c:v>756</c:v>
                </c:pt>
                <c:pt idx="47">
                  <c:v>-727</c:v>
                </c:pt>
                <c:pt idx="48">
                  <c:v>3037</c:v>
                </c:pt>
                <c:pt idx="49">
                  <c:v>3099</c:v>
                </c:pt>
                <c:pt idx="50">
                  <c:v>3404</c:v>
                </c:pt>
                <c:pt idx="51">
                  <c:v>2558</c:v>
                </c:pt>
                <c:pt idx="52">
                  <c:v>-1379</c:v>
                </c:pt>
                <c:pt idx="53">
                  <c:v>733</c:v>
                </c:pt>
                <c:pt idx="54">
                  <c:v>1174</c:v>
                </c:pt>
                <c:pt idx="55">
                  <c:v>2117</c:v>
                </c:pt>
                <c:pt idx="56">
                  <c:v>-2932</c:v>
                </c:pt>
                <c:pt idx="57">
                  <c:v>-3464</c:v>
                </c:pt>
                <c:pt idx="58">
                  <c:v>-3285</c:v>
                </c:pt>
                <c:pt idx="59">
                  <c:v>-2737</c:v>
                </c:pt>
                <c:pt idx="60">
                  <c:v>-409</c:v>
                </c:pt>
                <c:pt idx="61">
                  <c:v>-857</c:v>
                </c:pt>
                <c:pt idx="62">
                  <c:v>-2266</c:v>
                </c:pt>
                <c:pt idx="63">
                  <c:v>-1836</c:v>
                </c:pt>
                <c:pt idx="64">
                  <c:v>-20024</c:v>
                </c:pt>
                <c:pt idx="65">
                  <c:v>9313</c:v>
                </c:pt>
                <c:pt idx="66">
                  <c:v>-2284</c:v>
                </c:pt>
                <c:pt idx="67">
                  <c:v>-947</c:v>
                </c:pt>
                <c:pt idx="68">
                  <c:v>-26008</c:v>
                </c:pt>
                <c:pt idx="69">
                  <c:v>-7267</c:v>
                </c:pt>
                <c:pt idx="70">
                  <c:v>-8255</c:v>
                </c:pt>
                <c:pt idx="71">
                  <c:v>-9254</c:v>
                </c:pt>
                <c:pt idx="72">
                  <c:v>-21030</c:v>
                </c:pt>
                <c:pt idx="73">
                  <c:v>-17380</c:v>
                </c:pt>
                <c:pt idx="74">
                  <c:v>-10183</c:v>
                </c:pt>
                <c:pt idx="75">
                  <c:v>-9741</c:v>
                </c:pt>
                <c:pt idx="76">
                  <c:v>-6206</c:v>
                </c:pt>
                <c:pt idx="77">
                  <c:v>5339</c:v>
                </c:pt>
                <c:pt idx="78">
                  <c:v>-2017</c:v>
                </c:pt>
                <c:pt idx="79">
                  <c:v>4244</c:v>
                </c:pt>
                <c:pt idx="80">
                  <c:v>2060</c:v>
                </c:pt>
                <c:pt idx="81">
                  <c:v>4243</c:v>
                </c:pt>
                <c:pt idx="82">
                  <c:v>4053</c:v>
                </c:pt>
                <c:pt idx="83">
                  <c:v>5258</c:v>
                </c:pt>
                <c:pt idx="84">
                  <c:v>5348</c:v>
                </c:pt>
                <c:pt idx="85">
                  <c:v>3149</c:v>
                </c:pt>
                <c:pt idx="86">
                  <c:v>3584</c:v>
                </c:pt>
                <c:pt idx="87">
                  <c:v>5988</c:v>
                </c:pt>
                <c:pt idx="88">
                  <c:v>10605</c:v>
                </c:pt>
                <c:pt idx="89">
                  <c:v>-2040</c:v>
                </c:pt>
                <c:pt idx="90">
                  <c:v>3063</c:v>
                </c:pt>
                <c:pt idx="91">
                  <c:v>2518</c:v>
                </c:pt>
                <c:pt idx="92">
                  <c:v>-1713</c:v>
                </c:pt>
                <c:pt idx="93">
                  <c:v>2260</c:v>
                </c:pt>
                <c:pt idx="94">
                  <c:v>-198</c:v>
                </c:pt>
                <c:pt idx="95">
                  <c:v>2907</c:v>
                </c:pt>
                <c:pt idx="96">
                  <c:v>2316</c:v>
                </c:pt>
                <c:pt idx="97">
                  <c:v>2709</c:v>
                </c:pt>
                <c:pt idx="98">
                  <c:v>2926</c:v>
                </c:pt>
                <c:pt idx="99">
                  <c:v>2006</c:v>
                </c:pt>
                <c:pt idx="100">
                  <c:v>8696</c:v>
                </c:pt>
                <c:pt idx="101">
                  <c:v>-9285</c:v>
                </c:pt>
                <c:pt idx="102">
                  <c:v>137</c:v>
                </c:pt>
                <c:pt idx="103">
                  <c:v>-498</c:v>
                </c:pt>
                <c:pt idx="104">
                  <c:v>-1905</c:v>
                </c:pt>
                <c:pt idx="105">
                  <c:v>-1603</c:v>
                </c:pt>
                <c:pt idx="106">
                  <c:v>-2228</c:v>
                </c:pt>
                <c:pt idx="107">
                  <c:v>-1817</c:v>
                </c:pt>
                <c:pt idx="108">
                  <c:v>-59</c:v>
                </c:pt>
                <c:pt idx="109">
                  <c:v>-2768</c:v>
                </c:pt>
                <c:pt idx="110">
                  <c:v>-1784</c:v>
                </c:pt>
                <c:pt idx="111">
                  <c:v>-1840</c:v>
                </c:pt>
                <c:pt idx="112">
                  <c:v>9180</c:v>
                </c:pt>
                <c:pt idx="113">
                  <c:v>-9665</c:v>
                </c:pt>
                <c:pt idx="114">
                  <c:v>-4716</c:v>
                </c:pt>
                <c:pt idx="115">
                  <c:v>-1642</c:v>
                </c:pt>
                <c:pt idx="116">
                  <c:v>-3502</c:v>
                </c:pt>
                <c:pt idx="117">
                  <c:v>-2392</c:v>
                </c:pt>
                <c:pt idx="118">
                  <c:v>-2979</c:v>
                </c:pt>
                <c:pt idx="119">
                  <c:v>-1725</c:v>
                </c:pt>
                <c:pt idx="120">
                  <c:v>-1650</c:v>
                </c:pt>
                <c:pt idx="121">
                  <c:v>-411</c:v>
                </c:pt>
                <c:pt idx="122">
                  <c:v>-2180</c:v>
                </c:pt>
                <c:pt idx="123">
                  <c:v>-3527</c:v>
                </c:pt>
                <c:pt idx="124">
                  <c:v>-4306</c:v>
                </c:pt>
                <c:pt idx="125">
                  <c:v>-650</c:v>
                </c:pt>
                <c:pt idx="126">
                  <c:v>-4373</c:v>
                </c:pt>
                <c:pt idx="127">
                  <c:v>-2403</c:v>
                </c:pt>
                <c:pt idx="128">
                  <c:v>-2077</c:v>
                </c:pt>
                <c:pt idx="129">
                  <c:v>1577</c:v>
                </c:pt>
                <c:pt idx="130">
                  <c:v>-2464</c:v>
                </c:pt>
                <c:pt idx="131">
                  <c:v>-1347</c:v>
                </c:pt>
                <c:pt idx="132">
                  <c:v>-8237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13-4E58-B819-896B69EB06D2}"/>
            </c:ext>
          </c:extLst>
        </c:ser>
        <c:ser>
          <c:idx val="4"/>
          <c:order val="4"/>
          <c:tx>
            <c:strRef>
              <c:f>'23. Employees (Industry)'!$BB$8</c:f>
              <c:strCache>
                <c:ptCount val="1"/>
                <c:pt idx="0">
                  <c:v>Tech 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numRef>
              <c:f>'23. Employees (Industry)'!$AW$9:$AW$141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(Industry)'!$BB$9:$BB$141</c:f>
              <c:numCache>
                <c:formatCode>#,###</c:formatCode>
                <c:ptCount val="133"/>
                <c:pt idx="0">
                  <c:v>4328</c:v>
                </c:pt>
                <c:pt idx="1">
                  <c:v>3450</c:v>
                </c:pt>
                <c:pt idx="2">
                  <c:v>1901</c:v>
                </c:pt>
                <c:pt idx="3">
                  <c:v>4567</c:v>
                </c:pt>
                <c:pt idx="4">
                  <c:v>3814</c:v>
                </c:pt>
                <c:pt idx="5">
                  <c:v>4234</c:v>
                </c:pt>
                <c:pt idx="6">
                  <c:v>4782</c:v>
                </c:pt>
                <c:pt idx="7">
                  <c:v>4947</c:v>
                </c:pt>
                <c:pt idx="8">
                  <c:v>1043</c:v>
                </c:pt>
                <c:pt idx="9">
                  <c:v>4021</c:v>
                </c:pt>
                <c:pt idx="10">
                  <c:v>6112</c:v>
                </c:pt>
                <c:pt idx="11">
                  <c:v>4964</c:v>
                </c:pt>
                <c:pt idx="12">
                  <c:v>1788</c:v>
                </c:pt>
                <c:pt idx="13">
                  <c:v>3271</c:v>
                </c:pt>
                <c:pt idx="14">
                  <c:v>3512</c:v>
                </c:pt>
                <c:pt idx="15">
                  <c:v>3315</c:v>
                </c:pt>
                <c:pt idx="16">
                  <c:v>1206</c:v>
                </c:pt>
                <c:pt idx="17">
                  <c:v>2375</c:v>
                </c:pt>
                <c:pt idx="18">
                  <c:v>3038</c:v>
                </c:pt>
                <c:pt idx="19">
                  <c:v>1691</c:v>
                </c:pt>
                <c:pt idx="20">
                  <c:v>-619</c:v>
                </c:pt>
                <c:pt idx="21">
                  <c:v>2455</c:v>
                </c:pt>
                <c:pt idx="22">
                  <c:v>1555</c:v>
                </c:pt>
                <c:pt idx="23">
                  <c:v>2443</c:v>
                </c:pt>
                <c:pt idx="24">
                  <c:v>2604</c:v>
                </c:pt>
                <c:pt idx="25">
                  <c:v>2094</c:v>
                </c:pt>
                <c:pt idx="26">
                  <c:v>1493</c:v>
                </c:pt>
                <c:pt idx="27">
                  <c:v>2000</c:v>
                </c:pt>
                <c:pt idx="28">
                  <c:v>2192</c:v>
                </c:pt>
                <c:pt idx="29">
                  <c:v>1064</c:v>
                </c:pt>
                <c:pt idx="30">
                  <c:v>1284</c:v>
                </c:pt>
                <c:pt idx="31">
                  <c:v>1467</c:v>
                </c:pt>
                <c:pt idx="32">
                  <c:v>2171</c:v>
                </c:pt>
                <c:pt idx="33">
                  <c:v>2932</c:v>
                </c:pt>
                <c:pt idx="34">
                  <c:v>641</c:v>
                </c:pt>
                <c:pt idx="35">
                  <c:v>-1106</c:v>
                </c:pt>
                <c:pt idx="36">
                  <c:v>1655</c:v>
                </c:pt>
                <c:pt idx="37">
                  <c:v>2130</c:v>
                </c:pt>
                <c:pt idx="38">
                  <c:v>1898</c:v>
                </c:pt>
                <c:pt idx="39">
                  <c:v>1430</c:v>
                </c:pt>
                <c:pt idx="40">
                  <c:v>1248</c:v>
                </c:pt>
                <c:pt idx="41">
                  <c:v>2039</c:v>
                </c:pt>
                <c:pt idx="42">
                  <c:v>791</c:v>
                </c:pt>
                <c:pt idx="43">
                  <c:v>2060</c:v>
                </c:pt>
                <c:pt idx="44">
                  <c:v>3929</c:v>
                </c:pt>
                <c:pt idx="45">
                  <c:v>2142</c:v>
                </c:pt>
                <c:pt idx="46">
                  <c:v>3173</c:v>
                </c:pt>
                <c:pt idx="47">
                  <c:v>2564</c:v>
                </c:pt>
                <c:pt idx="48">
                  <c:v>3555</c:v>
                </c:pt>
                <c:pt idx="49">
                  <c:v>2980</c:v>
                </c:pt>
                <c:pt idx="50">
                  <c:v>2164</c:v>
                </c:pt>
                <c:pt idx="51">
                  <c:v>4406</c:v>
                </c:pt>
                <c:pt idx="52">
                  <c:v>1772</c:v>
                </c:pt>
                <c:pt idx="53">
                  <c:v>3302</c:v>
                </c:pt>
                <c:pt idx="54">
                  <c:v>2371</c:v>
                </c:pt>
                <c:pt idx="55">
                  <c:v>6284</c:v>
                </c:pt>
                <c:pt idx="56">
                  <c:v>4725</c:v>
                </c:pt>
                <c:pt idx="57">
                  <c:v>2444</c:v>
                </c:pt>
                <c:pt idx="58">
                  <c:v>2774</c:v>
                </c:pt>
                <c:pt idx="59">
                  <c:v>3301</c:v>
                </c:pt>
                <c:pt idx="60">
                  <c:v>3839</c:v>
                </c:pt>
                <c:pt idx="61">
                  <c:v>3117</c:v>
                </c:pt>
                <c:pt idx="62">
                  <c:v>1627</c:v>
                </c:pt>
                <c:pt idx="63">
                  <c:v>1828</c:v>
                </c:pt>
                <c:pt idx="64">
                  <c:v>1907</c:v>
                </c:pt>
                <c:pt idx="65">
                  <c:v>-581</c:v>
                </c:pt>
                <c:pt idx="66">
                  <c:v>-2079</c:v>
                </c:pt>
                <c:pt idx="67">
                  <c:v>-667</c:v>
                </c:pt>
                <c:pt idx="68">
                  <c:v>-11762</c:v>
                </c:pt>
                <c:pt idx="69">
                  <c:v>-5578</c:v>
                </c:pt>
                <c:pt idx="70">
                  <c:v>-3572</c:v>
                </c:pt>
                <c:pt idx="71">
                  <c:v>-4070</c:v>
                </c:pt>
                <c:pt idx="72">
                  <c:v>-2957</c:v>
                </c:pt>
                <c:pt idx="73">
                  <c:v>-2170</c:v>
                </c:pt>
                <c:pt idx="74">
                  <c:v>-1453</c:v>
                </c:pt>
                <c:pt idx="75">
                  <c:v>536</c:v>
                </c:pt>
                <c:pt idx="76">
                  <c:v>2810</c:v>
                </c:pt>
                <c:pt idx="77">
                  <c:v>715</c:v>
                </c:pt>
                <c:pt idx="78">
                  <c:v>1644</c:v>
                </c:pt>
                <c:pt idx="79">
                  <c:v>4642</c:v>
                </c:pt>
                <c:pt idx="80">
                  <c:v>-2015</c:v>
                </c:pt>
                <c:pt idx="81">
                  <c:v>5167</c:v>
                </c:pt>
                <c:pt idx="82">
                  <c:v>5640</c:v>
                </c:pt>
                <c:pt idx="83">
                  <c:v>6286</c:v>
                </c:pt>
                <c:pt idx="84">
                  <c:v>8126</c:v>
                </c:pt>
                <c:pt idx="85">
                  <c:v>7307</c:v>
                </c:pt>
                <c:pt idx="86">
                  <c:v>5821</c:v>
                </c:pt>
                <c:pt idx="87">
                  <c:v>8209</c:v>
                </c:pt>
                <c:pt idx="88">
                  <c:v>6182</c:v>
                </c:pt>
                <c:pt idx="89">
                  <c:v>7218</c:v>
                </c:pt>
                <c:pt idx="90">
                  <c:v>8057</c:v>
                </c:pt>
                <c:pt idx="91">
                  <c:v>8404</c:v>
                </c:pt>
                <c:pt idx="92">
                  <c:v>7475</c:v>
                </c:pt>
                <c:pt idx="93">
                  <c:v>6260</c:v>
                </c:pt>
                <c:pt idx="94">
                  <c:v>5115</c:v>
                </c:pt>
                <c:pt idx="95">
                  <c:v>7138</c:v>
                </c:pt>
                <c:pt idx="96">
                  <c:v>7032</c:v>
                </c:pt>
                <c:pt idx="97">
                  <c:v>6034</c:v>
                </c:pt>
                <c:pt idx="98">
                  <c:v>6405</c:v>
                </c:pt>
                <c:pt idx="99">
                  <c:v>4231</c:v>
                </c:pt>
                <c:pt idx="100">
                  <c:v>3100</c:v>
                </c:pt>
                <c:pt idx="101">
                  <c:v>2187</c:v>
                </c:pt>
                <c:pt idx="102">
                  <c:v>1951</c:v>
                </c:pt>
                <c:pt idx="103">
                  <c:v>440</c:v>
                </c:pt>
                <c:pt idx="104">
                  <c:v>1409</c:v>
                </c:pt>
                <c:pt idx="105">
                  <c:v>-2668</c:v>
                </c:pt>
                <c:pt idx="106">
                  <c:v>-2125</c:v>
                </c:pt>
                <c:pt idx="107">
                  <c:v>-3249</c:v>
                </c:pt>
                <c:pt idx="108">
                  <c:v>-4067</c:v>
                </c:pt>
                <c:pt idx="109">
                  <c:v>-4370</c:v>
                </c:pt>
                <c:pt idx="110">
                  <c:v>-3043</c:v>
                </c:pt>
                <c:pt idx="111">
                  <c:v>-1991</c:v>
                </c:pt>
                <c:pt idx="112">
                  <c:v>-2205</c:v>
                </c:pt>
                <c:pt idx="113">
                  <c:v>-1650</c:v>
                </c:pt>
                <c:pt idx="114">
                  <c:v>-3063</c:v>
                </c:pt>
                <c:pt idx="115">
                  <c:v>-1614</c:v>
                </c:pt>
                <c:pt idx="116">
                  <c:v>-2345</c:v>
                </c:pt>
                <c:pt idx="117">
                  <c:v>-1925</c:v>
                </c:pt>
                <c:pt idx="118">
                  <c:v>-2796</c:v>
                </c:pt>
                <c:pt idx="119">
                  <c:v>-2677</c:v>
                </c:pt>
                <c:pt idx="120">
                  <c:v>-1636</c:v>
                </c:pt>
                <c:pt idx="121">
                  <c:v>-991</c:v>
                </c:pt>
                <c:pt idx="122">
                  <c:v>-2632</c:v>
                </c:pt>
                <c:pt idx="123">
                  <c:v>-3139</c:v>
                </c:pt>
                <c:pt idx="124">
                  <c:v>-2386</c:v>
                </c:pt>
                <c:pt idx="125">
                  <c:v>-2436</c:v>
                </c:pt>
                <c:pt idx="126">
                  <c:v>-2789</c:v>
                </c:pt>
                <c:pt idx="127">
                  <c:v>-3154</c:v>
                </c:pt>
                <c:pt idx="128">
                  <c:v>-5279</c:v>
                </c:pt>
                <c:pt idx="129">
                  <c:v>-1886</c:v>
                </c:pt>
                <c:pt idx="130">
                  <c:v>-1789</c:v>
                </c:pt>
                <c:pt idx="131">
                  <c:v>-2311</c:v>
                </c:pt>
                <c:pt idx="132">
                  <c:v>-4402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13-4E58-B819-896B69EB06D2}"/>
            </c:ext>
          </c:extLst>
        </c:ser>
        <c:ser>
          <c:idx val="5"/>
          <c:order val="5"/>
          <c:tx>
            <c:strRef>
              <c:f>'23. Employees (Industry)'!$BC$8</c:f>
              <c:strCache>
                <c:ptCount val="1"/>
                <c:pt idx="0">
                  <c:v>Construction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'23. Employees (Industry)'!$AW$9:$AW$141</c:f>
              <c:numCache>
                <c:formatCode>m/d/yyyy</c:formatCode>
                <c:ptCount val="133"/>
                <c:pt idx="0">
                  <c:v>41882</c:v>
                </c:pt>
                <c:pt idx="1">
                  <c:v>41912</c:v>
                </c:pt>
                <c:pt idx="2">
                  <c:v>41943</c:v>
                </c:pt>
                <c:pt idx="3">
                  <c:v>41973</c:v>
                </c:pt>
                <c:pt idx="4">
                  <c:v>42004</c:v>
                </c:pt>
                <c:pt idx="5">
                  <c:v>42035</c:v>
                </c:pt>
                <c:pt idx="6">
                  <c:v>42063</c:v>
                </c:pt>
                <c:pt idx="7">
                  <c:v>42094</c:v>
                </c:pt>
                <c:pt idx="8">
                  <c:v>42124</c:v>
                </c:pt>
                <c:pt idx="9">
                  <c:v>42155</c:v>
                </c:pt>
                <c:pt idx="10">
                  <c:v>42185</c:v>
                </c:pt>
                <c:pt idx="11">
                  <c:v>42216</c:v>
                </c:pt>
                <c:pt idx="12">
                  <c:v>42247</c:v>
                </c:pt>
                <c:pt idx="13">
                  <c:v>42277</c:v>
                </c:pt>
                <c:pt idx="14">
                  <c:v>42308</c:v>
                </c:pt>
                <c:pt idx="15">
                  <c:v>42338</c:v>
                </c:pt>
                <c:pt idx="16">
                  <c:v>42369</c:v>
                </c:pt>
                <c:pt idx="17">
                  <c:v>42400</c:v>
                </c:pt>
                <c:pt idx="18">
                  <c:v>42429</c:v>
                </c:pt>
                <c:pt idx="19">
                  <c:v>42460</c:v>
                </c:pt>
                <c:pt idx="20">
                  <c:v>42490</c:v>
                </c:pt>
                <c:pt idx="21">
                  <c:v>42521</c:v>
                </c:pt>
                <c:pt idx="22">
                  <c:v>42551</c:v>
                </c:pt>
                <c:pt idx="23">
                  <c:v>42582</c:v>
                </c:pt>
                <c:pt idx="24">
                  <c:v>42613</c:v>
                </c:pt>
                <c:pt idx="25">
                  <c:v>42643</c:v>
                </c:pt>
                <c:pt idx="26">
                  <c:v>42674</c:v>
                </c:pt>
                <c:pt idx="27">
                  <c:v>42704</c:v>
                </c:pt>
                <c:pt idx="28">
                  <c:v>42735</c:v>
                </c:pt>
                <c:pt idx="29">
                  <c:v>42766</c:v>
                </c:pt>
                <c:pt idx="30">
                  <c:v>42794</c:v>
                </c:pt>
                <c:pt idx="31">
                  <c:v>42825</c:v>
                </c:pt>
                <c:pt idx="32">
                  <c:v>42855</c:v>
                </c:pt>
                <c:pt idx="33">
                  <c:v>42886</c:v>
                </c:pt>
                <c:pt idx="34">
                  <c:v>42916</c:v>
                </c:pt>
                <c:pt idx="35">
                  <c:v>42947</c:v>
                </c:pt>
                <c:pt idx="36">
                  <c:v>42978</c:v>
                </c:pt>
                <c:pt idx="37">
                  <c:v>43008</c:v>
                </c:pt>
                <c:pt idx="38">
                  <c:v>43039</c:v>
                </c:pt>
                <c:pt idx="39">
                  <c:v>43069</c:v>
                </c:pt>
                <c:pt idx="40">
                  <c:v>43100</c:v>
                </c:pt>
                <c:pt idx="41">
                  <c:v>43131</c:v>
                </c:pt>
                <c:pt idx="42">
                  <c:v>43159</c:v>
                </c:pt>
                <c:pt idx="43">
                  <c:v>43190</c:v>
                </c:pt>
                <c:pt idx="44">
                  <c:v>43220</c:v>
                </c:pt>
                <c:pt idx="45">
                  <c:v>43251</c:v>
                </c:pt>
                <c:pt idx="46">
                  <c:v>43281</c:v>
                </c:pt>
                <c:pt idx="47">
                  <c:v>43312</c:v>
                </c:pt>
                <c:pt idx="48">
                  <c:v>43343</c:v>
                </c:pt>
                <c:pt idx="49">
                  <c:v>43373</c:v>
                </c:pt>
                <c:pt idx="50">
                  <c:v>43404</c:v>
                </c:pt>
                <c:pt idx="51">
                  <c:v>43434</c:v>
                </c:pt>
                <c:pt idx="52">
                  <c:v>43465</c:v>
                </c:pt>
                <c:pt idx="53">
                  <c:v>43496</c:v>
                </c:pt>
                <c:pt idx="54">
                  <c:v>43524</c:v>
                </c:pt>
                <c:pt idx="55">
                  <c:v>43555</c:v>
                </c:pt>
                <c:pt idx="56">
                  <c:v>43585</c:v>
                </c:pt>
                <c:pt idx="57">
                  <c:v>43616</c:v>
                </c:pt>
                <c:pt idx="58">
                  <c:v>43646</c:v>
                </c:pt>
                <c:pt idx="59">
                  <c:v>43677</c:v>
                </c:pt>
                <c:pt idx="60">
                  <c:v>43708</c:v>
                </c:pt>
                <c:pt idx="61">
                  <c:v>43738</c:v>
                </c:pt>
                <c:pt idx="62">
                  <c:v>43769</c:v>
                </c:pt>
                <c:pt idx="63">
                  <c:v>43799</c:v>
                </c:pt>
                <c:pt idx="64">
                  <c:v>43830</c:v>
                </c:pt>
                <c:pt idx="65">
                  <c:v>43861</c:v>
                </c:pt>
                <c:pt idx="66">
                  <c:v>43890</c:v>
                </c:pt>
                <c:pt idx="67">
                  <c:v>43921</c:v>
                </c:pt>
                <c:pt idx="68">
                  <c:v>43951</c:v>
                </c:pt>
                <c:pt idx="69">
                  <c:v>43982</c:v>
                </c:pt>
                <c:pt idx="70">
                  <c:v>44012</c:v>
                </c:pt>
                <c:pt idx="71">
                  <c:v>44043</c:v>
                </c:pt>
                <c:pt idx="72">
                  <c:v>44074</c:v>
                </c:pt>
                <c:pt idx="73">
                  <c:v>44104</c:v>
                </c:pt>
                <c:pt idx="74">
                  <c:v>44135</c:v>
                </c:pt>
                <c:pt idx="75">
                  <c:v>44165</c:v>
                </c:pt>
                <c:pt idx="76">
                  <c:v>44196</c:v>
                </c:pt>
                <c:pt idx="77">
                  <c:v>44227</c:v>
                </c:pt>
                <c:pt idx="78">
                  <c:v>44255</c:v>
                </c:pt>
                <c:pt idx="79">
                  <c:v>44286</c:v>
                </c:pt>
                <c:pt idx="80">
                  <c:v>44316</c:v>
                </c:pt>
                <c:pt idx="81">
                  <c:v>44347</c:v>
                </c:pt>
                <c:pt idx="82">
                  <c:v>44377</c:v>
                </c:pt>
                <c:pt idx="83">
                  <c:v>44408</c:v>
                </c:pt>
                <c:pt idx="84">
                  <c:v>44439</c:v>
                </c:pt>
                <c:pt idx="85">
                  <c:v>44469</c:v>
                </c:pt>
                <c:pt idx="86">
                  <c:v>44500</c:v>
                </c:pt>
                <c:pt idx="87">
                  <c:v>44530</c:v>
                </c:pt>
                <c:pt idx="88">
                  <c:v>44561</c:v>
                </c:pt>
                <c:pt idx="89">
                  <c:v>44592</c:v>
                </c:pt>
                <c:pt idx="90">
                  <c:v>44620</c:v>
                </c:pt>
                <c:pt idx="91">
                  <c:v>44651</c:v>
                </c:pt>
                <c:pt idx="92">
                  <c:v>44681</c:v>
                </c:pt>
                <c:pt idx="93">
                  <c:v>44712</c:v>
                </c:pt>
                <c:pt idx="94">
                  <c:v>44742</c:v>
                </c:pt>
                <c:pt idx="95">
                  <c:v>44773</c:v>
                </c:pt>
                <c:pt idx="96">
                  <c:v>44804</c:v>
                </c:pt>
                <c:pt idx="97">
                  <c:v>44834</c:v>
                </c:pt>
                <c:pt idx="98">
                  <c:v>44865</c:v>
                </c:pt>
                <c:pt idx="99">
                  <c:v>44895</c:v>
                </c:pt>
                <c:pt idx="100">
                  <c:v>44926</c:v>
                </c:pt>
                <c:pt idx="101">
                  <c:v>44957</c:v>
                </c:pt>
                <c:pt idx="102">
                  <c:v>44985</c:v>
                </c:pt>
                <c:pt idx="103">
                  <c:v>45016</c:v>
                </c:pt>
                <c:pt idx="104">
                  <c:v>45046</c:v>
                </c:pt>
                <c:pt idx="105">
                  <c:v>45077</c:v>
                </c:pt>
                <c:pt idx="106">
                  <c:v>45107</c:v>
                </c:pt>
                <c:pt idx="107">
                  <c:v>45138</c:v>
                </c:pt>
                <c:pt idx="108">
                  <c:v>45169</c:v>
                </c:pt>
                <c:pt idx="109">
                  <c:v>45199</c:v>
                </c:pt>
                <c:pt idx="110">
                  <c:v>45230</c:v>
                </c:pt>
                <c:pt idx="111">
                  <c:v>45260</c:v>
                </c:pt>
                <c:pt idx="112">
                  <c:v>45291</c:v>
                </c:pt>
                <c:pt idx="113">
                  <c:v>45322</c:v>
                </c:pt>
                <c:pt idx="114">
                  <c:v>45351</c:v>
                </c:pt>
                <c:pt idx="115">
                  <c:v>45382</c:v>
                </c:pt>
                <c:pt idx="116">
                  <c:v>45412</c:v>
                </c:pt>
                <c:pt idx="117">
                  <c:v>45443</c:v>
                </c:pt>
                <c:pt idx="118">
                  <c:v>45473</c:v>
                </c:pt>
                <c:pt idx="119">
                  <c:v>45504</c:v>
                </c:pt>
                <c:pt idx="120">
                  <c:v>45535</c:v>
                </c:pt>
                <c:pt idx="121">
                  <c:v>45565</c:v>
                </c:pt>
                <c:pt idx="122">
                  <c:v>45596</c:v>
                </c:pt>
                <c:pt idx="123">
                  <c:v>45626</c:v>
                </c:pt>
                <c:pt idx="124">
                  <c:v>45657</c:v>
                </c:pt>
                <c:pt idx="125">
                  <c:v>45688</c:v>
                </c:pt>
                <c:pt idx="126">
                  <c:v>45716</c:v>
                </c:pt>
                <c:pt idx="127">
                  <c:v>45747</c:v>
                </c:pt>
                <c:pt idx="128">
                  <c:v>45777</c:v>
                </c:pt>
                <c:pt idx="129">
                  <c:v>45808</c:v>
                </c:pt>
                <c:pt idx="130">
                  <c:v>45838</c:v>
                </c:pt>
                <c:pt idx="131">
                  <c:v>45869</c:v>
                </c:pt>
                <c:pt idx="132">
                  <c:v>45900</c:v>
                </c:pt>
              </c:numCache>
            </c:numRef>
          </c:cat>
          <c:val>
            <c:numRef>
              <c:f>'23. Employees (Industry)'!$BC$9:$BC$141</c:f>
              <c:numCache>
                <c:formatCode>#,###</c:formatCode>
                <c:ptCount val="133"/>
                <c:pt idx="0">
                  <c:v>6480</c:v>
                </c:pt>
                <c:pt idx="1">
                  <c:v>4705</c:v>
                </c:pt>
                <c:pt idx="2">
                  <c:v>4692</c:v>
                </c:pt>
                <c:pt idx="3">
                  <c:v>7428</c:v>
                </c:pt>
                <c:pt idx="4">
                  <c:v>-19759</c:v>
                </c:pt>
                <c:pt idx="5">
                  <c:v>32392</c:v>
                </c:pt>
                <c:pt idx="6">
                  <c:v>3318</c:v>
                </c:pt>
                <c:pt idx="7">
                  <c:v>6028</c:v>
                </c:pt>
                <c:pt idx="8">
                  <c:v>5369</c:v>
                </c:pt>
                <c:pt idx="9">
                  <c:v>5190</c:v>
                </c:pt>
                <c:pt idx="10">
                  <c:v>6473</c:v>
                </c:pt>
                <c:pt idx="11">
                  <c:v>2881</c:v>
                </c:pt>
                <c:pt idx="12">
                  <c:v>3526</c:v>
                </c:pt>
                <c:pt idx="13">
                  <c:v>3723</c:v>
                </c:pt>
                <c:pt idx="14">
                  <c:v>2810</c:v>
                </c:pt>
                <c:pt idx="15">
                  <c:v>4104</c:v>
                </c:pt>
                <c:pt idx="16">
                  <c:v>-16569</c:v>
                </c:pt>
                <c:pt idx="17">
                  <c:v>25129</c:v>
                </c:pt>
                <c:pt idx="18">
                  <c:v>-248</c:v>
                </c:pt>
                <c:pt idx="19">
                  <c:v>2705</c:v>
                </c:pt>
                <c:pt idx="20">
                  <c:v>3418</c:v>
                </c:pt>
                <c:pt idx="21">
                  <c:v>3683</c:v>
                </c:pt>
                <c:pt idx="22">
                  <c:v>3091</c:v>
                </c:pt>
                <c:pt idx="23">
                  <c:v>1959</c:v>
                </c:pt>
                <c:pt idx="24">
                  <c:v>3713</c:v>
                </c:pt>
                <c:pt idx="25">
                  <c:v>3641</c:v>
                </c:pt>
                <c:pt idx="26">
                  <c:v>3270</c:v>
                </c:pt>
                <c:pt idx="27">
                  <c:v>3862</c:v>
                </c:pt>
                <c:pt idx="28">
                  <c:v>684</c:v>
                </c:pt>
                <c:pt idx="29">
                  <c:v>531</c:v>
                </c:pt>
                <c:pt idx="30">
                  <c:v>6545</c:v>
                </c:pt>
                <c:pt idx="31">
                  <c:v>4873</c:v>
                </c:pt>
                <c:pt idx="32">
                  <c:v>-154</c:v>
                </c:pt>
                <c:pt idx="33">
                  <c:v>2896</c:v>
                </c:pt>
                <c:pt idx="34">
                  <c:v>2288</c:v>
                </c:pt>
                <c:pt idx="35">
                  <c:v>1684</c:v>
                </c:pt>
                <c:pt idx="36">
                  <c:v>3085</c:v>
                </c:pt>
                <c:pt idx="37">
                  <c:v>2516</c:v>
                </c:pt>
                <c:pt idx="38">
                  <c:v>1888</c:v>
                </c:pt>
                <c:pt idx="39">
                  <c:v>1198</c:v>
                </c:pt>
                <c:pt idx="40">
                  <c:v>-1276</c:v>
                </c:pt>
                <c:pt idx="41">
                  <c:v>1444</c:v>
                </c:pt>
                <c:pt idx="42">
                  <c:v>2360</c:v>
                </c:pt>
                <c:pt idx="43">
                  <c:v>-441</c:v>
                </c:pt>
                <c:pt idx="44">
                  <c:v>-682</c:v>
                </c:pt>
                <c:pt idx="45">
                  <c:v>450</c:v>
                </c:pt>
                <c:pt idx="46">
                  <c:v>709</c:v>
                </c:pt>
                <c:pt idx="47">
                  <c:v>1553</c:v>
                </c:pt>
                <c:pt idx="48">
                  <c:v>1795</c:v>
                </c:pt>
                <c:pt idx="49">
                  <c:v>1675</c:v>
                </c:pt>
                <c:pt idx="50">
                  <c:v>2742</c:v>
                </c:pt>
                <c:pt idx="51">
                  <c:v>3137</c:v>
                </c:pt>
                <c:pt idx="52">
                  <c:v>-4849</c:v>
                </c:pt>
                <c:pt idx="53">
                  <c:v>8130</c:v>
                </c:pt>
                <c:pt idx="54">
                  <c:v>1263</c:v>
                </c:pt>
                <c:pt idx="55">
                  <c:v>2643</c:v>
                </c:pt>
                <c:pt idx="56">
                  <c:v>-875</c:v>
                </c:pt>
                <c:pt idx="57">
                  <c:v>1850</c:v>
                </c:pt>
                <c:pt idx="58">
                  <c:v>-203</c:v>
                </c:pt>
                <c:pt idx="59">
                  <c:v>-908</c:v>
                </c:pt>
                <c:pt idx="60">
                  <c:v>1545</c:v>
                </c:pt>
                <c:pt idx="61">
                  <c:v>1120</c:v>
                </c:pt>
                <c:pt idx="62">
                  <c:v>129</c:v>
                </c:pt>
                <c:pt idx="63">
                  <c:v>1554</c:v>
                </c:pt>
                <c:pt idx="64">
                  <c:v>-9388</c:v>
                </c:pt>
                <c:pt idx="65">
                  <c:v>14231</c:v>
                </c:pt>
                <c:pt idx="66">
                  <c:v>1167</c:v>
                </c:pt>
                <c:pt idx="67">
                  <c:v>2385</c:v>
                </c:pt>
                <c:pt idx="68">
                  <c:v>-17460</c:v>
                </c:pt>
                <c:pt idx="69">
                  <c:v>-1160</c:v>
                </c:pt>
                <c:pt idx="70">
                  <c:v>799</c:v>
                </c:pt>
                <c:pt idx="71">
                  <c:v>1654</c:v>
                </c:pt>
                <c:pt idx="72">
                  <c:v>-5506</c:v>
                </c:pt>
                <c:pt idx="73">
                  <c:v>-179</c:v>
                </c:pt>
                <c:pt idx="74">
                  <c:v>4260</c:v>
                </c:pt>
                <c:pt idx="75">
                  <c:v>6301</c:v>
                </c:pt>
                <c:pt idx="76">
                  <c:v>-810</c:v>
                </c:pt>
                <c:pt idx="77">
                  <c:v>16770</c:v>
                </c:pt>
                <c:pt idx="78">
                  <c:v>682</c:v>
                </c:pt>
                <c:pt idx="79">
                  <c:v>6318</c:v>
                </c:pt>
                <c:pt idx="80">
                  <c:v>4316</c:v>
                </c:pt>
                <c:pt idx="81">
                  <c:v>4239</c:v>
                </c:pt>
                <c:pt idx="82">
                  <c:v>2622</c:v>
                </c:pt>
                <c:pt idx="83">
                  <c:v>3422</c:v>
                </c:pt>
                <c:pt idx="84">
                  <c:v>3188</c:v>
                </c:pt>
                <c:pt idx="85">
                  <c:v>2633</c:v>
                </c:pt>
                <c:pt idx="86">
                  <c:v>-1766</c:v>
                </c:pt>
                <c:pt idx="87">
                  <c:v>2718</c:v>
                </c:pt>
                <c:pt idx="88">
                  <c:v>5807</c:v>
                </c:pt>
                <c:pt idx="89">
                  <c:v>16</c:v>
                </c:pt>
                <c:pt idx="90">
                  <c:v>2224</c:v>
                </c:pt>
                <c:pt idx="91">
                  <c:v>850</c:v>
                </c:pt>
                <c:pt idx="92">
                  <c:v>397</c:v>
                </c:pt>
                <c:pt idx="93">
                  <c:v>2727</c:v>
                </c:pt>
                <c:pt idx="94">
                  <c:v>768</c:v>
                </c:pt>
                <c:pt idx="95">
                  <c:v>1992</c:v>
                </c:pt>
                <c:pt idx="96">
                  <c:v>2424</c:v>
                </c:pt>
                <c:pt idx="97">
                  <c:v>3782</c:v>
                </c:pt>
                <c:pt idx="98">
                  <c:v>3530</c:v>
                </c:pt>
                <c:pt idx="99">
                  <c:v>2217</c:v>
                </c:pt>
                <c:pt idx="100">
                  <c:v>6847</c:v>
                </c:pt>
                <c:pt idx="101">
                  <c:v>-3072</c:v>
                </c:pt>
                <c:pt idx="102">
                  <c:v>1001</c:v>
                </c:pt>
                <c:pt idx="103">
                  <c:v>2632</c:v>
                </c:pt>
                <c:pt idx="104">
                  <c:v>2559</c:v>
                </c:pt>
                <c:pt idx="105">
                  <c:v>1915</c:v>
                </c:pt>
                <c:pt idx="106">
                  <c:v>1212</c:v>
                </c:pt>
                <c:pt idx="107">
                  <c:v>270</c:v>
                </c:pt>
                <c:pt idx="108">
                  <c:v>673</c:v>
                </c:pt>
                <c:pt idx="109">
                  <c:v>2498</c:v>
                </c:pt>
                <c:pt idx="110">
                  <c:v>2068</c:v>
                </c:pt>
                <c:pt idx="111">
                  <c:v>428</c:v>
                </c:pt>
                <c:pt idx="112">
                  <c:v>5342</c:v>
                </c:pt>
                <c:pt idx="113">
                  <c:v>-1634</c:v>
                </c:pt>
                <c:pt idx="114">
                  <c:v>-1395</c:v>
                </c:pt>
                <c:pt idx="115">
                  <c:v>-166</c:v>
                </c:pt>
                <c:pt idx="116">
                  <c:v>1083</c:v>
                </c:pt>
                <c:pt idx="117">
                  <c:v>1446</c:v>
                </c:pt>
                <c:pt idx="118">
                  <c:v>167</c:v>
                </c:pt>
                <c:pt idx="119">
                  <c:v>933</c:v>
                </c:pt>
                <c:pt idx="120">
                  <c:v>1675</c:v>
                </c:pt>
                <c:pt idx="121">
                  <c:v>-1327</c:v>
                </c:pt>
                <c:pt idx="122">
                  <c:v>-451</c:v>
                </c:pt>
                <c:pt idx="123">
                  <c:v>1378</c:v>
                </c:pt>
                <c:pt idx="124">
                  <c:v>-685</c:v>
                </c:pt>
                <c:pt idx="125">
                  <c:v>3477</c:v>
                </c:pt>
                <c:pt idx="126">
                  <c:v>-3285</c:v>
                </c:pt>
                <c:pt idx="127">
                  <c:v>-1163</c:v>
                </c:pt>
                <c:pt idx="128">
                  <c:v>-8260</c:v>
                </c:pt>
                <c:pt idx="129">
                  <c:v>-820</c:v>
                </c:pt>
                <c:pt idx="130">
                  <c:v>-2069</c:v>
                </c:pt>
                <c:pt idx="131">
                  <c:v>-1889</c:v>
                </c:pt>
                <c:pt idx="132">
                  <c:v>-4810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13-4E58-B819-896B69EB06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-27"/>
        <c:axId val="1888089344"/>
        <c:axId val="1888089824"/>
      </c:barChart>
      <c:dateAx>
        <c:axId val="1888089344"/>
        <c:scaling>
          <c:orientation val="minMax"/>
          <c:min val="45505"/>
        </c:scaling>
        <c:delete val="0"/>
        <c:axPos val="b"/>
        <c:numFmt formatCode="mmm\'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8089824"/>
        <c:crosses val="autoZero"/>
        <c:auto val="1"/>
        <c:lblOffset val="100"/>
        <c:baseTimeUnit val="months"/>
      </c:dateAx>
      <c:valAx>
        <c:axId val="1888089824"/>
        <c:scaling>
          <c:orientation val="minMax"/>
          <c:max val="5000"/>
          <c:min val="-2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#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808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5"/>
          <c:order val="1"/>
          <c:tx>
            <c:strRef>
              <c:f>'Table 17'!$V$734</c:f>
              <c:strCache>
                <c:ptCount val="1"/>
                <c:pt idx="0">
                  <c:v>Energy Bills</c:v>
                </c:pt>
              </c:strCache>
            </c:strRef>
          </c:tx>
          <c:spPr>
            <a:solidFill>
              <a:srgbClr val="196B24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17'!$W$734:$AH$734</c:f>
              <c:numCache>
                <c:formatCode>General</c:formatCode>
                <c:ptCount val="12"/>
                <c:pt idx="0">
                  <c:v>0</c:v>
                </c:pt>
                <c:pt idx="1">
                  <c:v>0.55607680000000004</c:v>
                </c:pt>
                <c:pt idx="2">
                  <c:v>0.56016559999999993</c:v>
                </c:pt>
                <c:pt idx="3">
                  <c:v>0.56834319999999994</c:v>
                </c:pt>
                <c:pt idx="4">
                  <c:v>0.51311591999999995</c:v>
                </c:pt>
                <c:pt idx="5">
                  <c:v>0.50974959999999991</c:v>
                </c:pt>
                <c:pt idx="6">
                  <c:v>0.50638327999999988</c:v>
                </c:pt>
                <c:pt idx="7">
                  <c:v>1.07192504</c:v>
                </c:pt>
                <c:pt idx="8">
                  <c:v>1.07192504</c:v>
                </c:pt>
                <c:pt idx="9">
                  <c:v>1.07529136</c:v>
                </c:pt>
                <c:pt idx="10">
                  <c:v>1.15608304</c:v>
                </c:pt>
                <c:pt idx="11">
                  <c:v>1.15944936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0-4506-89E2-2B7014787456}"/>
            </c:ext>
          </c:extLst>
        </c:ser>
        <c:ser>
          <c:idx val="9"/>
          <c:order val="2"/>
          <c:tx>
            <c:strRef>
              <c:f>'Table 17'!$V$738</c:f>
              <c:strCache>
                <c:ptCount val="1"/>
                <c:pt idx="0">
                  <c:v>Water Bill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17'!$W$738:$AH$738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3.5510400000000053E-3</c:v>
                </c:pt>
                <c:pt idx="5">
                  <c:v>3.5510400000000053E-3</c:v>
                </c:pt>
                <c:pt idx="6">
                  <c:v>3.5510400000000053E-3</c:v>
                </c:pt>
                <c:pt idx="7">
                  <c:v>0.17886924000000004</c:v>
                </c:pt>
                <c:pt idx="8">
                  <c:v>0.17886924000000004</c:v>
                </c:pt>
                <c:pt idx="9">
                  <c:v>0.17886924000000004</c:v>
                </c:pt>
                <c:pt idx="10">
                  <c:v>0.17886924000000004</c:v>
                </c:pt>
                <c:pt idx="11">
                  <c:v>0.17886924000000004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C0-4506-89E2-2B7014787456}"/>
            </c:ext>
          </c:extLst>
        </c:ser>
        <c:ser>
          <c:idx val="7"/>
          <c:order val="3"/>
          <c:tx>
            <c:strRef>
              <c:f>'Table 17'!$V$736</c:f>
              <c:strCache>
                <c:ptCount val="1"/>
                <c:pt idx="0">
                  <c:v>Petrol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17'!$W$736:$AH$736</c:f>
              <c:numCache>
                <c:formatCode>General</c:formatCode>
                <c:ptCount val="12"/>
                <c:pt idx="0">
                  <c:v>0</c:v>
                </c:pt>
                <c:pt idx="1">
                  <c:v>-0.10184690999999996</c:v>
                </c:pt>
                <c:pt idx="2">
                  <c:v>-1.543135000000001E-2</c:v>
                </c:pt>
                <c:pt idx="3">
                  <c:v>0.16665858</c:v>
                </c:pt>
                <c:pt idx="4">
                  <c:v>0.25939518</c:v>
                </c:pt>
                <c:pt idx="5">
                  <c:v>0.25099832999999999</c:v>
                </c:pt>
                <c:pt idx="6">
                  <c:v>0.17262773000000001</c:v>
                </c:pt>
                <c:pt idx="7">
                  <c:v>6.0669729999999977E-2</c:v>
                </c:pt>
                <c:pt idx="8">
                  <c:v>1.5886529999999954E-2</c:v>
                </c:pt>
                <c:pt idx="9">
                  <c:v>6.9066579999999989E-2</c:v>
                </c:pt>
                <c:pt idx="10">
                  <c:v>0.13344242999999997</c:v>
                </c:pt>
                <c:pt idx="11">
                  <c:v>0.18382352999999998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C0-4506-89E2-2B7014787456}"/>
            </c:ext>
          </c:extLst>
        </c:ser>
        <c:ser>
          <c:idx val="6"/>
          <c:order val="4"/>
          <c:tx>
            <c:strRef>
              <c:f>'Table 17'!$V$735</c:f>
              <c:strCache>
                <c:ptCount val="1"/>
                <c:pt idx="0">
                  <c:v>Second hand cars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17'!$W$735:$AH$735</c:f>
              <c:numCache>
                <c:formatCode>General</c:formatCode>
                <c:ptCount val="12"/>
                <c:pt idx="0">
                  <c:v>0</c:v>
                </c:pt>
                <c:pt idx="1">
                  <c:v>7.3704669999999986E-2</c:v>
                </c:pt>
                <c:pt idx="2">
                  <c:v>0.1188785</c:v>
                </c:pt>
                <c:pt idx="3">
                  <c:v>0.17356261000000001</c:v>
                </c:pt>
                <c:pt idx="4">
                  <c:v>0.12837932999999999</c:v>
                </c:pt>
                <c:pt idx="5">
                  <c:v>0</c:v>
                </c:pt>
                <c:pt idx="6">
                  <c:v>0.16405862999999998</c:v>
                </c:pt>
                <c:pt idx="7">
                  <c:v>0.17357311</c:v>
                </c:pt>
                <c:pt idx="8">
                  <c:v>0.17595173</c:v>
                </c:pt>
                <c:pt idx="9">
                  <c:v>0.17595173</c:v>
                </c:pt>
                <c:pt idx="10">
                  <c:v>0.17357311</c:v>
                </c:pt>
                <c:pt idx="11">
                  <c:v>0.17595173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C0-4506-89E2-2B7014787456}"/>
            </c:ext>
          </c:extLst>
        </c:ser>
        <c:ser>
          <c:idx val="8"/>
          <c:order val="5"/>
          <c:tx>
            <c:strRef>
              <c:f>'Table 17'!$V$737</c:f>
              <c:strCache>
                <c:ptCount val="1"/>
                <c:pt idx="0">
                  <c:v>Car tax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17'!$W$737:$AH$737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-1.5825899999999948E-3</c:v>
                </c:pt>
                <c:pt idx="4">
                  <c:v>-6.1100000000000043E-3</c:v>
                </c:pt>
                <c:pt idx="5">
                  <c:v>-6.1100000000000043E-3</c:v>
                </c:pt>
                <c:pt idx="6">
                  <c:v>-7.5703899999999963E-3</c:v>
                </c:pt>
                <c:pt idx="7">
                  <c:v>0.22171083999999996</c:v>
                </c:pt>
                <c:pt idx="8">
                  <c:v>9.7577689999999981E-2</c:v>
                </c:pt>
                <c:pt idx="9">
                  <c:v>9.7577689999999981E-2</c:v>
                </c:pt>
                <c:pt idx="10">
                  <c:v>9.7577689999999981E-2</c:v>
                </c:pt>
                <c:pt idx="11">
                  <c:v>9.7577689999999981E-2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C0-4506-89E2-2B7014787456}"/>
            </c:ext>
          </c:extLst>
        </c:ser>
        <c:ser>
          <c:idx val="1"/>
          <c:order val="6"/>
          <c:tx>
            <c:strRef>
              <c:f>'Table 17'!$V$730</c:f>
              <c:strCache>
                <c:ptCount val="1"/>
                <c:pt idx="0">
                  <c:v>Meat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17'!$W$730:$AH$730</c:f>
              <c:numCache>
                <c:formatCode>General</c:formatCode>
                <c:ptCount val="12"/>
                <c:pt idx="0">
                  <c:v>0</c:v>
                </c:pt>
                <c:pt idx="1">
                  <c:v>4.0123599999999995E-3</c:v>
                </c:pt>
                <c:pt idx="2">
                  <c:v>-1.4043260000000002E-2</c:v>
                </c:pt>
                <c:pt idx="3">
                  <c:v>0</c:v>
                </c:pt>
                <c:pt idx="4">
                  <c:v>2.7697479999999993E-2</c:v>
                </c:pt>
                <c:pt idx="5">
                  <c:v>2.0089319999999997E-2</c:v>
                </c:pt>
                <c:pt idx="6">
                  <c:v>2.3893399999999999E-2</c:v>
                </c:pt>
                <c:pt idx="7">
                  <c:v>5.2423999999999998E-2</c:v>
                </c:pt>
                <c:pt idx="8">
                  <c:v>7.5248479999999993E-2</c:v>
                </c:pt>
                <c:pt idx="9">
                  <c:v>9.2366840000000006E-2</c:v>
                </c:pt>
                <c:pt idx="10">
                  <c:v>9.9974999999999994E-2</c:v>
                </c:pt>
                <c:pt idx="11">
                  <c:v>0.10187704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0C0-4506-89E2-2B7014787456}"/>
            </c:ext>
          </c:extLst>
        </c:ser>
        <c:ser>
          <c:idx val="2"/>
          <c:order val="7"/>
          <c:tx>
            <c:strRef>
              <c:f>'Table 17'!$V$731</c:f>
              <c:strCache>
                <c:ptCount val="1"/>
                <c:pt idx="0">
                  <c:v>Other Bakery Products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17'!$W$731:$AH$731</c:f>
              <c:numCache>
                <c:formatCode>General</c:formatCode>
                <c:ptCount val="12"/>
                <c:pt idx="0">
                  <c:v>0</c:v>
                </c:pt>
                <c:pt idx="1">
                  <c:v>1.4840489999999998E-2</c:v>
                </c:pt>
                <c:pt idx="2">
                  <c:v>4.5394439999999994E-2</c:v>
                </c:pt>
                <c:pt idx="3">
                  <c:v>3.49188E-2</c:v>
                </c:pt>
                <c:pt idx="4">
                  <c:v>5.8226129999999994E-2</c:v>
                </c:pt>
                <c:pt idx="5">
                  <c:v>6.862088999999999E-2</c:v>
                </c:pt>
                <c:pt idx="6">
                  <c:v>7.9015649999999993E-2</c:v>
                </c:pt>
                <c:pt idx="7">
                  <c:v>8.1614339999999994E-2</c:v>
                </c:pt>
                <c:pt idx="8">
                  <c:v>7.5550729999999997E-2</c:v>
                </c:pt>
                <c:pt idx="9">
                  <c:v>9.5474019999999993E-2</c:v>
                </c:pt>
                <c:pt idx="10">
                  <c:v>8.7677950000000004E-2</c:v>
                </c:pt>
                <c:pt idx="11">
                  <c:v>8.5945489999999986E-2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0C0-4506-89E2-2B7014787456}"/>
            </c:ext>
          </c:extLst>
        </c:ser>
        <c:ser>
          <c:idx val="3"/>
          <c:order val="8"/>
          <c:tx>
            <c:strRef>
              <c:f>'Table 17'!$V$732</c:f>
              <c:strCache>
                <c:ptCount val="1"/>
                <c:pt idx="0">
                  <c:v>Chocolate</c:v>
                </c:pt>
              </c:strCache>
            </c:strRef>
          </c:tx>
          <c:spPr>
            <a:solidFill>
              <a:srgbClr val="1BF7D8"/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17'!$W$732:$AH$732</c:f>
              <c:numCache>
                <c:formatCode>General</c:formatCode>
                <c:ptCount val="12"/>
                <c:pt idx="0">
                  <c:v>0</c:v>
                </c:pt>
                <c:pt idx="1">
                  <c:v>1.6998900000000025E-3</c:v>
                </c:pt>
                <c:pt idx="2">
                  <c:v>2.266520000000001E-3</c:v>
                </c:pt>
                <c:pt idx="3">
                  <c:v>1.2465859999999995E-2</c:v>
                </c:pt>
                <c:pt idx="4">
                  <c:v>3.746200999999999E-2</c:v>
                </c:pt>
                <c:pt idx="5">
                  <c:v>5.3001049999999994E-2</c:v>
                </c:pt>
                <c:pt idx="6">
                  <c:v>3.4224709999999992E-2</c:v>
                </c:pt>
                <c:pt idx="7">
                  <c:v>4.0699309999999989E-2</c:v>
                </c:pt>
                <c:pt idx="8">
                  <c:v>6.0770569999999996E-2</c:v>
                </c:pt>
                <c:pt idx="9">
                  <c:v>5.1706130000000003E-2</c:v>
                </c:pt>
                <c:pt idx="10">
                  <c:v>5.7533269999999984E-2</c:v>
                </c:pt>
                <c:pt idx="11">
                  <c:v>4.5878989999999994E-2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0C0-4506-89E2-2B7014787456}"/>
            </c:ext>
          </c:extLst>
        </c:ser>
        <c:ser>
          <c:idx val="4"/>
          <c:order val="9"/>
          <c:tx>
            <c:strRef>
              <c:f>'Table 17'!$V$733</c:f>
              <c:strCache>
                <c:ptCount val="1"/>
                <c:pt idx="0">
                  <c:v>Crisps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17'!$W$733:$AH$733</c:f>
              <c:numCache>
                <c:formatCode>General</c:formatCode>
                <c:ptCount val="12"/>
                <c:pt idx="0">
                  <c:v>0</c:v>
                </c:pt>
                <c:pt idx="1">
                  <c:v>1.9767729999999997E-2</c:v>
                </c:pt>
                <c:pt idx="2">
                  <c:v>1.1355929999999998E-2</c:v>
                </c:pt>
                <c:pt idx="3">
                  <c:v>1.7664779999999998E-2</c:v>
                </c:pt>
                <c:pt idx="4">
                  <c:v>2.1121910000000001E-2</c:v>
                </c:pt>
                <c:pt idx="5">
                  <c:v>2.3319860000000001E-2</c:v>
                </c:pt>
                <c:pt idx="6">
                  <c:v>2.024273E-2</c:v>
                </c:pt>
                <c:pt idx="7">
                  <c:v>2.2440679999999998E-2</c:v>
                </c:pt>
                <c:pt idx="8">
                  <c:v>2.7715759999999999E-2</c:v>
                </c:pt>
                <c:pt idx="9">
                  <c:v>2.7715759999999999E-2</c:v>
                </c:pt>
                <c:pt idx="10">
                  <c:v>3.1672069999999997E-2</c:v>
                </c:pt>
                <c:pt idx="11">
                  <c:v>3.6507560000000001E-2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0C0-4506-89E2-2B7014787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2084170895"/>
        <c:axId val="2084170415"/>
      </c:barChart>
      <c:lineChart>
        <c:grouping val="standard"/>
        <c:varyColors val="0"/>
        <c:ser>
          <c:idx val="0"/>
          <c:order val="0"/>
          <c:tx>
            <c:strRef>
              <c:f>'Table 17'!$V$729</c:f>
              <c:strCache>
                <c:ptCount val="1"/>
                <c:pt idx="0">
                  <c:v>CPI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'Table 17'!$W$728:$AH$728</c:f>
              <c:numCache>
                <c:formatCode>m/d/yyyy</c:formatCode>
                <c:ptCount val="12"/>
                <c:pt idx="0">
                  <c:v>45565</c:v>
                </c:pt>
                <c:pt idx="1">
                  <c:v>45596</c:v>
                </c:pt>
                <c:pt idx="2">
                  <c:v>45626</c:v>
                </c:pt>
                <c:pt idx="3">
                  <c:v>45657</c:v>
                </c:pt>
                <c:pt idx="4">
                  <c:v>45688</c:v>
                </c:pt>
                <c:pt idx="5">
                  <c:v>45716</c:v>
                </c:pt>
                <c:pt idx="6">
                  <c:v>45747</c:v>
                </c:pt>
                <c:pt idx="7">
                  <c:v>45777</c:v>
                </c:pt>
                <c:pt idx="8">
                  <c:v>45808</c:v>
                </c:pt>
                <c:pt idx="9">
                  <c:v>45838</c:v>
                </c:pt>
                <c:pt idx="10">
                  <c:v>45869</c:v>
                </c:pt>
                <c:pt idx="11">
                  <c:v>45900</c:v>
                </c:pt>
              </c:numCache>
            </c:numRef>
          </c:cat>
          <c:val>
            <c:numRef>
              <c:f>'Table 17'!$W$729:$AH$729</c:f>
              <c:numCache>
                <c:formatCode>General</c:formatCode>
                <c:ptCount val="12"/>
                <c:pt idx="0">
                  <c:v>0</c:v>
                </c:pt>
                <c:pt idx="1">
                  <c:v>0.59999999999999987</c:v>
                </c:pt>
                <c:pt idx="2">
                  <c:v>0.90000000000000013</c:v>
                </c:pt>
                <c:pt idx="3">
                  <c:v>0.8</c:v>
                </c:pt>
                <c:pt idx="4">
                  <c:v>1.3</c:v>
                </c:pt>
                <c:pt idx="5">
                  <c:v>1.0999999999999999</c:v>
                </c:pt>
                <c:pt idx="6">
                  <c:v>0.90000000000000013</c:v>
                </c:pt>
                <c:pt idx="7">
                  <c:v>1.8</c:v>
                </c:pt>
                <c:pt idx="8">
                  <c:v>1.7</c:v>
                </c:pt>
                <c:pt idx="9">
                  <c:v>1.9000000000000001</c:v>
                </c:pt>
                <c:pt idx="10">
                  <c:v>2.0999999999999996</c:v>
                </c:pt>
                <c:pt idx="11">
                  <c:v>2.0999999999999996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0C0-4506-89E2-2B7014787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4170895"/>
        <c:axId val="2084170415"/>
      </c:lineChart>
      <c:dateAx>
        <c:axId val="2084170895"/>
        <c:scaling>
          <c:orientation val="minMax"/>
        </c:scaling>
        <c:delete val="0"/>
        <c:axPos val="b"/>
        <c:numFmt formatCode="mmm\'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4170415"/>
        <c:crosses val="autoZero"/>
        <c:auto val="1"/>
        <c:lblOffset val="100"/>
        <c:baseTimeUnit val="months"/>
      </c:dateAx>
      <c:valAx>
        <c:axId val="2084170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4170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353297318046102E-2"/>
          <c:y val="4.3572833814684242E-2"/>
          <c:w val="0.9200364660235677"/>
          <c:h val="0.832324353104468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Sheet1!$C$7:$C$422</c:f>
              <c:numCache>
                <c:formatCode>m/d/yyyy</c:formatCode>
                <c:ptCount val="416"/>
                <c:pt idx="0">
                  <c:v>33239</c:v>
                </c:pt>
                <c:pt idx="1">
                  <c:v>33270</c:v>
                </c:pt>
                <c:pt idx="2">
                  <c:v>33298</c:v>
                </c:pt>
                <c:pt idx="3">
                  <c:v>33329</c:v>
                </c:pt>
                <c:pt idx="4">
                  <c:v>33359</c:v>
                </c:pt>
                <c:pt idx="5">
                  <c:v>33390</c:v>
                </c:pt>
                <c:pt idx="6">
                  <c:v>33420</c:v>
                </c:pt>
                <c:pt idx="7">
                  <c:v>33451</c:v>
                </c:pt>
                <c:pt idx="8">
                  <c:v>33482</c:v>
                </c:pt>
                <c:pt idx="9">
                  <c:v>33512</c:v>
                </c:pt>
                <c:pt idx="10">
                  <c:v>33543</c:v>
                </c:pt>
                <c:pt idx="11">
                  <c:v>33573</c:v>
                </c:pt>
                <c:pt idx="12">
                  <c:v>33604</c:v>
                </c:pt>
                <c:pt idx="13">
                  <c:v>33635</c:v>
                </c:pt>
                <c:pt idx="14">
                  <c:v>33664</c:v>
                </c:pt>
                <c:pt idx="15">
                  <c:v>33695</c:v>
                </c:pt>
                <c:pt idx="16">
                  <c:v>33725</c:v>
                </c:pt>
                <c:pt idx="17">
                  <c:v>33756</c:v>
                </c:pt>
                <c:pt idx="18">
                  <c:v>33786</c:v>
                </c:pt>
                <c:pt idx="19">
                  <c:v>33817</c:v>
                </c:pt>
                <c:pt idx="20">
                  <c:v>33848</c:v>
                </c:pt>
                <c:pt idx="21">
                  <c:v>33878</c:v>
                </c:pt>
                <c:pt idx="22">
                  <c:v>33909</c:v>
                </c:pt>
                <c:pt idx="23">
                  <c:v>33939</c:v>
                </c:pt>
                <c:pt idx="24">
                  <c:v>33970</c:v>
                </c:pt>
                <c:pt idx="25">
                  <c:v>34001</c:v>
                </c:pt>
                <c:pt idx="26">
                  <c:v>34029</c:v>
                </c:pt>
                <c:pt idx="27">
                  <c:v>34060</c:v>
                </c:pt>
                <c:pt idx="28">
                  <c:v>34090</c:v>
                </c:pt>
                <c:pt idx="29">
                  <c:v>34121</c:v>
                </c:pt>
                <c:pt idx="30">
                  <c:v>34151</c:v>
                </c:pt>
                <c:pt idx="31">
                  <c:v>34182</c:v>
                </c:pt>
                <c:pt idx="32">
                  <c:v>34213</c:v>
                </c:pt>
                <c:pt idx="33">
                  <c:v>34243</c:v>
                </c:pt>
                <c:pt idx="34">
                  <c:v>34274</c:v>
                </c:pt>
                <c:pt idx="35">
                  <c:v>34304</c:v>
                </c:pt>
                <c:pt idx="36">
                  <c:v>34335</c:v>
                </c:pt>
                <c:pt idx="37">
                  <c:v>34366</c:v>
                </c:pt>
                <c:pt idx="38">
                  <c:v>34394</c:v>
                </c:pt>
                <c:pt idx="39">
                  <c:v>34425</c:v>
                </c:pt>
                <c:pt idx="40">
                  <c:v>34455</c:v>
                </c:pt>
                <c:pt idx="41">
                  <c:v>34486</c:v>
                </c:pt>
                <c:pt idx="42">
                  <c:v>34516</c:v>
                </c:pt>
                <c:pt idx="43">
                  <c:v>34547</c:v>
                </c:pt>
                <c:pt idx="44">
                  <c:v>34578</c:v>
                </c:pt>
                <c:pt idx="45">
                  <c:v>34608</c:v>
                </c:pt>
                <c:pt idx="46">
                  <c:v>34639</c:v>
                </c:pt>
                <c:pt idx="47">
                  <c:v>34669</c:v>
                </c:pt>
                <c:pt idx="48">
                  <c:v>34700</c:v>
                </c:pt>
                <c:pt idx="49">
                  <c:v>34731</c:v>
                </c:pt>
                <c:pt idx="50">
                  <c:v>34759</c:v>
                </c:pt>
                <c:pt idx="51">
                  <c:v>34790</c:v>
                </c:pt>
                <c:pt idx="52">
                  <c:v>34820</c:v>
                </c:pt>
                <c:pt idx="53">
                  <c:v>34851</c:v>
                </c:pt>
                <c:pt idx="54">
                  <c:v>34881</c:v>
                </c:pt>
                <c:pt idx="55">
                  <c:v>34912</c:v>
                </c:pt>
                <c:pt idx="56">
                  <c:v>34943</c:v>
                </c:pt>
                <c:pt idx="57">
                  <c:v>34973</c:v>
                </c:pt>
                <c:pt idx="58">
                  <c:v>35004</c:v>
                </c:pt>
                <c:pt idx="59">
                  <c:v>35034</c:v>
                </c:pt>
                <c:pt idx="60">
                  <c:v>35065</c:v>
                </c:pt>
                <c:pt idx="61">
                  <c:v>35096</c:v>
                </c:pt>
                <c:pt idx="62">
                  <c:v>35125</c:v>
                </c:pt>
                <c:pt idx="63">
                  <c:v>35156</c:v>
                </c:pt>
                <c:pt idx="64">
                  <c:v>35186</c:v>
                </c:pt>
                <c:pt idx="65">
                  <c:v>35217</c:v>
                </c:pt>
                <c:pt idx="66">
                  <c:v>35247</c:v>
                </c:pt>
                <c:pt idx="67">
                  <c:v>35278</c:v>
                </c:pt>
                <c:pt idx="68">
                  <c:v>35309</c:v>
                </c:pt>
                <c:pt idx="69">
                  <c:v>35339</c:v>
                </c:pt>
                <c:pt idx="70">
                  <c:v>35370</c:v>
                </c:pt>
                <c:pt idx="71">
                  <c:v>35400</c:v>
                </c:pt>
                <c:pt idx="72">
                  <c:v>35431</c:v>
                </c:pt>
                <c:pt idx="73">
                  <c:v>35462</c:v>
                </c:pt>
                <c:pt idx="74">
                  <c:v>35490</c:v>
                </c:pt>
                <c:pt idx="75">
                  <c:v>35521</c:v>
                </c:pt>
                <c:pt idx="76">
                  <c:v>35551</c:v>
                </c:pt>
                <c:pt idx="77">
                  <c:v>35582</c:v>
                </c:pt>
                <c:pt idx="78">
                  <c:v>35612</c:v>
                </c:pt>
                <c:pt idx="79">
                  <c:v>35643</c:v>
                </c:pt>
                <c:pt idx="80">
                  <c:v>35674</c:v>
                </c:pt>
                <c:pt idx="81">
                  <c:v>35704</c:v>
                </c:pt>
                <c:pt idx="82">
                  <c:v>35735</c:v>
                </c:pt>
                <c:pt idx="83">
                  <c:v>35765</c:v>
                </c:pt>
                <c:pt idx="84">
                  <c:v>35796</c:v>
                </c:pt>
                <c:pt idx="85">
                  <c:v>35827</c:v>
                </c:pt>
                <c:pt idx="86">
                  <c:v>35855</c:v>
                </c:pt>
                <c:pt idx="87">
                  <c:v>35886</c:v>
                </c:pt>
                <c:pt idx="88">
                  <c:v>35916</c:v>
                </c:pt>
                <c:pt idx="89">
                  <c:v>35947</c:v>
                </c:pt>
                <c:pt idx="90">
                  <c:v>35977</c:v>
                </c:pt>
                <c:pt idx="91">
                  <c:v>36008</c:v>
                </c:pt>
                <c:pt idx="92">
                  <c:v>36039</c:v>
                </c:pt>
                <c:pt idx="93">
                  <c:v>36069</c:v>
                </c:pt>
                <c:pt idx="94">
                  <c:v>36100</c:v>
                </c:pt>
                <c:pt idx="95">
                  <c:v>36130</c:v>
                </c:pt>
                <c:pt idx="96">
                  <c:v>36161</c:v>
                </c:pt>
                <c:pt idx="97">
                  <c:v>36192</c:v>
                </c:pt>
                <c:pt idx="98">
                  <c:v>36220</c:v>
                </c:pt>
                <c:pt idx="99">
                  <c:v>36251</c:v>
                </c:pt>
                <c:pt idx="100">
                  <c:v>36281</c:v>
                </c:pt>
                <c:pt idx="101">
                  <c:v>36312</c:v>
                </c:pt>
                <c:pt idx="102">
                  <c:v>36342</c:v>
                </c:pt>
                <c:pt idx="103">
                  <c:v>36373</c:v>
                </c:pt>
                <c:pt idx="104">
                  <c:v>36404</c:v>
                </c:pt>
                <c:pt idx="105">
                  <c:v>36434</c:v>
                </c:pt>
                <c:pt idx="106">
                  <c:v>36465</c:v>
                </c:pt>
                <c:pt idx="107">
                  <c:v>36495</c:v>
                </c:pt>
                <c:pt idx="108">
                  <c:v>36526</c:v>
                </c:pt>
                <c:pt idx="109">
                  <c:v>36557</c:v>
                </c:pt>
                <c:pt idx="110">
                  <c:v>36586</c:v>
                </c:pt>
                <c:pt idx="111">
                  <c:v>36617</c:v>
                </c:pt>
                <c:pt idx="112">
                  <c:v>36647</c:v>
                </c:pt>
                <c:pt idx="113">
                  <c:v>36678</c:v>
                </c:pt>
                <c:pt idx="114">
                  <c:v>36708</c:v>
                </c:pt>
                <c:pt idx="115">
                  <c:v>36739</c:v>
                </c:pt>
                <c:pt idx="116">
                  <c:v>36770</c:v>
                </c:pt>
                <c:pt idx="117">
                  <c:v>36800</c:v>
                </c:pt>
                <c:pt idx="118">
                  <c:v>36831</c:v>
                </c:pt>
                <c:pt idx="119">
                  <c:v>36861</c:v>
                </c:pt>
                <c:pt idx="120">
                  <c:v>36892</c:v>
                </c:pt>
                <c:pt idx="121">
                  <c:v>36923</c:v>
                </c:pt>
                <c:pt idx="122">
                  <c:v>36951</c:v>
                </c:pt>
                <c:pt idx="123">
                  <c:v>36982</c:v>
                </c:pt>
                <c:pt idx="124">
                  <c:v>37012</c:v>
                </c:pt>
                <c:pt idx="125">
                  <c:v>37043</c:v>
                </c:pt>
                <c:pt idx="126">
                  <c:v>37073</c:v>
                </c:pt>
                <c:pt idx="127">
                  <c:v>37104</c:v>
                </c:pt>
                <c:pt idx="128">
                  <c:v>37135</c:v>
                </c:pt>
                <c:pt idx="129">
                  <c:v>37165</c:v>
                </c:pt>
                <c:pt idx="130">
                  <c:v>37196</c:v>
                </c:pt>
                <c:pt idx="131">
                  <c:v>37226</c:v>
                </c:pt>
                <c:pt idx="132">
                  <c:v>37257</c:v>
                </c:pt>
                <c:pt idx="133">
                  <c:v>37288</c:v>
                </c:pt>
                <c:pt idx="134">
                  <c:v>37316</c:v>
                </c:pt>
                <c:pt idx="135">
                  <c:v>37347</c:v>
                </c:pt>
                <c:pt idx="136">
                  <c:v>37377</c:v>
                </c:pt>
                <c:pt idx="137">
                  <c:v>37408</c:v>
                </c:pt>
                <c:pt idx="138">
                  <c:v>37438</c:v>
                </c:pt>
                <c:pt idx="139">
                  <c:v>37469</c:v>
                </c:pt>
                <c:pt idx="140">
                  <c:v>37500</c:v>
                </c:pt>
                <c:pt idx="141">
                  <c:v>37530</c:v>
                </c:pt>
                <c:pt idx="142">
                  <c:v>37561</c:v>
                </c:pt>
                <c:pt idx="143">
                  <c:v>37591</c:v>
                </c:pt>
                <c:pt idx="144">
                  <c:v>37622</c:v>
                </c:pt>
                <c:pt idx="145">
                  <c:v>37653</c:v>
                </c:pt>
                <c:pt idx="146">
                  <c:v>37681</c:v>
                </c:pt>
                <c:pt idx="147">
                  <c:v>37712</c:v>
                </c:pt>
                <c:pt idx="148">
                  <c:v>37742</c:v>
                </c:pt>
                <c:pt idx="149">
                  <c:v>37773</c:v>
                </c:pt>
                <c:pt idx="150">
                  <c:v>37803</c:v>
                </c:pt>
                <c:pt idx="151">
                  <c:v>37834</c:v>
                </c:pt>
                <c:pt idx="152">
                  <c:v>37865</c:v>
                </c:pt>
                <c:pt idx="153">
                  <c:v>37895</c:v>
                </c:pt>
                <c:pt idx="154">
                  <c:v>37926</c:v>
                </c:pt>
                <c:pt idx="155">
                  <c:v>37956</c:v>
                </c:pt>
                <c:pt idx="156">
                  <c:v>37987</c:v>
                </c:pt>
                <c:pt idx="157">
                  <c:v>38018</c:v>
                </c:pt>
                <c:pt idx="158">
                  <c:v>38047</c:v>
                </c:pt>
                <c:pt idx="159">
                  <c:v>38078</c:v>
                </c:pt>
                <c:pt idx="160">
                  <c:v>38108</c:v>
                </c:pt>
                <c:pt idx="161">
                  <c:v>38139</c:v>
                </c:pt>
                <c:pt idx="162">
                  <c:v>38169</c:v>
                </c:pt>
                <c:pt idx="163">
                  <c:v>38200</c:v>
                </c:pt>
                <c:pt idx="164">
                  <c:v>38231</c:v>
                </c:pt>
                <c:pt idx="165">
                  <c:v>38261</c:v>
                </c:pt>
                <c:pt idx="166">
                  <c:v>38292</c:v>
                </c:pt>
                <c:pt idx="167">
                  <c:v>38322</c:v>
                </c:pt>
                <c:pt idx="168">
                  <c:v>38353</c:v>
                </c:pt>
                <c:pt idx="169">
                  <c:v>38384</c:v>
                </c:pt>
                <c:pt idx="170">
                  <c:v>38412</c:v>
                </c:pt>
                <c:pt idx="171">
                  <c:v>38443</c:v>
                </c:pt>
                <c:pt idx="172">
                  <c:v>38473</c:v>
                </c:pt>
                <c:pt idx="173">
                  <c:v>38504</c:v>
                </c:pt>
                <c:pt idx="174">
                  <c:v>38534</c:v>
                </c:pt>
                <c:pt idx="175">
                  <c:v>38565</c:v>
                </c:pt>
                <c:pt idx="176">
                  <c:v>38596</c:v>
                </c:pt>
                <c:pt idx="177">
                  <c:v>38626</c:v>
                </c:pt>
                <c:pt idx="178">
                  <c:v>38657</c:v>
                </c:pt>
                <c:pt idx="179">
                  <c:v>38687</c:v>
                </c:pt>
                <c:pt idx="180">
                  <c:v>38718</c:v>
                </c:pt>
                <c:pt idx="181">
                  <c:v>38749</c:v>
                </c:pt>
                <c:pt idx="182">
                  <c:v>38777</c:v>
                </c:pt>
                <c:pt idx="183">
                  <c:v>38808</c:v>
                </c:pt>
                <c:pt idx="184">
                  <c:v>38838</c:v>
                </c:pt>
                <c:pt idx="185">
                  <c:v>38869</c:v>
                </c:pt>
                <c:pt idx="186">
                  <c:v>38899</c:v>
                </c:pt>
                <c:pt idx="187">
                  <c:v>38930</c:v>
                </c:pt>
                <c:pt idx="188">
                  <c:v>38961</c:v>
                </c:pt>
                <c:pt idx="189">
                  <c:v>38991</c:v>
                </c:pt>
                <c:pt idx="190">
                  <c:v>39022</c:v>
                </c:pt>
                <c:pt idx="191">
                  <c:v>39052</c:v>
                </c:pt>
                <c:pt idx="192">
                  <c:v>39083</c:v>
                </c:pt>
                <c:pt idx="193">
                  <c:v>39114</c:v>
                </c:pt>
                <c:pt idx="194">
                  <c:v>39142</c:v>
                </c:pt>
                <c:pt idx="195">
                  <c:v>39173</c:v>
                </c:pt>
                <c:pt idx="196">
                  <c:v>39203</c:v>
                </c:pt>
                <c:pt idx="197">
                  <c:v>39234</c:v>
                </c:pt>
                <c:pt idx="198">
                  <c:v>39264</c:v>
                </c:pt>
                <c:pt idx="199">
                  <c:v>39295</c:v>
                </c:pt>
                <c:pt idx="200">
                  <c:v>39326</c:v>
                </c:pt>
                <c:pt idx="201">
                  <c:v>39356</c:v>
                </c:pt>
                <c:pt idx="202">
                  <c:v>39387</c:v>
                </c:pt>
                <c:pt idx="203">
                  <c:v>39417</c:v>
                </c:pt>
                <c:pt idx="204">
                  <c:v>39448</c:v>
                </c:pt>
                <c:pt idx="205">
                  <c:v>39479</c:v>
                </c:pt>
                <c:pt idx="206">
                  <c:v>39508</c:v>
                </c:pt>
                <c:pt idx="207">
                  <c:v>39539</c:v>
                </c:pt>
                <c:pt idx="208">
                  <c:v>39569</c:v>
                </c:pt>
                <c:pt idx="209">
                  <c:v>39600</c:v>
                </c:pt>
                <c:pt idx="210">
                  <c:v>39630</c:v>
                </c:pt>
                <c:pt idx="211">
                  <c:v>39661</c:v>
                </c:pt>
                <c:pt idx="212">
                  <c:v>39692</c:v>
                </c:pt>
                <c:pt idx="213">
                  <c:v>39722</c:v>
                </c:pt>
                <c:pt idx="214">
                  <c:v>39753</c:v>
                </c:pt>
                <c:pt idx="215">
                  <c:v>39783</c:v>
                </c:pt>
                <c:pt idx="216">
                  <c:v>39814</c:v>
                </c:pt>
                <c:pt idx="217">
                  <c:v>39845</c:v>
                </c:pt>
                <c:pt idx="218">
                  <c:v>39873</c:v>
                </c:pt>
                <c:pt idx="219">
                  <c:v>39904</c:v>
                </c:pt>
                <c:pt idx="220">
                  <c:v>39934</c:v>
                </c:pt>
                <c:pt idx="221">
                  <c:v>39965</c:v>
                </c:pt>
                <c:pt idx="222">
                  <c:v>39995</c:v>
                </c:pt>
                <c:pt idx="223">
                  <c:v>40026</c:v>
                </c:pt>
                <c:pt idx="224">
                  <c:v>40057</c:v>
                </c:pt>
                <c:pt idx="225">
                  <c:v>40087</c:v>
                </c:pt>
                <c:pt idx="226">
                  <c:v>40118</c:v>
                </c:pt>
                <c:pt idx="227">
                  <c:v>40148</c:v>
                </c:pt>
                <c:pt idx="228">
                  <c:v>40179</c:v>
                </c:pt>
                <c:pt idx="229">
                  <c:v>40210</c:v>
                </c:pt>
                <c:pt idx="230">
                  <c:v>40238</c:v>
                </c:pt>
                <c:pt idx="231">
                  <c:v>40269</c:v>
                </c:pt>
                <c:pt idx="232">
                  <c:v>40299</c:v>
                </c:pt>
                <c:pt idx="233">
                  <c:v>40330</c:v>
                </c:pt>
                <c:pt idx="234">
                  <c:v>40360</c:v>
                </c:pt>
                <c:pt idx="235">
                  <c:v>40391</c:v>
                </c:pt>
                <c:pt idx="236">
                  <c:v>40422</c:v>
                </c:pt>
                <c:pt idx="237">
                  <c:v>40452</c:v>
                </c:pt>
                <c:pt idx="238">
                  <c:v>40483</c:v>
                </c:pt>
                <c:pt idx="239">
                  <c:v>40513</c:v>
                </c:pt>
                <c:pt idx="240">
                  <c:v>40544</c:v>
                </c:pt>
                <c:pt idx="241">
                  <c:v>40575</c:v>
                </c:pt>
                <c:pt idx="242">
                  <c:v>40603</c:v>
                </c:pt>
                <c:pt idx="243">
                  <c:v>40634</c:v>
                </c:pt>
                <c:pt idx="244">
                  <c:v>40664</c:v>
                </c:pt>
                <c:pt idx="245">
                  <c:v>40695</c:v>
                </c:pt>
                <c:pt idx="246">
                  <c:v>40725</c:v>
                </c:pt>
                <c:pt idx="247">
                  <c:v>40756</c:v>
                </c:pt>
                <c:pt idx="248">
                  <c:v>40787</c:v>
                </c:pt>
                <c:pt idx="249">
                  <c:v>40817</c:v>
                </c:pt>
                <c:pt idx="250">
                  <c:v>40848</c:v>
                </c:pt>
                <c:pt idx="251">
                  <c:v>40878</c:v>
                </c:pt>
                <c:pt idx="252">
                  <c:v>40909</c:v>
                </c:pt>
                <c:pt idx="253">
                  <c:v>40940</c:v>
                </c:pt>
                <c:pt idx="254">
                  <c:v>40969</c:v>
                </c:pt>
                <c:pt idx="255">
                  <c:v>41000</c:v>
                </c:pt>
                <c:pt idx="256">
                  <c:v>41030</c:v>
                </c:pt>
                <c:pt idx="257">
                  <c:v>41061</c:v>
                </c:pt>
                <c:pt idx="258">
                  <c:v>41091</c:v>
                </c:pt>
                <c:pt idx="259">
                  <c:v>41122</c:v>
                </c:pt>
                <c:pt idx="260">
                  <c:v>41153</c:v>
                </c:pt>
                <c:pt idx="261">
                  <c:v>41183</c:v>
                </c:pt>
                <c:pt idx="262">
                  <c:v>41214</c:v>
                </c:pt>
                <c:pt idx="263">
                  <c:v>41244</c:v>
                </c:pt>
                <c:pt idx="264">
                  <c:v>41275</c:v>
                </c:pt>
                <c:pt idx="265">
                  <c:v>41306</c:v>
                </c:pt>
                <c:pt idx="266">
                  <c:v>41334</c:v>
                </c:pt>
                <c:pt idx="267">
                  <c:v>41365</c:v>
                </c:pt>
                <c:pt idx="268">
                  <c:v>41395</c:v>
                </c:pt>
                <c:pt idx="269">
                  <c:v>41426</c:v>
                </c:pt>
                <c:pt idx="270">
                  <c:v>41456</c:v>
                </c:pt>
                <c:pt idx="271">
                  <c:v>41487</c:v>
                </c:pt>
                <c:pt idx="272">
                  <c:v>41518</c:v>
                </c:pt>
                <c:pt idx="273">
                  <c:v>41548</c:v>
                </c:pt>
                <c:pt idx="274">
                  <c:v>41579</c:v>
                </c:pt>
                <c:pt idx="275">
                  <c:v>41609</c:v>
                </c:pt>
                <c:pt idx="276">
                  <c:v>41640</c:v>
                </c:pt>
                <c:pt idx="277">
                  <c:v>41671</c:v>
                </c:pt>
                <c:pt idx="278">
                  <c:v>41699</c:v>
                </c:pt>
                <c:pt idx="279">
                  <c:v>41730</c:v>
                </c:pt>
                <c:pt idx="280">
                  <c:v>41760</c:v>
                </c:pt>
                <c:pt idx="281">
                  <c:v>41791</c:v>
                </c:pt>
                <c:pt idx="282">
                  <c:v>41821</c:v>
                </c:pt>
                <c:pt idx="283">
                  <c:v>41852</c:v>
                </c:pt>
                <c:pt idx="284">
                  <c:v>41883</c:v>
                </c:pt>
                <c:pt idx="285">
                  <c:v>41913</c:v>
                </c:pt>
                <c:pt idx="286">
                  <c:v>41944</c:v>
                </c:pt>
                <c:pt idx="287">
                  <c:v>41974</c:v>
                </c:pt>
                <c:pt idx="288">
                  <c:v>42005</c:v>
                </c:pt>
                <c:pt idx="289">
                  <c:v>42036</c:v>
                </c:pt>
                <c:pt idx="290">
                  <c:v>42064</c:v>
                </c:pt>
                <c:pt idx="291">
                  <c:v>42095</c:v>
                </c:pt>
                <c:pt idx="292">
                  <c:v>42125</c:v>
                </c:pt>
                <c:pt idx="293">
                  <c:v>42156</c:v>
                </c:pt>
                <c:pt idx="294">
                  <c:v>42186</c:v>
                </c:pt>
                <c:pt idx="295">
                  <c:v>42217</c:v>
                </c:pt>
                <c:pt idx="296">
                  <c:v>42248</c:v>
                </c:pt>
                <c:pt idx="297">
                  <c:v>42278</c:v>
                </c:pt>
                <c:pt idx="298">
                  <c:v>42309</c:v>
                </c:pt>
                <c:pt idx="299">
                  <c:v>42339</c:v>
                </c:pt>
                <c:pt idx="300">
                  <c:v>42370</c:v>
                </c:pt>
                <c:pt idx="301">
                  <c:v>42401</c:v>
                </c:pt>
                <c:pt idx="302">
                  <c:v>42430</c:v>
                </c:pt>
                <c:pt idx="303">
                  <c:v>42461</c:v>
                </c:pt>
                <c:pt idx="304">
                  <c:v>42491</c:v>
                </c:pt>
                <c:pt idx="305">
                  <c:v>42522</c:v>
                </c:pt>
                <c:pt idx="306">
                  <c:v>42552</c:v>
                </c:pt>
                <c:pt idx="307">
                  <c:v>42583</c:v>
                </c:pt>
                <c:pt idx="308">
                  <c:v>42614</c:v>
                </c:pt>
                <c:pt idx="309">
                  <c:v>42644</c:v>
                </c:pt>
                <c:pt idx="310">
                  <c:v>42675</c:v>
                </c:pt>
                <c:pt idx="311">
                  <c:v>42705</c:v>
                </c:pt>
                <c:pt idx="312">
                  <c:v>42736</c:v>
                </c:pt>
                <c:pt idx="313">
                  <c:v>42767</c:v>
                </c:pt>
                <c:pt idx="314">
                  <c:v>42795</c:v>
                </c:pt>
                <c:pt idx="315">
                  <c:v>42826</c:v>
                </c:pt>
                <c:pt idx="316">
                  <c:v>42856</c:v>
                </c:pt>
                <c:pt idx="317">
                  <c:v>42887</c:v>
                </c:pt>
                <c:pt idx="318">
                  <c:v>42917</c:v>
                </c:pt>
                <c:pt idx="319">
                  <c:v>42948</c:v>
                </c:pt>
                <c:pt idx="320">
                  <c:v>42979</c:v>
                </c:pt>
                <c:pt idx="321">
                  <c:v>43009</c:v>
                </c:pt>
                <c:pt idx="322">
                  <c:v>43040</c:v>
                </c:pt>
                <c:pt idx="323">
                  <c:v>43070</c:v>
                </c:pt>
                <c:pt idx="324">
                  <c:v>43101</c:v>
                </c:pt>
                <c:pt idx="325">
                  <c:v>43132</c:v>
                </c:pt>
                <c:pt idx="326">
                  <c:v>43160</c:v>
                </c:pt>
                <c:pt idx="327">
                  <c:v>43191</c:v>
                </c:pt>
                <c:pt idx="328">
                  <c:v>43221</c:v>
                </c:pt>
                <c:pt idx="329">
                  <c:v>43252</c:v>
                </c:pt>
                <c:pt idx="330">
                  <c:v>43282</c:v>
                </c:pt>
                <c:pt idx="331">
                  <c:v>43313</c:v>
                </c:pt>
                <c:pt idx="332">
                  <c:v>43344</c:v>
                </c:pt>
                <c:pt idx="333">
                  <c:v>43374</c:v>
                </c:pt>
                <c:pt idx="334">
                  <c:v>43405</c:v>
                </c:pt>
                <c:pt idx="335">
                  <c:v>43435</c:v>
                </c:pt>
                <c:pt idx="336">
                  <c:v>43466</c:v>
                </c:pt>
                <c:pt idx="337">
                  <c:v>43497</c:v>
                </c:pt>
                <c:pt idx="338">
                  <c:v>43525</c:v>
                </c:pt>
                <c:pt idx="339">
                  <c:v>43556</c:v>
                </c:pt>
                <c:pt idx="340">
                  <c:v>43586</c:v>
                </c:pt>
                <c:pt idx="341">
                  <c:v>43617</c:v>
                </c:pt>
                <c:pt idx="342">
                  <c:v>43647</c:v>
                </c:pt>
                <c:pt idx="343">
                  <c:v>43678</c:v>
                </c:pt>
                <c:pt idx="344">
                  <c:v>43709</c:v>
                </c:pt>
                <c:pt idx="345">
                  <c:v>43739</c:v>
                </c:pt>
                <c:pt idx="346">
                  <c:v>43770</c:v>
                </c:pt>
                <c:pt idx="347">
                  <c:v>43800</c:v>
                </c:pt>
                <c:pt idx="348">
                  <c:v>43831</c:v>
                </c:pt>
                <c:pt idx="349">
                  <c:v>43862</c:v>
                </c:pt>
                <c:pt idx="350">
                  <c:v>43891</c:v>
                </c:pt>
                <c:pt idx="351">
                  <c:v>43922</c:v>
                </c:pt>
                <c:pt idx="352">
                  <c:v>43952</c:v>
                </c:pt>
                <c:pt idx="353">
                  <c:v>43983</c:v>
                </c:pt>
                <c:pt idx="354">
                  <c:v>44013</c:v>
                </c:pt>
                <c:pt idx="355">
                  <c:v>44044</c:v>
                </c:pt>
                <c:pt idx="356">
                  <c:v>44075</c:v>
                </c:pt>
                <c:pt idx="357">
                  <c:v>44105</c:v>
                </c:pt>
                <c:pt idx="358">
                  <c:v>44136</c:v>
                </c:pt>
                <c:pt idx="359">
                  <c:v>44166</c:v>
                </c:pt>
                <c:pt idx="360">
                  <c:v>44197</c:v>
                </c:pt>
                <c:pt idx="361">
                  <c:v>44228</c:v>
                </c:pt>
                <c:pt idx="362">
                  <c:v>44256</c:v>
                </c:pt>
                <c:pt idx="363">
                  <c:v>44287</c:v>
                </c:pt>
                <c:pt idx="364">
                  <c:v>44317</c:v>
                </c:pt>
                <c:pt idx="365">
                  <c:v>44348</c:v>
                </c:pt>
                <c:pt idx="366">
                  <c:v>44378</c:v>
                </c:pt>
                <c:pt idx="367">
                  <c:v>44409</c:v>
                </c:pt>
                <c:pt idx="368">
                  <c:v>44440</c:v>
                </c:pt>
                <c:pt idx="369">
                  <c:v>44470</c:v>
                </c:pt>
                <c:pt idx="370">
                  <c:v>44501</c:v>
                </c:pt>
                <c:pt idx="371">
                  <c:v>44531</c:v>
                </c:pt>
                <c:pt idx="372">
                  <c:v>44562</c:v>
                </c:pt>
                <c:pt idx="373">
                  <c:v>44593</c:v>
                </c:pt>
                <c:pt idx="374">
                  <c:v>44621</c:v>
                </c:pt>
                <c:pt idx="375">
                  <c:v>44652</c:v>
                </c:pt>
                <c:pt idx="376">
                  <c:v>44682</c:v>
                </c:pt>
                <c:pt idx="377">
                  <c:v>44713</c:v>
                </c:pt>
                <c:pt idx="378">
                  <c:v>44743</c:v>
                </c:pt>
                <c:pt idx="379">
                  <c:v>44774</c:v>
                </c:pt>
                <c:pt idx="380">
                  <c:v>44805</c:v>
                </c:pt>
                <c:pt idx="381">
                  <c:v>44835</c:v>
                </c:pt>
                <c:pt idx="382">
                  <c:v>44866</c:v>
                </c:pt>
                <c:pt idx="383">
                  <c:v>44896</c:v>
                </c:pt>
                <c:pt idx="384">
                  <c:v>44927</c:v>
                </c:pt>
                <c:pt idx="385">
                  <c:v>44958</c:v>
                </c:pt>
                <c:pt idx="386">
                  <c:v>44986</c:v>
                </c:pt>
                <c:pt idx="387">
                  <c:v>45017</c:v>
                </c:pt>
                <c:pt idx="388">
                  <c:v>45047</c:v>
                </c:pt>
                <c:pt idx="389">
                  <c:v>45078</c:v>
                </c:pt>
                <c:pt idx="390">
                  <c:v>45108</c:v>
                </c:pt>
                <c:pt idx="391">
                  <c:v>45139</c:v>
                </c:pt>
                <c:pt idx="392">
                  <c:v>45170</c:v>
                </c:pt>
                <c:pt idx="393">
                  <c:v>45200</c:v>
                </c:pt>
                <c:pt idx="394">
                  <c:v>45231</c:v>
                </c:pt>
                <c:pt idx="395">
                  <c:v>45261</c:v>
                </c:pt>
                <c:pt idx="396">
                  <c:v>45292</c:v>
                </c:pt>
                <c:pt idx="397">
                  <c:v>45323</c:v>
                </c:pt>
                <c:pt idx="398">
                  <c:v>45352</c:v>
                </c:pt>
                <c:pt idx="399">
                  <c:v>45383</c:v>
                </c:pt>
                <c:pt idx="400">
                  <c:v>45413</c:v>
                </c:pt>
                <c:pt idx="401">
                  <c:v>45444</c:v>
                </c:pt>
                <c:pt idx="402">
                  <c:v>45474</c:v>
                </c:pt>
                <c:pt idx="403">
                  <c:v>45505</c:v>
                </c:pt>
                <c:pt idx="404">
                  <c:v>45536</c:v>
                </c:pt>
                <c:pt idx="405">
                  <c:v>45566</c:v>
                </c:pt>
                <c:pt idx="406">
                  <c:v>45597</c:v>
                </c:pt>
                <c:pt idx="407">
                  <c:v>45627</c:v>
                </c:pt>
                <c:pt idx="408">
                  <c:v>45658</c:v>
                </c:pt>
                <c:pt idx="409">
                  <c:v>45689</c:v>
                </c:pt>
                <c:pt idx="410">
                  <c:v>45717</c:v>
                </c:pt>
                <c:pt idx="411">
                  <c:v>45748</c:v>
                </c:pt>
                <c:pt idx="412">
                  <c:v>45778</c:v>
                </c:pt>
                <c:pt idx="413">
                  <c:v>45809</c:v>
                </c:pt>
                <c:pt idx="414">
                  <c:v>45839</c:v>
                </c:pt>
                <c:pt idx="415">
                  <c:v>45870</c:v>
                </c:pt>
              </c:numCache>
            </c:numRef>
          </c:cat>
          <c:val>
            <c:numRef>
              <c:f>Sheet1!$D$7:$D$422</c:f>
              <c:numCache>
                <c:formatCode>General</c:formatCode>
                <c:ptCount val="416"/>
                <c:pt idx="0">
                  <c:v>81.5</c:v>
                </c:pt>
                <c:pt idx="1">
                  <c:v>79.8</c:v>
                </c:pt>
                <c:pt idx="2">
                  <c:v>79.8</c:v>
                </c:pt>
                <c:pt idx="3">
                  <c:v>79.099999999999994</c:v>
                </c:pt>
                <c:pt idx="4">
                  <c:v>78.2</c:v>
                </c:pt>
                <c:pt idx="5">
                  <c:v>80.599999999999994</c:v>
                </c:pt>
                <c:pt idx="6">
                  <c:v>79</c:v>
                </c:pt>
                <c:pt idx="7">
                  <c:v>77.599999999999994</c:v>
                </c:pt>
                <c:pt idx="8">
                  <c:v>77.2</c:v>
                </c:pt>
                <c:pt idx="9">
                  <c:v>78.8</c:v>
                </c:pt>
                <c:pt idx="10">
                  <c:v>79.7</c:v>
                </c:pt>
                <c:pt idx="11">
                  <c:v>79.5</c:v>
                </c:pt>
                <c:pt idx="12">
                  <c:v>80.7</c:v>
                </c:pt>
                <c:pt idx="13">
                  <c:v>81.900000000000006</c:v>
                </c:pt>
                <c:pt idx="14">
                  <c:v>80.2</c:v>
                </c:pt>
                <c:pt idx="15">
                  <c:v>79.8</c:v>
                </c:pt>
                <c:pt idx="16">
                  <c:v>79.099999999999994</c:v>
                </c:pt>
                <c:pt idx="17">
                  <c:v>78.2</c:v>
                </c:pt>
                <c:pt idx="18">
                  <c:v>77.099999999999994</c:v>
                </c:pt>
                <c:pt idx="19">
                  <c:v>77.400000000000006</c:v>
                </c:pt>
                <c:pt idx="20">
                  <c:v>76.599999999999994</c:v>
                </c:pt>
                <c:pt idx="21">
                  <c:v>76.8</c:v>
                </c:pt>
                <c:pt idx="22">
                  <c:v>75.599999999999994</c:v>
                </c:pt>
                <c:pt idx="23">
                  <c:v>75.099999999999994</c:v>
                </c:pt>
                <c:pt idx="24">
                  <c:v>74.3</c:v>
                </c:pt>
                <c:pt idx="25">
                  <c:v>73.400000000000006</c:v>
                </c:pt>
                <c:pt idx="26">
                  <c:v>73.3</c:v>
                </c:pt>
                <c:pt idx="27">
                  <c:v>72.8</c:v>
                </c:pt>
                <c:pt idx="28">
                  <c:v>72.599999999999994</c:v>
                </c:pt>
                <c:pt idx="29">
                  <c:v>72.5</c:v>
                </c:pt>
                <c:pt idx="30">
                  <c:v>70.900000000000006</c:v>
                </c:pt>
                <c:pt idx="31">
                  <c:v>73.8</c:v>
                </c:pt>
                <c:pt idx="32">
                  <c:v>73.2</c:v>
                </c:pt>
                <c:pt idx="33">
                  <c:v>73.400000000000006</c:v>
                </c:pt>
                <c:pt idx="34">
                  <c:v>72.8</c:v>
                </c:pt>
                <c:pt idx="35">
                  <c:v>73.400000000000006</c:v>
                </c:pt>
                <c:pt idx="36">
                  <c:v>73.7</c:v>
                </c:pt>
                <c:pt idx="37">
                  <c:v>74.5</c:v>
                </c:pt>
                <c:pt idx="38">
                  <c:v>74.599999999999994</c:v>
                </c:pt>
                <c:pt idx="39">
                  <c:v>75.2</c:v>
                </c:pt>
                <c:pt idx="40">
                  <c:v>75.2</c:v>
                </c:pt>
                <c:pt idx="41">
                  <c:v>75.400000000000006</c:v>
                </c:pt>
                <c:pt idx="42">
                  <c:v>74.900000000000006</c:v>
                </c:pt>
                <c:pt idx="43">
                  <c:v>75.3</c:v>
                </c:pt>
                <c:pt idx="44">
                  <c:v>75.900000000000006</c:v>
                </c:pt>
                <c:pt idx="45">
                  <c:v>77.599999999999994</c:v>
                </c:pt>
                <c:pt idx="46">
                  <c:v>77.7</c:v>
                </c:pt>
                <c:pt idx="47">
                  <c:v>77.8</c:v>
                </c:pt>
                <c:pt idx="48">
                  <c:v>75.3</c:v>
                </c:pt>
                <c:pt idx="49">
                  <c:v>77.7</c:v>
                </c:pt>
                <c:pt idx="50">
                  <c:v>76.599999999999994</c:v>
                </c:pt>
                <c:pt idx="51">
                  <c:v>77</c:v>
                </c:pt>
                <c:pt idx="52">
                  <c:v>77.5</c:v>
                </c:pt>
                <c:pt idx="53">
                  <c:v>76.599999999999994</c:v>
                </c:pt>
                <c:pt idx="54">
                  <c:v>76.400000000000006</c:v>
                </c:pt>
                <c:pt idx="55">
                  <c:v>75.599999999999994</c:v>
                </c:pt>
                <c:pt idx="56">
                  <c:v>76.599999999999994</c:v>
                </c:pt>
                <c:pt idx="57">
                  <c:v>75</c:v>
                </c:pt>
                <c:pt idx="58">
                  <c:v>75.599999999999994</c:v>
                </c:pt>
                <c:pt idx="59">
                  <c:v>75.099999999999994</c:v>
                </c:pt>
                <c:pt idx="60">
                  <c:v>74.099999999999994</c:v>
                </c:pt>
                <c:pt idx="61">
                  <c:v>73.2</c:v>
                </c:pt>
                <c:pt idx="62">
                  <c:v>74.7</c:v>
                </c:pt>
                <c:pt idx="63">
                  <c:v>75.400000000000006</c:v>
                </c:pt>
                <c:pt idx="64">
                  <c:v>76.2</c:v>
                </c:pt>
                <c:pt idx="65">
                  <c:v>76.3</c:v>
                </c:pt>
                <c:pt idx="66">
                  <c:v>75.8</c:v>
                </c:pt>
                <c:pt idx="67">
                  <c:v>76.7</c:v>
                </c:pt>
                <c:pt idx="68">
                  <c:v>77.099999999999994</c:v>
                </c:pt>
                <c:pt idx="69">
                  <c:v>75.900000000000006</c:v>
                </c:pt>
                <c:pt idx="70">
                  <c:v>76.8</c:v>
                </c:pt>
                <c:pt idx="71">
                  <c:v>76.900000000000006</c:v>
                </c:pt>
                <c:pt idx="72">
                  <c:v>74.5</c:v>
                </c:pt>
                <c:pt idx="73">
                  <c:v>76.3</c:v>
                </c:pt>
                <c:pt idx="74">
                  <c:v>77.400000000000006</c:v>
                </c:pt>
                <c:pt idx="75">
                  <c:v>77.099999999999994</c:v>
                </c:pt>
                <c:pt idx="76">
                  <c:v>76.2</c:v>
                </c:pt>
                <c:pt idx="77">
                  <c:v>78.5</c:v>
                </c:pt>
                <c:pt idx="78">
                  <c:v>79.5</c:v>
                </c:pt>
                <c:pt idx="79">
                  <c:v>76.900000000000006</c:v>
                </c:pt>
                <c:pt idx="80">
                  <c:v>77.5</c:v>
                </c:pt>
                <c:pt idx="81">
                  <c:v>78.7</c:v>
                </c:pt>
                <c:pt idx="82">
                  <c:v>79</c:v>
                </c:pt>
                <c:pt idx="83">
                  <c:v>79.3</c:v>
                </c:pt>
                <c:pt idx="84">
                  <c:v>79.900000000000006</c:v>
                </c:pt>
                <c:pt idx="85">
                  <c:v>79.8</c:v>
                </c:pt>
                <c:pt idx="86">
                  <c:v>80.7</c:v>
                </c:pt>
                <c:pt idx="87">
                  <c:v>79.900000000000006</c:v>
                </c:pt>
                <c:pt idx="88">
                  <c:v>80.400000000000006</c:v>
                </c:pt>
                <c:pt idx="89">
                  <c:v>80</c:v>
                </c:pt>
                <c:pt idx="90">
                  <c:v>81.599999999999994</c:v>
                </c:pt>
                <c:pt idx="91">
                  <c:v>80</c:v>
                </c:pt>
                <c:pt idx="92">
                  <c:v>79.400000000000006</c:v>
                </c:pt>
                <c:pt idx="93">
                  <c:v>79.8</c:v>
                </c:pt>
                <c:pt idx="94">
                  <c:v>78.7</c:v>
                </c:pt>
                <c:pt idx="95">
                  <c:v>78.8</c:v>
                </c:pt>
                <c:pt idx="96">
                  <c:v>80.599999999999994</c:v>
                </c:pt>
                <c:pt idx="97">
                  <c:v>78.7</c:v>
                </c:pt>
                <c:pt idx="98">
                  <c:v>79.599999999999994</c:v>
                </c:pt>
                <c:pt idx="99">
                  <c:v>79.900000000000006</c:v>
                </c:pt>
                <c:pt idx="100">
                  <c:v>80.2</c:v>
                </c:pt>
                <c:pt idx="101">
                  <c:v>80.599999999999994</c:v>
                </c:pt>
                <c:pt idx="102">
                  <c:v>81</c:v>
                </c:pt>
                <c:pt idx="103">
                  <c:v>81.599999999999994</c:v>
                </c:pt>
                <c:pt idx="104">
                  <c:v>81.3</c:v>
                </c:pt>
                <c:pt idx="105">
                  <c:v>82</c:v>
                </c:pt>
                <c:pt idx="106">
                  <c:v>81.8</c:v>
                </c:pt>
                <c:pt idx="107">
                  <c:v>82</c:v>
                </c:pt>
                <c:pt idx="108">
                  <c:v>81.599999999999994</c:v>
                </c:pt>
                <c:pt idx="109">
                  <c:v>82.9</c:v>
                </c:pt>
                <c:pt idx="110">
                  <c:v>83.1</c:v>
                </c:pt>
                <c:pt idx="111">
                  <c:v>83.7</c:v>
                </c:pt>
                <c:pt idx="112">
                  <c:v>86</c:v>
                </c:pt>
                <c:pt idx="113">
                  <c:v>83.4</c:v>
                </c:pt>
                <c:pt idx="114">
                  <c:v>85.2</c:v>
                </c:pt>
                <c:pt idx="115">
                  <c:v>85.7</c:v>
                </c:pt>
                <c:pt idx="116">
                  <c:v>85.8</c:v>
                </c:pt>
                <c:pt idx="117">
                  <c:v>85.3</c:v>
                </c:pt>
                <c:pt idx="118">
                  <c:v>85.7</c:v>
                </c:pt>
                <c:pt idx="119">
                  <c:v>86.3</c:v>
                </c:pt>
                <c:pt idx="120">
                  <c:v>85.6</c:v>
                </c:pt>
                <c:pt idx="121">
                  <c:v>87.2</c:v>
                </c:pt>
                <c:pt idx="122">
                  <c:v>85.3</c:v>
                </c:pt>
                <c:pt idx="123">
                  <c:v>83.9</c:v>
                </c:pt>
                <c:pt idx="124">
                  <c:v>85.3</c:v>
                </c:pt>
                <c:pt idx="125">
                  <c:v>85.2</c:v>
                </c:pt>
                <c:pt idx="126">
                  <c:v>83.1</c:v>
                </c:pt>
                <c:pt idx="127">
                  <c:v>85.2</c:v>
                </c:pt>
                <c:pt idx="128">
                  <c:v>84.3</c:v>
                </c:pt>
                <c:pt idx="129">
                  <c:v>82.8</c:v>
                </c:pt>
                <c:pt idx="130">
                  <c:v>82.1</c:v>
                </c:pt>
                <c:pt idx="131">
                  <c:v>82.8</c:v>
                </c:pt>
                <c:pt idx="132">
                  <c:v>82.3</c:v>
                </c:pt>
                <c:pt idx="133">
                  <c:v>83</c:v>
                </c:pt>
                <c:pt idx="134">
                  <c:v>83.4</c:v>
                </c:pt>
                <c:pt idx="135">
                  <c:v>83.3</c:v>
                </c:pt>
                <c:pt idx="136">
                  <c:v>82.6</c:v>
                </c:pt>
                <c:pt idx="137">
                  <c:v>84.1</c:v>
                </c:pt>
                <c:pt idx="138">
                  <c:v>82.9</c:v>
                </c:pt>
                <c:pt idx="139">
                  <c:v>84.6</c:v>
                </c:pt>
                <c:pt idx="140">
                  <c:v>83.9</c:v>
                </c:pt>
                <c:pt idx="141">
                  <c:v>83</c:v>
                </c:pt>
                <c:pt idx="142">
                  <c:v>84.4</c:v>
                </c:pt>
                <c:pt idx="143">
                  <c:v>82.5</c:v>
                </c:pt>
                <c:pt idx="144">
                  <c:v>83.4</c:v>
                </c:pt>
                <c:pt idx="145">
                  <c:v>83.4</c:v>
                </c:pt>
                <c:pt idx="146">
                  <c:v>84</c:v>
                </c:pt>
                <c:pt idx="147">
                  <c:v>83.4</c:v>
                </c:pt>
                <c:pt idx="148">
                  <c:v>82.8</c:v>
                </c:pt>
                <c:pt idx="149">
                  <c:v>82.4</c:v>
                </c:pt>
                <c:pt idx="150">
                  <c:v>84.1</c:v>
                </c:pt>
                <c:pt idx="151">
                  <c:v>82.2</c:v>
                </c:pt>
                <c:pt idx="152">
                  <c:v>82</c:v>
                </c:pt>
                <c:pt idx="153">
                  <c:v>84</c:v>
                </c:pt>
                <c:pt idx="154">
                  <c:v>84.7</c:v>
                </c:pt>
                <c:pt idx="155">
                  <c:v>84.8</c:v>
                </c:pt>
                <c:pt idx="156">
                  <c:v>84.8</c:v>
                </c:pt>
                <c:pt idx="157">
                  <c:v>84.5</c:v>
                </c:pt>
                <c:pt idx="158">
                  <c:v>84.5</c:v>
                </c:pt>
                <c:pt idx="159">
                  <c:v>85.4</c:v>
                </c:pt>
                <c:pt idx="160">
                  <c:v>86.2</c:v>
                </c:pt>
                <c:pt idx="161">
                  <c:v>85.7</c:v>
                </c:pt>
                <c:pt idx="162">
                  <c:v>86.5</c:v>
                </c:pt>
                <c:pt idx="163">
                  <c:v>85.7</c:v>
                </c:pt>
                <c:pt idx="164">
                  <c:v>85.7</c:v>
                </c:pt>
                <c:pt idx="165">
                  <c:v>86.4</c:v>
                </c:pt>
                <c:pt idx="166">
                  <c:v>85.2</c:v>
                </c:pt>
                <c:pt idx="167">
                  <c:v>85.3</c:v>
                </c:pt>
                <c:pt idx="168">
                  <c:v>87.1</c:v>
                </c:pt>
                <c:pt idx="169">
                  <c:v>85.8</c:v>
                </c:pt>
                <c:pt idx="170">
                  <c:v>86.1</c:v>
                </c:pt>
                <c:pt idx="171">
                  <c:v>87.4</c:v>
                </c:pt>
                <c:pt idx="172">
                  <c:v>86.5</c:v>
                </c:pt>
                <c:pt idx="173">
                  <c:v>88.1</c:v>
                </c:pt>
                <c:pt idx="174">
                  <c:v>89.3</c:v>
                </c:pt>
                <c:pt idx="175">
                  <c:v>86.9</c:v>
                </c:pt>
                <c:pt idx="176">
                  <c:v>88.9</c:v>
                </c:pt>
                <c:pt idx="177">
                  <c:v>90.5</c:v>
                </c:pt>
                <c:pt idx="178">
                  <c:v>89.6</c:v>
                </c:pt>
                <c:pt idx="179">
                  <c:v>89.9</c:v>
                </c:pt>
                <c:pt idx="180">
                  <c:v>90.4</c:v>
                </c:pt>
                <c:pt idx="181">
                  <c:v>90.6</c:v>
                </c:pt>
                <c:pt idx="182">
                  <c:v>89.3</c:v>
                </c:pt>
                <c:pt idx="183">
                  <c:v>91.9</c:v>
                </c:pt>
                <c:pt idx="184">
                  <c:v>92.9</c:v>
                </c:pt>
                <c:pt idx="185">
                  <c:v>92.7</c:v>
                </c:pt>
                <c:pt idx="186">
                  <c:v>94.1</c:v>
                </c:pt>
                <c:pt idx="187">
                  <c:v>94.5</c:v>
                </c:pt>
                <c:pt idx="188">
                  <c:v>94.4</c:v>
                </c:pt>
                <c:pt idx="189">
                  <c:v>94.1</c:v>
                </c:pt>
                <c:pt idx="190">
                  <c:v>95.7</c:v>
                </c:pt>
                <c:pt idx="191">
                  <c:v>96.6</c:v>
                </c:pt>
                <c:pt idx="192">
                  <c:v>96.3</c:v>
                </c:pt>
                <c:pt idx="193">
                  <c:v>97.1</c:v>
                </c:pt>
                <c:pt idx="194">
                  <c:v>97.2</c:v>
                </c:pt>
                <c:pt idx="195">
                  <c:v>96.2</c:v>
                </c:pt>
                <c:pt idx="196">
                  <c:v>98.1</c:v>
                </c:pt>
                <c:pt idx="197">
                  <c:v>98.3</c:v>
                </c:pt>
                <c:pt idx="198">
                  <c:v>98.9</c:v>
                </c:pt>
                <c:pt idx="199">
                  <c:v>99.1</c:v>
                </c:pt>
                <c:pt idx="200">
                  <c:v>100.2</c:v>
                </c:pt>
                <c:pt idx="201">
                  <c:v>100.2</c:v>
                </c:pt>
                <c:pt idx="202">
                  <c:v>100</c:v>
                </c:pt>
                <c:pt idx="203">
                  <c:v>100.7</c:v>
                </c:pt>
                <c:pt idx="204">
                  <c:v>102.3</c:v>
                </c:pt>
                <c:pt idx="205">
                  <c:v>101.8</c:v>
                </c:pt>
                <c:pt idx="206">
                  <c:v>100.9</c:v>
                </c:pt>
                <c:pt idx="207">
                  <c:v>101.4</c:v>
                </c:pt>
                <c:pt idx="208">
                  <c:v>99.3</c:v>
                </c:pt>
                <c:pt idx="209">
                  <c:v>100.2</c:v>
                </c:pt>
                <c:pt idx="210">
                  <c:v>98.7</c:v>
                </c:pt>
                <c:pt idx="211">
                  <c:v>100.4</c:v>
                </c:pt>
                <c:pt idx="212">
                  <c:v>98.6</c:v>
                </c:pt>
                <c:pt idx="213">
                  <c:v>96.5</c:v>
                </c:pt>
                <c:pt idx="214">
                  <c:v>92.5</c:v>
                </c:pt>
                <c:pt idx="215">
                  <c:v>89.6</c:v>
                </c:pt>
                <c:pt idx="216">
                  <c:v>83.4</c:v>
                </c:pt>
                <c:pt idx="217">
                  <c:v>80.900000000000006</c:v>
                </c:pt>
                <c:pt idx="218">
                  <c:v>81.2</c:v>
                </c:pt>
                <c:pt idx="219">
                  <c:v>79</c:v>
                </c:pt>
                <c:pt idx="220">
                  <c:v>82</c:v>
                </c:pt>
                <c:pt idx="221">
                  <c:v>83.4</c:v>
                </c:pt>
                <c:pt idx="222">
                  <c:v>82.4</c:v>
                </c:pt>
                <c:pt idx="223">
                  <c:v>83.8</c:v>
                </c:pt>
                <c:pt idx="224">
                  <c:v>86.7</c:v>
                </c:pt>
                <c:pt idx="225">
                  <c:v>84.9</c:v>
                </c:pt>
                <c:pt idx="226">
                  <c:v>85.6</c:v>
                </c:pt>
                <c:pt idx="227">
                  <c:v>85.8</c:v>
                </c:pt>
                <c:pt idx="228">
                  <c:v>86.7</c:v>
                </c:pt>
                <c:pt idx="229">
                  <c:v>85.6</c:v>
                </c:pt>
                <c:pt idx="230">
                  <c:v>88.1</c:v>
                </c:pt>
                <c:pt idx="231">
                  <c:v>90.2</c:v>
                </c:pt>
                <c:pt idx="232">
                  <c:v>92.7</c:v>
                </c:pt>
                <c:pt idx="233">
                  <c:v>92</c:v>
                </c:pt>
                <c:pt idx="234">
                  <c:v>91.7</c:v>
                </c:pt>
                <c:pt idx="235">
                  <c:v>93</c:v>
                </c:pt>
                <c:pt idx="236">
                  <c:v>94.1</c:v>
                </c:pt>
                <c:pt idx="237">
                  <c:v>95.7</c:v>
                </c:pt>
                <c:pt idx="238">
                  <c:v>95.1</c:v>
                </c:pt>
                <c:pt idx="239">
                  <c:v>95.8</c:v>
                </c:pt>
                <c:pt idx="240">
                  <c:v>96.6</c:v>
                </c:pt>
                <c:pt idx="241">
                  <c:v>97.5</c:v>
                </c:pt>
                <c:pt idx="242">
                  <c:v>97.8</c:v>
                </c:pt>
                <c:pt idx="243">
                  <c:v>97.9</c:v>
                </c:pt>
                <c:pt idx="244">
                  <c:v>98.8</c:v>
                </c:pt>
                <c:pt idx="245">
                  <c:v>97.4</c:v>
                </c:pt>
                <c:pt idx="246">
                  <c:v>100.3</c:v>
                </c:pt>
                <c:pt idx="247">
                  <c:v>99.7</c:v>
                </c:pt>
                <c:pt idx="248">
                  <c:v>98.1</c:v>
                </c:pt>
                <c:pt idx="249">
                  <c:v>99.4</c:v>
                </c:pt>
                <c:pt idx="250">
                  <c:v>99</c:v>
                </c:pt>
                <c:pt idx="251">
                  <c:v>97.9</c:v>
                </c:pt>
                <c:pt idx="252">
                  <c:v>98.2</c:v>
                </c:pt>
                <c:pt idx="253">
                  <c:v>97.5</c:v>
                </c:pt>
                <c:pt idx="254">
                  <c:v>99.5</c:v>
                </c:pt>
                <c:pt idx="255">
                  <c:v>97.7</c:v>
                </c:pt>
                <c:pt idx="256">
                  <c:v>99.4</c:v>
                </c:pt>
                <c:pt idx="257">
                  <c:v>98.5</c:v>
                </c:pt>
                <c:pt idx="258">
                  <c:v>99.2</c:v>
                </c:pt>
                <c:pt idx="259">
                  <c:v>99.2</c:v>
                </c:pt>
                <c:pt idx="260">
                  <c:v>98.4</c:v>
                </c:pt>
                <c:pt idx="261">
                  <c:v>96.9</c:v>
                </c:pt>
                <c:pt idx="262">
                  <c:v>96.2</c:v>
                </c:pt>
                <c:pt idx="263">
                  <c:v>96.4</c:v>
                </c:pt>
                <c:pt idx="264">
                  <c:v>95.7</c:v>
                </c:pt>
                <c:pt idx="265">
                  <c:v>96.1</c:v>
                </c:pt>
                <c:pt idx="266">
                  <c:v>97.3</c:v>
                </c:pt>
                <c:pt idx="267">
                  <c:v>98.1</c:v>
                </c:pt>
                <c:pt idx="268">
                  <c:v>97.1</c:v>
                </c:pt>
                <c:pt idx="269">
                  <c:v>98.9</c:v>
                </c:pt>
                <c:pt idx="270">
                  <c:v>97.8</c:v>
                </c:pt>
                <c:pt idx="271">
                  <c:v>99.4</c:v>
                </c:pt>
                <c:pt idx="272">
                  <c:v>99.1</c:v>
                </c:pt>
                <c:pt idx="273">
                  <c:v>98.5</c:v>
                </c:pt>
                <c:pt idx="274">
                  <c:v>100.1</c:v>
                </c:pt>
                <c:pt idx="275">
                  <c:v>100.4</c:v>
                </c:pt>
                <c:pt idx="276">
                  <c:v>100.1</c:v>
                </c:pt>
                <c:pt idx="277">
                  <c:v>100.1</c:v>
                </c:pt>
                <c:pt idx="278">
                  <c:v>100</c:v>
                </c:pt>
                <c:pt idx="279">
                  <c:v>99.7</c:v>
                </c:pt>
                <c:pt idx="280">
                  <c:v>98.9</c:v>
                </c:pt>
                <c:pt idx="281">
                  <c:v>99.2</c:v>
                </c:pt>
                <c:pt idx="282">
                  <c:v>100.7</c:v>
                </c:pt>
                <c:pt idx="283">
                  <c:v>97.4</c:v>
                </c:pt>
                <c:pt idx="284">
                  <c:v>99.6</c:v>
                </c:pt>
                <c:pt idx="285">
                  <c:v>99.8</c:v>
                </c:pt>
                <c:pt idx="286">
                  <c:v>99.8</c:v>
                </c:pt>
                <c:pt idx="287">
                  <c:v>101.4</c:v>
                </c:pt>
                <c:pt idx="288">
                  <c:v>99.8</c:v>
                </c:pt>
                <c:pt idx="289">
                  <c:v>100.2</c:v>
                </c:pt>
                <c:pt idx="290">
                  <c:v>100.3</c:v>
                </c:pt>
                <c:pt idx="291">
                  <c:v>101</c:v>
                </c:pt>
                <c:pt idx="292">
                  <c:v>101.2</c:v>
                </c:pt>
                <c:pt idx="293">
                  <c:v>100.9</c:v>
                </c:pt>
                <c:pt idx="294">
                  <c:v>102.3</c:v>
                </c:pt>
                <c:pt idx="295">
                  <c:v>100.3</c:v>
                </c:pt>
                <c:pt idx="296">
                  <c:v>100.2</c:v>
                </c:pt>
                <c:pt idx="297">
                  <c:v>100.9</c:v>
                </c:pt>
                <c:pt idx="298">
                  <c:v>100</c:v>
                </c:pt>
                <c:pt idx="299">
                  <c:v>100.7</c:v>
                </c:pt>
                <c:pt idx="300">
                  <c:v>102.6</c:v>
                </c:pt>
                <c:pt idx="301">
                  <c:v>102.6</c:v>
                </c:pt>
                <c:pt idx="302">
                  <c:v>101.7</c:v>
                </c:pt>
                <c:pt idx="303">
                  <c:v>102.1</c:v>
                </c:pt>
                <c:pt idx="304">
                  <c:v>100.7</c:v>
                </c:pt>
                <c:pt idx="305">
                  <c:v>102.3</c:v>
                </c:pt>
                <c:pt idx="306">
                  <c:v>101.5</c:v>
                </c:pt>
                <c:pt idx="307">
                  <c:v>102.8</c:v>
                </c:pt>
                <c:pt idx="308">
                  <c:v>102.5</c:v>
                </c:pt>
                <c:pt idx="309">
                  <c:v>103</c:v>
                </c:pt>
                <c:pt idx="310">
                  <c:v>102.9</c:v>
                </c:pt>
                <c:pt idx="311">
                  <c:v>101.1</c:v>
                </c:pt>
                <c:pt idx="312">
                  <c:v>101.8</c:v>
                </c:pt>
                <c:pt idx="313">
                  <c:v>103.5</c:v>
                </c:pt>
                <c:pt idx="314">
                  <c:v>103</c:v>
                </c:pt>
                <c:pt idx="315">
                  <c:v>105</c:v>
                </c:pt>
                <c:pt idx="316">
                  <c:v>105.1</c:v>
                </c:pt>
                <c:pt idx="317">
                  <c:v>105</c:v>
                </c:pt>
                <c:pt idx="318">
                  <c:v>105.4</c:v>
                </c:pt>
                <c:pt idx="319">
                  <c:v>107.4</c:v>
                </c:pt>
                <c:pt idx="320">
                  <c:v>106.6</c:v>
                </c:pt>
                <c:pt idx="321">
                  <c:v>105.3</c:v>
                </c:pt>
                <c:pt idx="322">
                  <c:v>108.5</c:v>
                </c:pt>
                <c:pt idx="323">
                  <c:v>107.9</c:v>
                </c:pt>
                <c:pt idx="324">
                  <c:v>107.2</c:v>
                </c:pt>
                <c:pt idx="325">
                  <c:v>104.9</c:v>
                </c:pt>
                <c:pt idx="326">
                  <c:v>106.4</c:v>
                </c:pt>
                <c:pt idx="327">
                  <c:v>106.2</c:v>
                </c:pt>
                <c:pt idx="328">
                  <c:v>108</c:v>
                </c:pt>
                <c:pt idx="329">
                  <c:v>107.5</c:v>
                </c:pt>
                <c:pt idx="330">
                  <c:v>106</c:v>
                </c:pt>
                <c:pt idx="331">
                  <c:v>107.2</c:v>
                </c:pt>
                <c:pt idx="332">
                  <c:v>106.5</c:v>
                </c:pt>
                <c:pt idx="333">
                  <c:v>106</c:v>
                </c:pt>
                <c:pt idx="334">
                  <c:v>104.2</c:v>
                </c:pt>
                <c:pt idx="335">
                  <c:v>105.6</c:v>
                </c:pt>
                <c:pt idx="336">
                  <c:v>105.1</c:v>
                </c:pt>
                <c:pt idx="337">
                  <c:v>105</c:v>
                </c:pt>
                <c:pt idx="338">
                  <c:v>106</c:v>
                </c:pt>
                <c:pt idx="339">
                  <c:v>104.7</c:v>
                </c:pt>
                <c:pt idx="340">
                  <c:v>104.8</c:v>
                </c:pt>
                <c:pt idx="341">
                  <c:v>103.7</c:v>
                </c:pt>
                <c:pt idx="342">
                  <c:v>103.6</c:v>
                </c:pt>
                <c:pt idx="343">
                  <c:v>104</c:v>
                </c:pt>
                <c:pt idx="344">
                  <c:v>103.2</c:v>
                </c:pt>
                <c:pt idx="345">
                  <c:v>102.4</c:v>
                </c:pt>
                <c:pt idx="346">
                  <c:v>103.1</c:v>
                </c:pt>
                <c:pt idx="347">
                  <c:v>100.8</c:v>
                </c:pt>
                <c:pt idx="348">
                  <c:v>104.3</c:v>
                </c:pt>
                <c:pt idx="349">
                  <c:v>104.4</c:v>
                </c:pt>
                <c:pt idx="350">
                  <c:v>95.5</c:v>
                </c:pt>
                <c:pt idx="351">
                  <c:v>78.099999999999994</c:v>
                </c:pt>
                <c:pt idx="352">
                  <c:v>85</c:v>
                </c:pt>
                <c:pt idx="353">
                  <c:v>93.5</c:v>
                </c:pt>
                <c:pt idx="354">
                  <c:v>94.5</c:v>
                </c:pt>
                <c:pt idx="355">
                  <c:v>94.8</c:v>
                </c:pt>
                <c:pt idx="356">
                  <c:v>96.7</c:v>
                </c:pt>
                <c:pt idx="357">
                  <c:v>100</c:v>
                </c:pt>
                <c:pt idx="358">
                  <c:v>101.4</c:v>
                </c:pt>
                <c:pt idx="359">
                  <c:v>102.7</c:v>
                </c:pt>
                <c:pt idx="360">
                  <c:v>100.4</c:v>
                </c:pt>
                <c:pt idx="361">
                  <c:v>98.3</c:v>
                </c:pt>
                <c:pt idx="362">
                  <c:v>101.3</c:v>
                </c:pt>
                <c:pt idx="363">
                  <c:v>101.1</c:v>
                </c:pt>
                <c:pt idx="364">
                  <c:v>100.5</c:v>
                </c:pt>
                <c:pt idx="365">
                  <c:v>98.7</c:v>
                </c:pt>
                <c:pt idx="366">
                  <c:v>100.2</c:v>
                </c:pt>
                <c:pt idx="367">
                  <c:v>95.5</c:v>
                </c:pt>
                <c:pt idx="368">
                  <c:v>96.3</c:v>
                </c:pt>
                <c:pt idx="369">
                  <c:v>99.4</c:v>
                </c:pt>
                <c:pt idx="370">
                  <c:v>99.8</c:v>
                </c:pt>
                <c:pt idx="371">
                  <c:v>100.5</c:v>
                </c:pt>
                <c:pt idx="372">
                  <c:v>100.6</c:v>
                </c:pt>
                <c:pt idx="373">
                  <c:v>100.7</c:v>
                </c:pt>
                <c:pt idx="374">
                  <c:v>96.3</c:v>
                </c:pt>
                <c:pt idx="375">
                  <c:v>97.5</c:v>
                </c:pt>
                <c:pt idx="376">
                  <c:v>98.9</c:v>
                </c:pt>
                <c:pt idx="377">
                  <c:v>99.2</c:v>
                </c:pt>
                <c:pt idx="378">
                  <c:v>99.1</c:v>
                </c:pt>
                <c:pt idx="379">
                  <c:v>97.8</c:v>
                </c:pt>
                <c:pt idx="380">
                  <c:v>99.6</c:v>
                </c:pt>
                <c:pt idx="381">
                  <c:v>98.8</c:v>
                </c:pt>
                <c:pt idx="382">
                  <c:v>99.4</c:v>
                </c:pt>
                <c:pt idx="383">
                  <c:v>96.5</c:v>
                </c:pt>
                <c:pt idx="384">
                  <c:v>98.8</c:v>
                </c:pt>
                <c:pt idx="385">
                  <c:v>101</c:v>
                </c:pt>
                <c:pt idx="386">
                  <c:v>98.5</c:v>
                </c:pt>
                <c:pt idx="387">
                  <c:v>98</c:v>
                </c:pt>
                <c:pt idx="388">
                  <c:v>99.4</c:v>
                </c:pt>
                <c:pt idx="389">
                  <c:v>97</c:v>
                </c:pt>
                <c:pt idx="390">
                  <c:v>96.7</c:v>
                </c:pt>
                <c:pt idx="391">
                  <c:v>95.8</c:v>
                </c:pt>
                <c:pt idx="392">
                  <c:v>95.4</c:v>
                </c:pt>
                <c:pt idx="393">
                  <c:v>95</c:v>
                </c:pt>
                <c:pt idx="394">
                  <c:v>94.8</c:v>
                </c:pt>
                <c:pt idx="395">
                  <c:v>92.9</c:v>
                </c:pt>
                <c:pt idx="396">
                  <c:v>93.8</c:v>
                </c:pt>
                <c:pt idx="397">
                  <c:v>95.4</c:v>
                </c:pt>
                <c:pt idx="398">
                  <c:v>94.1</c:v>
                </c:pt>
                <c:pt idx="399">
                  <c:v>93.9</c:v>
                </c:pt>
                <c:pt idx="400">
                  <c:v>91.8</c:v>
                </c:pt>
                <c:pt idx="401">
                  <c:v>93.4</c:v>
                </c:pt>
                <c:pt idx="402">
                  <c:v>91.5</c:v>
                </c:pt>
                <c:pt idx="403">
                  <c:v>92.8</c:v>
                </c:pt>
                <c:pt idx="404">
                  <c:v>91.5</c:v>
                </c:pt>
                <c:pt idx="405">
                  <c:v>91.2</c:v>
                </c:pt>
                <c:pt idx="406">
                  <c:v>92.2</c:v>
                </c:pt>
                <c:pt idx="407">
                  <c:v>90.9</c:v>
                </c:pt>
                <c:pt idx="408">
                  <c:v>92.1</c:v>
                </c:pt>
                <c:pt idx="409">
                  <c:v>91.2</c:v>
                </c:pt>
                <c:pt idx="410">
                  <c:v>93.4</c:v>
                </c:pt>
                <c:pt idx="411">
                  <c:v>91.9</c:v>
                </c:pt>
                <c:pt idx="412">
                  <c:v>91.8</c:v>
                </c:pt>
                <c:pt idx="413">
                  <c:v>91.7</c:v>
                </c:pt>
                <c:pt idx="414">
                  <c:v>92.9</c:v>
                </c:pt>
                <c:pt idx="415">
                  <c:v>88.9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B3-4057-B30C-6B39ABDB65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2875152"/>
        <c:axId val="222882832"/>
      </c:lineChart>
      <c:dateAx>
        <c:axId val="222875152"/>
        <c:scaling>
          <c:orientation val="minMax"/>
          <c:min val="38353"/>
        </c:scaling>
        <c:delete val="0"/>
        <c:axPos val="b"/>
        <c:numFmt formatCode="\'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2882832"/>
        <c:crosses val="autoZero"/>
        <c:auto val="1"/>
        <c:lblOffset val="100"/>
        <c:baseTimeUnit val="months"/>
        <c:majorUnit val="24"/>
        <c:majorTimeUnit val="months"/>
      </c:dateAx>
      <c:valAx>
        <c:axId val="222882832"/>
        <c:scaling>
          <c:orientation val="minMax"/>
          <c:max val="110"/>
          <c:min val="7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2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Sheet1!$C$46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Sheet1!$D$44:$K$44</c:f>
              <c:strCache>
                <c:ptCount val="8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Sheet1!$D$46:$K$46</c:f>
              <c:numCache>
                <c:formatCode>0</c:formatCode>
                <c:ptCount val="8"/>
                <c:pt idx="0">
                  <c:v>44.444444444444443</c:v>
                </c:pt>
                <c:pt idx="1">
                  <c:v>40.573770491803288</c:v>
                </c:pt>
                <c:pt idx="2">
                  <c:v>35.15625</c:v>
                </c:pt>
                <c:pt idx="3">
                  <c:v>36.619718309859152</c:v>
                </c:pt>
                <c:pt idx="4">
                  <c:v>36.458333333333329</c:v>
                </c:pt>
                <c:pt idx="5">
                  <c:v>34.653465346534638</c:v>
                </c:pt>
                <c:pt idx="6">
                  <c:v>32.915360501567406</c:v>
                </c:pt>
                <c:pt idx="7">
                  <c:v>30.447761194029855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20-42E7-9795-A9642BA77ABF}"/>
            </c:ext>
          </c:extLst>
        </c:ser>
        <c:ser>
          <c:idx val="2"/>
          <c:order val="1"/>
          <c:tx>
            <c:strRef>
              <c:f>Sheet1!$C$47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Sheet1!$D$44:$K$44</c:f>
              <c:strCache>
                <c:ptCount val="8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Sheet1!$D$47:$K$47</c:f>
              <c:numCache>
                <c:formatCode>0</c:formatCode>
                <c:ptCount val="8"/>
                <c:pt idx="0">
                  <c:v>29.16666666666665</c:v>
                </c:pt>
                <c:pt idx="1">
                  <c:v>25</c:v>
                </c:pt>
                <c:pt idx="2">
                  <c:v>28.124999999999979</c:v>
                </c:pt>
                <c:pt idx="3">
                  <c:v>29.577464788732399</c:v>
                </c:pt>
                <c:pt idx="4">
                  <c:v>29.513888888888886</c:v>
                </c:pt>
                <c:pt idx="5">
                  <c:v>30.693069306930699</c:v>
                </c:pt>
                <c:pt idx="6">
                  <c:v>29.780564263322894</c:v>
                </c:pt>
                <c:pt idx="7">
                  <c:v>29.552238805970156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20-42E7-9795-A9642BA77ABF}"/>
            </c:ext>
          </c:extLst>
        </c:ser>
        <c:ser>
          <c:idx val="3"/>
          <c:order val="2"/>
          <c:tx>
            <c:strRef>
              <c:f>Sheet1!$C$48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Sheet1!$D$44:$K$44</c:f>
              <c:strCache>
                <c:ptCount val="8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Sheet1!$D$48:$K$48</c:f>
              <c:numCache>
                <c:formatCode>0</c:formatCode>
                <c:ptCount val="8"/>
                <c:pt idx="0">
                  <c:v>16.66666666666665</c:v>
                </c:pt>
                <c:pt idx="1">
                  <c:v>13.524590163934436</c:v>
                </c:pt>
                <c:pt idx="2">
                  <c:v>7.8125</c:v>
                </c:pt>
                <c:pt idx="3">
                  <c:v>2.8169014084507005</c:v>
                </c:pt>
                <c:pt idx="4">
                  <c:v>0</c:v>
                </c:pt>
                <c:pt idx="5">
                  <c:v>-3.3003300330032959</c:v>
                </c:pt>
                <c:pt idx="6">
                  <c:v>-6.2695924764890272</c:v>
                </c:pt>
                <c:pt idx="7">
                  <c:v>-7.7611940298507491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D20-42E7-9795-A9642BA77ABF}"/>
            </c:ext>
          </c:extLst>
        </c:ser>
        <c:ser>
          <c:idx val="4"/>
          <c:order val="3"/>
          <c:tx>
            <c:strRef>
              <c:f>Sheet1!$C$49</c:f>
              <c:strCache>
                <c:ptCount val="1"/>
                <c:pt idx="0">
                  <c:v>Spain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Sheet1!$D$44:$K$44</c:f>
              <c:strCache>
                <c:ptCount val="8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Sheet1!$D$49:$K$49</c:f>
              <c:numCache>
                <c:formatCode>0</c:formatCode>
                <c:ptCount val="8"/>
                <c:pt idx="0">
                  <c:v>-10.185185185185198</c:v>
                </c:pt>
                <c:pt idx="1">
                  <c:v>-13.524590163934413</c:v>
                </c:pt>
                <c:pt idx="2">
                  <c:v>-17.187500000000011</c:v>
                </c:pt>
                <c:pt idx="3">
                  <c:v>-19.014084507042249</c:v>
                </c:pt>
                <c:pt idx="4">
                  <c:v>-20.486111111111114</c:v>
                </c:pt>
                <c:pt idx="5">
                  <c:v>-23.102310231023104</c:v>
                </c:pt>
                <c:pt idx="6">
                  <c:v>-23.197492163009404</c:v>
                </c:pt>
                <c:pt idx="7">
                  <c:v>-23.880597014925375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D20-42E7-9795-A9642BA77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532848"/>
        <c:axId val="209549648"/>
      </c:lineChart>
      <c:catAx>
        <c:axId val="20953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549648"/>
        <c:crosses val="autoZero"/>
        <c:auto val="1"/>
        <c:lblAlgn val="ctr"/>
        <c:lblOffset val="100"/>
        <c:noMultiLvlLbl val="0"/>
      </c:catAx>
      <c:valAx>
        <c:axId val="20954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53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Sheet1!$FW$5:$FW$119</c:f>
              <c:numCache>
                <c:formatCode>mmm\-yy</c:formatCode>
                <c:ptCount val="115"/>
                <c:pt idx="0">
                  <c:v>42401</c:v>
                </c:pt>
                <c:pt idx="1">
                  <c:v>42430</c:v>
                </c:pt>
                <c:pt idx="2">
                  <c:v>42461</c:v>
                </c:pt>
                <c:pt idx="3">
                  <c:v>42491</c:v>
                </c:pt>
                <c:pt idx="4">
                  <c:v>42522</c:v>
                </c:pt>
                <c:pt idx="5">
                  <c:v>42552</c:v>
                </c:pt>
                <c:pt idx="6">
                  <c:v>42583</c:v>
                </c:pt>
                <c:pt idx="7">
                  <c:v>42614</c:v>
                </c:pt>
                <c:pt idx="8">
                  <c:v>42644</c:v>
                </c:pt>
                <c:pt idx="9">
                  <c:v>42675</c:v>
                </c:pt>
                <c:pt idx="10">
                  <c:v>42705</c:v>
                </c:pt>
                <c:pt idx="11">
                  <c:v>42736</c:v>
                </c:pt>
                <c:pt idx="12">
                  <c:v>42767</c:v>
                </c:pt>
                <c:pt idx="13">
                  <c:v>42795</c:v>
                </c:pt>
                <c:pt idx="14">
                  <c:v>42826</c:v>
                </c:pt>
                <c:pt idx="15">
                  <c:v>42856</c:v>
                </c:pt>
                <c:pt idx="16">
                  <c:v>42887</c:v>
                </c:pt>
                <c:pt idx="17">
                  <c:v>42917</c:v>
                </c:pt>
                <c:pt idx="18">
                  <c:v>42948</c:v>
                </c:pt>
                <c:pt idx="19">
                  <c:v>42979</c:v>
                </c:pt>
                <c:pt idx="20">
                  <c:v>43009</c:v>
                </c:pt>
                <c:pt idx="21">
                  <c:v>43040</c:v>
                </c:pt>
                <c:pt idx="22">
                  <c:v>43070</c:v>
                </c:pt>
                <c:pt idx="23">
                  <c:v>43101</c:v>
                </c:pt>
                <c:pt idx="24">
                  <c:v>43132</c:v>
                </c:pt>
                <c:pt idx="25">
                  <c:v>43160</c:v>
                </c:pt>
                <c:pt idx="26">
                  <c:v>43191</c:v>
                </c:pt>
                <c:pt idx="27">
                  <c:v>43221</c:v>
                </c:pt>
                <c:pt idx="28">
                  <c:v>43252</c:v>
                </c:pt>
                <c:pt idx="29">
                  <c:v>43282</c:v>
                </c:pt>
                <c:pt idx="30">
                  <c:v>43313</c:v>
                </c:pt>
                <c:pt idx="31">
                  <c:v>43344</c:v>
                </c:pt>
                <c:pt idx="32">
                  <c:v>43374</c:v>
                </c:pt>
                <c:pt idx="33">
                  <c:v>43405</c:v>
                </c:pt>
                <c:pt idx="34">
                  <c:v>43435</c:v>
                </c:pt>
                <c:pt idx="35">
                  <c:v>43466</c:v>
                </c:pt>
                <c:pt idx="36">
                  <c:v>43497</c:v>
                </c:pt>
                <c:pt idx="37">
                  <c:v>43525</c:v>
                </c:pt>
                <c:pt idx="38">
                  <c:v>43556</c:v>
                </c:pt>
                <c:pt idx="39">
                  <c:v>43586</c:v>
                </c:pt>
                <c:pt idx="40">
                  <c:v>43617</c:v>
                </c:pt>
                <c:pt idx="41">
                  <c:v>43647</c:v>
                </c:pt>
                <c:pt idx="42">
                  <c:v>43678</c:v>
                </c:pt>
                <c:pt idx="43">
                  <c:v>43709</c:v>
                </c:pt>
                <c:pt idx="44">
                  <c:v>43739</c:v>
                </c:pt>
                <c:pt idx="45">
                  <c:v>43770</c:v>
                </c:pt>
                <c:pt idx="46">
                  <c:v>43800</c:v>
                </c:pt>
                <c:pt idx="47">
                  <c:v>43831</c:v>
                </c:pt>
                <c:pt idx="48">
                  <c:v>43862</c:v>
                </c:pt>
                <c:pt idx="49">
                  <c:v>43891</c:v>
                </c:pt>
                <c:pt idx="50">
                  <c:v>43922</c:v>
                </c:pt>
                <c:pt idx="51">
                  <c:v>43952</c:v>
                </c:pt>
                <c:pt idx="52">
                  <c:v>43983</c:v>
                </c:pt>
                <c:pt idx="53">
                  <c:v>44013</c:v>
                </c:pt>
                <c:pt idx="54">
                  <c:v>44044</c:v>
                </c:pt>
                <c:pt idx="55">
                  <c:v>44075</c:v>
                </c:pt>
                <c:pt idx="56">
                  <c:v>44105</c:v>
                </c:pt>
                <c:pt idx="57">
                  <c:v>44136</c:v>
                </c:pt>
                <c:pt idx="58">
                  <c:v>44166</c:v>
                </c:pt>
                <c:pt idx="59">
                  <c:v>44197</c:v>
                </c:pt>
                <c:pt idx="60">
                  <c:v>44228</c:v>
                </c:pt>
                <c:pt idx="61">
                  <c:v>44256</c:v>
                </c:pt>
                <c:pt idx="62">
                  <c:v>44287</c:v>
                </c:pt>
                <c:pt idx="63">
                  <c:v>44317</c:v>
                </c:pt>
                <c:pt idx="64">
                  <c:v>44348</c:v>
                </c:pt>
                <c:pt idx="65">
                  <c:v>44378</c:v>
                </c:pt>
                <c:pt idx="66">
                  <c:v>44409</c:v>
                </c:pt>
                <c:pt idx="67">
                  <c:v>44440</c:v>
                </c:pt>
                <c:pt idx="68">
                  <c:v>44470</c:v>
                </c:pt>
                <c:pt idx="69">
                  <c:v>44501</c:v>
                </c:pt>
                <c:pt idx="70">
                  <c:v>44531</c:v>
                </c:pt>
                <c:pt idx="71">
                  <c:v>44562</c:v>
                </c:pt>
                <c:pt idx="72">
                  <c:v>44593</c:v>
                </c:pt>
                <c:pt idx="73">
                  <c:v>44621</c:v>
                </c:pt>
                <c:pt idx="74">
                  <c:v>44652</c:v>
                </c:pt>
                <c:pt idx="75">
                  <c:v>44682</c:v>
                </c:pt>
                <c:pt idx="76">
                  <c:v>44713</c:v>
                </c:pt>
                <c:pt idx="77">
                  <c:v>44743</c:v>
                </c:pt>
                <c:pt idx="78">
                  <c:v>44774</c:v>
                </c:pt>
                <c:pt idx="79">
                  <c:v>44805</c:v>
                </c:pt>
                <c:pt idx="80">
                  <c:v>44835</c:v>
                </c:pt>
                <c:pt idx="81">
                  <c:v>44866</c:v>
                </c:pt>
                <c:pt idx="82">
                  <c:v>44896</c:v>
                </c:pt>
                <c:pt idx="83">
                  <c:v>44927</c:v>
                </c:pt>
                <c:pt idx="84">
                  <c:v>44958</c:v>
                </c:pt>
                <c:pt idx="85">
                  <c:v>44986</c:v>
                </c:pt>
                <c:pt idx="86">
                  <c:v>45017</c:v>
                </c:pt>
                <c:pt idx="87">
                  <c:v>45047</c:v>
                </c:pt>
                <c:pt idx="88">
                  <c:v>45078</c:v>
                </c:pt>
                <c:pt idx="89">
                  <c:v>45108</c:v>
                </c:pt>
                <c:pt idx="90">
                  <c:v>45139</c:v>
                </c:pt>
                <c:pt idx="91">
                  <c:v>45170</c:v>
                </c:pt>
                <c:pt idx="92">
                  <c:v>45200</c:v>
                </c:pt>
                <c:pt idx="93">
                  <c:v>45231</c:v>
                </c:pt>
                <c:pt idx="94">
                  <c:v>45261</c:v>
                </c:pt>
                <c:pt idx="95">
                  <c:v>45292</c:v>
                </c:pt>
                <c:pt idx="96">
                  <c:v>45323</c:v>
                </c:pt>
                <c:pt idx="97">
                  <c:v>45352</c:v>
                </c:pt>
                <c:pt idx="98">
                  <c:v>45383</c:v>
                </c:pt>
                <c:pt idx="99">
                  <c:v>45413</c:v>
                </c:pt>
                <c:pt idx="100">
                  <c:v>45444</c:v>
                </c:pt>
                <c:pt idx="101">
                  <c:v>45474</c:v>
                </c:pt>
                <c:pt idx="102">
                  <c:v>45505</c:v>
                </c:pt>
                <c:pt idx="103">
                  <c:v>45536</c:v>
                </c:pt>
                <c:pt idx="104">
                  <c:v>45566</c:v>
                </c:pt>
                <c:pt idx="105">
                  <c:v>45597</c:v>
                </c:pt>
                <c:pt idx="106">
                  <c:v>45627</c:v>
                </c:pt>
                <c:pt idx="107">
                  <c:v>45658</c:v>
                </c:pt>
                <c:pt idx="108">
                  <c:v>45689</c:v>
                </c:pt>
                <c:pt idx="109">
                  <c:v>45717</c:v>
                </c:pt>
                <c:pt idx="110">
                  <c:v>45748</c:v>
                </c:pt>
                <c:pt idx="111">
                  <c:v>45778</c:v>
                </c:pt>
                <c:pt idx="112">
                  <c:v>45809</c:v>
                </c:pt>
                <c:pt idx="113">
                  <c:v>45839</c:v>
                </c:pt>
                <c:pt idx="114">
                  <c:v>45870</c:v>
                </c:pt>
              </c:numCache>
            </c:numRef>
          </c:cat>
          <c:val>
            <c:numRef>
              <c:f>Sheet1!$FX$5:$FX$119</c:f>
              <c:numCache>
                <c:formatCode>General</c:formatCode>
                <c:ptCount val="115"/>
                <c:pt idx="0">
                  <c:v>154.90000000000873</c:v>
                </c:pt>
                <c:pt idx="1">
                  <c:v>223.30000000000291</c:v>
                </c:pt>
                <c:pt idx="2">
                  <c:v>153.89999999999418</c:v>
                </c:pt>
                <c:pt idx="3">
                  <c:v>-1.6999999999970896</c:v>
                </c:pt>
                <c:pt idx="4">
                  <c:v>197.59999999999127</c:v>
                </c:pt>
                <c:pt idx="5">
                  <c:v>319.80000000000291</c:v>
                </c:pt>
                <c:pt idx="6">
                  <c:v>97.100000000005821</c:v>
                </c:pt>
                <c:pt idx="7">
                  <c:v>260.30000000000291</c:v>
                </c:pt>
                <c:pt idx="8">
                  <c:v>69.299999999988358</c:v>
                </c:pt>
                <c:pt idx="9">
                  <c:v>82.30000000000291</c:v>
                </c:pt>
                <c:pt idx="10">
                  <c:v>169.40000000000873</c:v>
                </c:pt>
                <c:pt idx="11">
                  <c:v>199.69999999999709</c:v>
                </c:pt>
                <c:pt idx="12">
                  <c:v>179</c:v>
                </c:pt>
                <c:pt idx="13">
                  <c:v>101.59999999999127</c:v>
                </c:pt>
                <c:pt idx="14">
                  <c:v>152.30000000000291</c:v>
                </c:pt>
                <c:pt idx="15">
                  <c:v>178.80000000000291</c:v>
                </c:pt>
                <c:pt idx="16">
                  <c:v>152.39999999999418</c:v>
                </c:pt>
                <c:pt idx="17">
                  <c:v>141</c:v>
                </c:pt>
                <c:pt idx="18">
                  <c:v>127.10000000000582</c:v>
                </c:pt>
                <c:pt idx="19">
                  <c:v>73.600000000005821</c:v>
                </c:pt>
                <c:pt idx="20">
                  <c:v>123.09999999999127</c:v>
                </c:pt>
                <c:pt idx="21">
                  <c:v>190.5</c:v>
                </c:pt>
                <c:pt idx="22">
                  <c:v>123.19999999999709</c:v>
                </c:pt>
                <c:pt idx="23">
                  <c:v>87.700000000011642</c:v>
                </c:pt>
                <c:pt idx="24">
                  <c:v>340.69999999999709</c:v>
                </c:pt>
                <c:pt idx="25">
                  <c:v>195.5</c:v>
                </c:pt>
                <c:pt idx="26">
                  <c:v>118.5</c:v>
                </c:pt>
                <c:pt idx="27">
                  <c:v>282.09999999999127</c:v>
                </c:pt>
                <c:pt idx="28">
                  <c:v>202.40000000000873</c:v>
                </c:pt>
                <c:pt idx="29">
                  <c:v>36.5</c:v>
                </c:pt>
                <c:pt idx="30">
                  <c:v>212.89999999999418</c:v>
                </c:pt>
                <c:pt idx="31">
                  <c:v>50.80000000000291</c:v>
                </c:pt>
                <c:pt idx="32">
                  <c:v>119.30000000000291</c:v>
                </c:pt>
                <c:pt idx="33">
                  <c:v>65.099999999991269</c:v>
                </c:pt>
                <c:pt idx="34">
                  <c:v>124.5</c:v>
                </c:pt>
                <c:pt idx="35">
                  <c:v>217.90000000000873</c:v>
                </c:pt>
                <c:pt idx="36">
                  <c:v>-30</c:v>
                </c:pt>
                <c:pt idx="37">
                  <c:v>167.5</c:v>
                </c:pt>
                <c:pt idx="38">
                  <c:v>241</c:v>
                </c:pt>
                <c:pt idx="39">
                  <c:v>-4.3000000000029104</c:v>
                </c:pt>
                <c:pt idx="40">
                  <c:v>177.80000000000291</c:v>
                </c:pt>
                <c:pt idx="41">
                  <c:v>61.599999999991269</c:v>
                </c:pt>
                <c:pt idx="42">
                  <c:v>173.20000000001164</c:v>
                </c:pt>
                <c:pt idx="43">
                  <c:v>151.5</c:v>
                </c:pt>
                <c:pt idx="44">
                  <c:v>49.099999999991269</c:v>
                </c:pt>
                <c:pt idx="45">
                  <c:v>146.69999999999709</c:v>
                </c:pt>
                <c:pt idx="46">
                  <c:v>91.100000000005821</c:v>
                </c:pt>
                <c:pt idx="47">
                  <c:v>186.79999999998836</c:v>
                </c:pt>
                <c:pt idx="48">
                  <c:v>214.70000000001164</c:v>
                </c:pt>
                <c:pt idx="49">
                  <c:v>-1281.6999999999971</c:v>
                </c:pt>
                <c:pt idx="50">
                  <c:v>-18300.300000000003</c:v>
                </c:pt>
                <c:pt idx="51">
                  <c:v>2236.6999999999971</c:v>
                </c:pt>
                <c:pt idx="52">
                  <c:v>4150.8000000000029</c:v>
                </c:pt>
                <c:pt idx="53">
                  <c:v>1403.1000000000058</c:v>
                </c:pt>
                <c:pt idx="54">
                  <c:v>1436.1999999999971</c:v>
                </c:pt>
                <c:pt idx="55">
                  <c:v>837.89999999999418</c:v>
                </c:pt>
                <c:pt idx="56">
                  <c:v>604</c:v>
                </c:pt>
                <c:pt idx="57">
                  <c:v>214.10000000000582</c:v>
                </c:pt>
                <c:pt idx="58">
                  <c:v>-240.60000000000582</c:v>
                </c:pt>
                <c:pt idx="59">
                  <c:v>433.90000000000873</c:v>
                </c:pt>
                <c:pt idx="60">
                  <c:v>468.29999999998836</c:v>
                </c:pt>
                <c:pt idx="61">
                  <c:v>742.70000000001164</c:v>
                </c:pt>
                <c:pt idx="62">
                  <c:v>328.69999999999709</c:v>
                </c:pt>
                <c:pt idx="63">
                  <c:v>402.5</c:v>
                </c:pt>
                <c:pt idx="64">
                  <c:v>800.80000000000291</c:v>
                </c:pt>
                <c:pt idx="65">
                  <c:v>914.29999999998836</c:v>
                </c:pt>
                <c:pt idx="66">
                  <c:v>487.30000000000291</c:v>
                </c:pt>
                <c:pt idx="67">
                  <c:v>468.80000000000291</c:v>
                </c:pt>
                <c:pt idx="68">
                  <c:v>817.89999999999418</c:v>
                </c:pt>
                <c:pt idx="69">
                  <c:v>606.70000000001164</c:v>
                </c:pt>
                <c:pt idx="70">
                  <c:v>546.39999999999418</c:v>
                </c:pt>
                <c:pt idx="71">
                  <c:v>240.5</c:v>
                </c:pt>
                <c:pt idx="72">
                  <c:v>781.19999999999709</c:v>
                </c:pt>
                <c:pt idx="73">
                  <c:v>411.90000000000873</c:v>
                </c:pt>
                <c:pt idx="74">
                  <c:v>247</c:v>
                </c:pt>
                <c:pt idx="75">
                  <c:v>178.19999999998254</c:v>
                </c:pt>
                <c:pt idx="76">
                  <c:v>381.70000000001164</c:v>
                </c:pt>
                <c:pt idx="77">
                  <c:v>588.29999999998836</c:v>
                </c:pt>
                <c:pt idx="78">
                  <c:v>159.40000000002328</c:v>
                </c:pt>
                <c:pt idx="79">
                  <c:v>159.69999999998254</c:v>
                </c:pt>
                <c:pt idx="80">
                  <c:v>309.10000000000582</c:v>
                </c:pt>
                <c:pt idx="81">
                  <c:v>221.10000000000582</c:v>
                </c:pt>
                <c:pt idx="82">
                  <c:v>41.899999999994179</c:v>
                </c:pt>
                <c:pt idx="83">
                  <c:v>351.89999999999418</c:v>
                </c:pt>
                <c:pt idx="84">
                  <c:v>244.30000000001746</c:v>
                </c:pt>
                <c:pt idx="85">
                  <c:v>18.099999999976717</c:v>
                </c:pt>
                <c:pt idx="86">
                  <c:v>152.90000000002328</c:v>
                </c:pt>
                <c:pt idx="87">
                  <c:v>146.29999999998836</c:v>
                </c:pt>
                <c:pt idx="88">
                  <c:v>174.89999999999418</c:v>
                </c:pt>
                <c:pt idx="89">
                  <c:v>28.300000000017462</c:v>
                </c:pt>
                <c:pt idx="90">
                  <c:v>46</c:v>
                </c:pt>
                <c:pt idx="91">
                  <c:v>90.099999999976717</c:v>
                </c:pt>
                <c:pt idx="92">
                  <c:v>109.30000000001746</c:v>
                </c:pt>
                <c:pt idx="93">
                  <c:v>37.100000000005821</c:v>
                </c:pt>
                <c:pt idx="94">
                  <c:v>190.59999999997672</c:v>
                </c:pt>
                <c:pt idx="95">
                  <c:v>39.100000000005821</c:v>
                </c:pt>
                <c:pt idx="96">
                  <c:v>133.10000000000582</c:v>
                </c:pt>
                <c:pt idx="97">
                  <c:v>163.60000000000582</c:v>
                </c:pt>
                <c:pt idx="98">
                  <c:v>34.5</c:v>
                </c:pt>
                <c:pt idx="99">
                  <c:v>113.69999999998254</c:v>
                </c:pt>
                <c:pt idx="100">
                  <c:v>14.700000000011642</c:v>
                </c:pt>
                <c:pt idx="101">
                  <c:v>26.5</c:v>
                </c:pt>
                <c:pt idx="102">
                  <c:v>17.399999999994179</c:v>
                </c:pt>
                <c:pt idx="103">
                  <c:v>161.30000000001746</c:v>
                </c:pt>
                <c:pt idx="104">
                  <c:v>-39.900000000023283</c:v>
                </c:pt>
                <c:pt idx="105">
                  <c:v>182.10000000000582</c:v>
                </c:pt>
                <c:pt idx="106">
                  <c:v>247.5</c:v>
                </c:pt>
                <c:pt idx="107">
                  <c:v>48.899999999994179</c:v>
                </c:pt>
                <c:pt idx="108">
                  <c:v>44.600000000005821</c:v>
                </c:pt>
                <c:pt idx="109">
                  <c:v>52.800000000017462</c:v>
                </c:pt>
                <c:pt idx="110">
                  <c:v>79.299999999988358</c:v>
                </c:pt>
                <c:pt idx="111">
                  <c:v>-53</c:v>
                </c:pt>
                <c:pt idx="112">
                  <c:v>-71.799999999988358</c:v>
                </c:pt>
                <c:pt idx="113">
                  <c:v>7.3999999999941792</c:v>
                </c:pt>
                <c:pt idx="114">
                  <c:v>-24.800000000017462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DC-421F-99F7-8AB3111CB5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-27"/>
        <c:axId val="869853983"/>
        <c:axId val="869852063"/>
      </c:barChart>
      <c:dateAx>
        <c:axId val="869853983"/>
        <c:scaling>
          <c:orientation val="minMax"/>
          <c:min val="44562"/>
        </c:scaling>
        <c:delete val="0"/>
        <c:axPos val="b"/>
        <c:numFmt formatCode="mmm\-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852063"/>
        <c:crosses val="autoZero"/>
        <c:auto val="1"/>
        <c:lblOffset val="100"/>
        <c:baseTimeUnit val="months"/>
        <c:majorUnit val="6"/>
        <c:majorTimeUnit val="months"/>
      </c:dateAx>
      <c:valAx>
        <c:axId val="869852063"/>
        <c:scaling>
          <c:orientation val="minMax"/>
          <c:max val="800"/>
          <c:min val="-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853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2"/>
          <c:order val="2"/>
          <c:tx>
            <c:strRef>
              <c:f>[PMIs.xlsx]ISM!$U$2</c:f>
              <c:strCache>
                <c:ptCount val="1"/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numRef>
              <c:f>[PMIs.xlsx]ISM!$R$3:$R$330</c:f>
              <c:numCache>
                <c:formatCode>m/d/yyyy</c:formatCode>
                <c:ptCount val="328"/>
                <c:pt idx="0">
                  <c:v>35946</c:v>
                </c:pt>
                <c:pt idx="1">
                  <c:v>35976</c:v>
                </c:pt>
                <c:pt idx="2">
                  <c:v>36007</c:v>
                </c:pt>
                <c:pt idx="3">
                  <c:v>36038</c:v>
                </c:pt>
                <c:pt idx="4">
                  <c:v>36068</c:v>
                </c:pt>
                <c:pt idx="5">
                  <c:v>36099</c:v>
                </c:pt>
                <c:pt idx="6">
                  <c:v>36129</c:v>
                </c:pt>
                <c:pt idx="7">
                  <c:v>36160</c:v>
                </c:pt>
                <c:pt idx="8">
                  <c:v>36191</c:v>
                </c:pt>
                <c:pt idx="9">
                  <c:v>36219</c:v>
                </c:pt>
                <c:pt idx="10">
                  <c:v>36250</c:v>
                </c:pt>
                <c:pt idx="11">
                  <c:v>36280</c:v>
                </c:pt>
                <c:pt idx="12">
                  <c:v>36311</c:v>
                </c:pt>
                <c:pt idx="13">
                  <c:v>36341</c:v>
                </c:pt>
                <c:pt idx="14">
                  <c:v>36372</c:v>
                </c:pt>
                <c:pt idx="15">
                  <c:v>36403</c:v>
                </c:pt>
                <c:pt idx="16">
                  <c:v>36433</c:v>
                </c:pt>
                <c:pt idx="17">
                  <c:v>36464</c:v>
                </c:pt>
                <c:pt idx="18">
                  <c:v>36494</c:v>
                </c:pt>
                <c:pt idx="19">
                  <c:v>36525</c:v>
                </c:pt>
                <c:pt idx="20">
                  <c:v>36556</c:v>
                </c:pt>
                <c:pt idx="21">
                  <c:v>36585</c:v>
                </c:pt>
                <c:pt idx="22">
                  <c:v>36616</c:v>
                </c:pt>
                <c:pt idx="23">
                  <c:v>36646</c:v>
                </c:pt>
                <c:pt idx="24">
                  <c:v>36677</c:v>
                </c:pt>
                <c:pt idx="25">
                  <c:v>36707</c:v>
                </c:pt>
                <c:pt idx="26">
                  <c:v>36738</c:v>
                </c:pt>
                <c:pt idx="27">
                  <c:v>36769</c:v>
                </c:pt>
                <c:pt idx="28">
                  <c:v>36799</c:v>
                </c:pt>
                <c:pt idx="29">
                  <c:v>36830</c:v>
                </c:pt>
                <c:pt idx="30">
                  <c:v>36860</c:v>
                </c:pt>
                <c:pt idx="31">
                  <c:v>36891</c:v>
                </c:pt>
                <c:pt idx="32">
                  <c:v>36922</c:v>
                </c:pt>
                <c:pt idx="33">
                  <c:v>36950</c:v>
                </c:pt>
                <c:pt idx="34">
                  <c:v>36981</c:v>
                </c:pt>
                <c:pt idx="35">
                  <c:v>37011</c:v>
                </c:pt>
                <c:pt idx="36">
                  <c:v>37042</c:v>
                </c:pt>
                <c:pt idx="37">
                  <c:v>37072</c:v>
                </c:pt>
                <c:pt idx="38">
                  <c:v>37103</c:v>
                </c:pt>
                <c:pt idx="39">
                  <c:v>37134</c:v>
                </c:pt>
                <c:pt idx="40">
                  <c:v>37164</c:v>
                </c:pt>
                <c:pt idx="41">
                  <c:v>37195</c:v>
                </c:pt>
                <c:pt idx="42">
                  <c:v>37225</c:v>
                </c:pt>
                <c:pt idx="43">
                  <c:v>37256</c:v>
                </c:pt>
                <c:pt idx="44">
                  <c:v>37287</c:v>
                </c:pt>
                <c:pt idx="45">
                  <c:v>37315</c:v>
                </c:pt>
                <c:pt idx="46">
                  <c:v>37346</c:v>
                </c:pt>
                <c:pt idx="47">
                  <c:v>37376</c:v>
                </c:pt>
                <c:pt idx="48">
                  <c:v>37407</c:v>
                </c:pt>
                <c:pt idx="49">
                  <c:v>37437</c:v>
                </c:pt>
                <c:pt idx="50">
                  <c:v>37468</c:v>
                </c:pt>
                <c:pt idx="51">
                  <c:v>37499</c:v>
                </c:pt>
                <c:pt idx="52">
                  <c:v>37529</c:v>
                </c:pt>
                <c:pt idx="53">
                  <c:v>37560</c:v>
                </c:pt>
                <c:pt idx="54">
                  <c:v>37590</c:v>
                </c:pt>
                <c:pt idx="55">
                  <c:v>37621</c:v>
                </c:pt>
                <c:pt idx="56">
                  <c:v>37652</c:v>
                </c:pt>
                <c:pt idx="57">
                  <c:v>37680</c:v>
                </c:pt>
                <c:pt idx="58">
                  <c:v>37711</c:v>
                </c:pt>
                <c:pt idx="59">
                  <c:v>37741</c:v>
                </c:pt>
                <c:pt idx="60">
                  <c:v>37772</c:v>
                </c:pt>
                <c:pt idx="61">
                  <c:v>37802</c:v>
                </c:pt>
                <c:pt idx="62">
                  <c:v>37833</c:v>
                </c:pt>
                <c:pt idx="63">
                  <c:v>37864</c:v>
                </c:pt>
                <c:pt idx="64">
                  <c:v>37894</c:v>
                </c:pt>
                <c:pt idx="65">
                  <c:v>37925</c:v>
                </c:pt>
                <c:pt idx="66">
                  <c:v>37955</c:v>
                </c:pt>
                <c:pt idx="67">
                  <c:v>37986</c:v>
                </c:pt>
                <c:pt idx="68">
                  <c:v>38017</c:v>
                </c:pt>
                <c:pt idx="69">
                  <c:v>38046</c:v>
                </c:pt>
                <c:pt idx="70">
                  <c:v>38077</c:v>
                </c:pt>
                <c:pt idx="71">
                  <c:v>38107</c:v>
                </c:pt>
                <c:pt idx="72">
                  <c:v>38138</c:v>
                </c:pt>
                <c:pt idx="73">
                  <c:v>38168</c:v>
                </c:pt>
                <c:pt idx="74">
                  <c:v>38199</c:v>
                </c:pt>
                <c:pt idx="75">
                  <c:v>38230</c:v>
                </c:pt>
                <c:pt idx="76">
                  <c:v>38260</c:v>
                </c:pt>
                <c:pt idx="77">
                  <c:v>38291</c:v>
                </c:pt>
                <c:pt idx="78">
                  <c:v>38321</c:v>
                </c:pt>
                <c:pt idx="79">
                  <c:v>38352</c:v>
                </c:pt>
                <c:pt idx="80">
                  <c:v>38383</c:v>
                </c:pt>
                <c:pt idx="81">
                  <c:v>38411</c:v>
                </c:pt>
                <c:pt idx="82">
                  <c:v>38442</c:v>
                </c:pt>
                <c:pt idx="83">
                  <c:v>38472</c:v>
                </c:pt>
                <c:pt idx="84">
                  <c:v>38503</c:v>
                </c:pt>
                <c:pt idx="85">
                  <c:v>38533</c:v>
                </c:pt>
                <c:pt idx="86">
                  <c:v>38564</c:v>
                </c:pt>
                <c:pt idx="87">
                  <c:v>38595</c:v>
                </c:pt>
                <c:pt idx="88">
                  <c:v>38625</c:v>
                </c:pt>
                <c:pt idx="89">
                  <c:v>38656</c:v>
                </c:pt>
                <c:pt idx="90">
                  <c:v>38686</c:v>
                </c:pt>
                <c:pt idx="91">
                  <c:v>38717</c:v>
                </c:pt>
                <c:pt idx="92">
                  <c:v>38748</c:v>
                </c:pt>
                <c:pt idx="93">
                  <c:v>38776</c:v>
                </c:pt>
                <c:pt idx="94">
                  <c:v>38807</c:v>
                </c:pt>
                <c:pt idx="95">
                  <c:v>38837</c:v>
                </c:pt>
                <c:pt idx="96">
                  <c:v>38868</c:v>
                </c:pt>
                <c:pt idx="97">
                  <c:v>38898</c:v>
                </c:pt>
                <c:pt idx="98">
                  <c:v>38929</c:v>
                </c:pt>
                <c:pt idx="99">
                  <c:v>38960</c:v>
                </c:pt>
                <c:pt idx="100">
                  <c:v>38990</c:v>
                </c:pt>
                <c:pt idx="101">
                  <c:v>39021</c:v>
                </c:pt>
                <c:pt idx="102">
                  <c:v>39051</c:v>
                </c:pt>
                <c:pt idx="103">
                  <c:v>39082</c:v>
                </c:pt>
                <c:pt idx="104">
                  <c:v>39113</c:v>
                </c:pt>
                <c:pt idx="105">
                  <c:v>39141</c:v>
                </c:pt>
                <c:pt idx="106">
                  <c:v>39172</c:v>
                </c:pt>
                <c:pt idx="107">
                  <c:v>39202</c:v>
                </c:pt>
                <c:pt idx="108">
                  <c:v>39233</c:v>
                </c:pt>
                <c:pt idx="109">
                  <c:v>39263</c:v>
                </c:pt>
                <c:pt idx="110">
                  <c:v>39294</c:v>
                </c:pt>
                <c:pt idx="111">
                  <c:v>39325</c:v>
                </c:pt>
                <c:pt idx="112">
                  <c:v>39355</c:v>
                </c:pt>
                <c:pt idx="113">
                  <c:v>39386</c:v>
                </c:pt>
                <c:pt idx="114">
                  <c:v>39416</c:v>
                </c:pt>
                <c:pt idx="115">
                  <c:v>39447</c:v>
                </c:pt>
                <c:pt idx="116">
                  <c:v>39478</c:v>
                </c:pt>
                <c:pt idx="117">
                  <c:v>39507</c:v>
                </c:pt>
                <c:pt idx="118">
                  <c:v>39538</c:v>
                </c:pt>
                <c:pt idx="119">
                  <c:v>39568</c:v>
                </c:pt>
                <c:pt idx="120">
                  <c:v>39599</c:v>
                </c:pt>
                <c:pt idx="121">
                  <c:v>39629</c:v>
                </c:pt>
                <c:pt idx="122">
                  <c:v>39660</c:v>
                </c:pt>
                <c:pt idx="123">
                  <c:v>39691</c:v>
                </c:pt>
                <c:pt idx="124">
                  <c:v>39721</c:v>
                </c:pt>
                <c:pt idx="125">
                  <c:v>39752</c:v>
                </c:pt>
                <c:pt idx="126">
                  <c:v>39782</c:v>
                </c:pt>
                <c:pt idx="127">
                  <c:v>39813</c:v>
                </c:pt>
                <c:pt idx="128">
                  <c:v>39844</c:v>
                </c:pt>
                <c:pt idx="129">
                  <c:v>39872</c:v>
                </c:pt>
                <c:pt idx="130">
                  <c:v>39903</c:v>
                </c:pt>
                <c:pt idx="131">
                  <c:v>39933</c:v>
                </c:pt>
                <c:pt idx="132">
                  <c:v>39964</c:v>
                </c:pt>
                <c:pt idx="133">
                  <c:v>39994</c:v>
                </c:pt>
                <c:pt idx="134">
                  <c:v>40025</c:v>
                </c:pt>
                <c:pt idx="135">
                  <c:v>40056</c:v>
                </c:pt>
                <c:pt idx="136">
                  <c:v>40086</c:v>
                </c:pt>
                <c:pt idx="137">
                  <c:v>40117</c:v>
                </c:pt>
                <c:pt idx="138">
                  <c:v>40147</c:v>
                </c:pt>
                <c:pt idx="139">
                  <c:v>40178</c:v>
                </c:pt>
                <c:pt idx="140">
                  <c:v>40209</c:v>
                </c:pt>
                <c:pt idx="141">
                  <c:v>40237</c:v>
                </c:pt>
                <c:pt idx="142">
                  <c:v>40268</c:v>
                </c:pt>
                <c:pt idx="143">
                  <c:v>40298</c:v>
                </c:pt>
                <c:pt idx="144">
                  <c:v>40329</c:v>
                </c:pt>
                <c:pt idx="145">
                  <c:v>40359</c:v>
                </c:pt>
                <c:pt idx="146">
                  <c:v>40390</c:v>
                </c:pt>
                <c:pt idx="147">
                  <c:v>40421</c:v>
                </c:pt>
                <c:pt idx="148">
                  <c:v>40451</c:v>
                </c:pt>
                <c:pt idx="149">
                  <c:v>40482</c:v>
                </c:pt>
                <c:pt idx="150">
                  <c:v>40512</c:v>
                </c:pt>
                <c:pt idx="151">
                  <c:v>40543</c:v>
                </c:pt>
                <c:pt idx="152">
                  <c:v>40574</c:v>
                </c:pt>
                <c:pt idx="153">
                  <c:v>40602</c:v>
                </c:pt>
                <c:pt idx="154">
                  <c:v>40633</c:v>
                </c:pt>
                <c:pt idx="155">
                  <c:v>40663</c:v>
                </c:pt>
                <c:pt idx="156">
                  <c:v>40694</c:v>
                </c:pt>
                <c:pt idx="157">
                  <c:v>40724</c:v>
                </c:pt>
                <c:pt idx="158">
                  <c:v>40755</c:v>
                </c:pt>
                <c:pt idx="159">
                  <c:v>40786</c:v>
                </c:pt>
                <c:pt idx="160">
                  <c:v>40816</c:v>
                </c:pt>
                <c:pt idx="161">
                  <c:v>40847</c:v>
                </c:pt>
                <c:pt idx="162">
                  <c:v>40877</c:v>
                </c:pt>
                <c:pt idx="163">
                  <c:v>40908</c:v>
                </c:pt>
                <c:pt idx="164">
                  <c:v>40939</c:v>
                </c:pt>
                <c:pt idx="165">
                  <c:v>40968</c:v>
                </c:pt>
                <c:pt idx="166">
                  <c:v>40999</c:v>
                </c:pt>
                <c:pt idx="167">
                  <c:v>41029</c:v>
                </c:pt>
                <c:pt idx="168">
                  <c:v>41060</c:v>
                </c:pt>
                <c:pt idx="169">
                  <c:v>41090</c:v>
                </c:pt>
                <c:pt idx="170">
                  <c:v>41121</c:v>
                </c:pt>
                <c:pt idx="171">
                  <c:v>41152</c:v>
                </c:pt>
                <c:pt idx="172">
                  <c:v>41182</c:v>
                </c:pt>
                <c:pt idx="173">
                  <c:v>41213</c:v>
                </c:pt>
                <c:pt idx="174">
                  <c:v>41243</c:v>
                </c:pt>
                <c:pt idx="175">
                  <c:v>41274</c:v>
                </c:pt>
                <c:pt idx="176">
                  <c:v>41305</c:v>
                </c:pt>
                <c:pt idx="177">
                  <c:v>41333</c:v>
                </c:pt>
                <c:pt idx="178">
                  <c:v>41364</c:v>
                </c:pt>
                <c:pt idx="179">
                  <c:v>41394</c:v>
                </c:pt>
                <c:pt idx="180">
                  <c:v>41425</c:v>
                </c:pt>
                <c:pt idx="181">
                  <c:v>41455</c:v>
                </c:pt>
                <c:pt idx="182">
                  <c:v>41486</c:v>
                </c:pt>
                <c:pt idx="183">
                  <c:v>41517</c:v>
                </c:pt>
                <c:pt idx="184">
                  <c:v>41547</c:v>
                </c:pt>
                <c:pt idx="185">
                  <c:v>41578</c:v>
                </c:pt>
                <c:pt idx="186">
                  <c:v>41608</c:v>
                </c:pt>
                <c:pt idx="187">
                  <c:v>41639</c:v>
                </c:pt>
                <c:pt idx="188">
                  <c:v>41670</c:v>
                </c:pt>
                <c:pt idx="189">
                  <c:v>41698</c:v>
                </c:pt>
                <c:pt idx="190">
                  <c:v>41729</c:v>
                </c:pt>
                <c:pt idx="191">
                  <c:v>41759</c:v>
                </c:pt>
                <c:pt idx="192">
                  <c:v>41790</c:v>
                </c:pt>
                <c:pt idx="193">
                  <c:v>41820</c:v>
                </c:pt>
                <c:pt idx="194">
                  <c:v>41851</c:v>
                </c:pt>
                <c:pt idx="195">
                  <c:v>41882</c:v>
                </c:pt>
                <c:pt idx="196">
                  <c:v>41912</c:v>
                </c:pt>
                <c:pt idx="197">
                  <c:v>41943</c:v>
                </c:pt>
                <c:pt idx="198">
                  <c:v>41973</c:v>
                </c:pt>
                <c:pt idx="199">
                  <c:v>42004</c:v>
                </c:pt>
                <c:pt idx="200">
                  <c:v>42035</c:v>
                </c:pt>
                <c:pt idx="201">
                  <c:v>42063</c:v>
                </c:pt>
                <c:pt idx="202">
                  <c:v>42094</c:v>
                </c:pt>
                <c:pt idx="203">
                  <c:v>42124</c:v>
                </c:pt>
                <c:pt idx="204">
                  <c:v>42155</c:v>
                </c:pt>
                <c:pt idx="205">
                  <c:v>42185</c:v>
                </c:pt>
                <c:pt idx="206">
                  <c:v>42216</c:v>
                </c:pt>
                <c:pt idx="207">
                  <c:v>42247</c:v>
                </c:pt>
                <c:pt idx="208">
                  <c:v>42277</c:v>
                </c:pt>
                <c:pt idx="209">
                  <c:v>42308</c:v>
                </c:pt>
                <c:pt idx="210">
                  <c:v>42338</c:v>
                </c:pt>
                <c:pt idx="211">
                  <c:v>42369</c:v>
                </c:pt>
                <c:pt idx="212">
                  <c:v>42400</c:v>
                </c:pt>
                <c:pt idx="213">
                  <c:v>42429</c:v>
                </c:pt>
                <c:pt idx="214">
                  <c:v>42460</c:v>
                </c:pt>
                <c:pt idx="215">
                  <c:v>42490</c:v>
                </c:pt>
                <c:pt idx="216">
                  <c:v>42521</c:v>
                </c:pt>
                <c:pt idx="217">
                  <c:v>42551</c:v>
                </c:pt>
                <c:pt idx="218">
                  <c:v>42582</c:v>
                </c:pt>
                <c:pt idx="219">
                  <c:v>42613</c:v>
                </c:pt>
                <c:pt idx="220">
                  <c:v>42643</c:v>
                </c:pt>
                <c:pt idx="221">
                  <c:v>42674</c:v>
                </c:pt>
                <c:pt idx="222">
                  <c:v>42704</c:v>
                </c:pt>
                <c:pt idx="223">
                  <c:v>42735</c:v>
                </c:pt>
                <c:pt idx="224">
                  <c:v>42766</c:v>
                </c:pt>
                <c:pt idx="225">
                  <c:v>42794</c:v>
                </c:pt>
                <c:pt idx="226">
                  <c:v>42825</c:v>
                </c:pt>
                <c:pt idx="227">
                  <c:v>42855</c:v>
                </c:pt>
                <c:pt idx="228">
                  <c:v>42886</c:v>
                </c:pt>
                <c:pt idx="229">
                  <c:v>42916</c:v>
                </c:pt>
                <c:pt idx="230">
                  <c:v>42947</c:v>
                </c:pt>
                <c:pt idx="231">
                  <c:v>42978</c:v>
                </c:pt>
                <c:pt idx="232">
                  <c:v>43008</c:v>
                </c:pt>
                <c:pt idx="233">
                  <c:v>43039</c:v>
                </c:pt>
                <c:pt idx="234">
                  <c:v>43069</c:v>
                </c:pt>
                <c:pt idx="235">
                  <c:v>43100</c:v>
                </c:pt>
                <c:pt idx="236">
                  <c:v>43131</c:v>
                </c:pt>
                <c:pt idx="237">
                  <c:v>43159</c:v>
                </c:pt>
                <c:pt idx="238">
                  <c:v>43190</c:v>
                </c:pt>
                <c:pt idx="239">
                  <c:v>43220</c:v>
                </c:pt>
                <c:pt idx="240">
                  <c:v>43251</c:v>
                </c:pt>
                <c:pt idx="241">
                  <c:v>43281</c:v>
                </c:pt>
                <c:pt idx="242">
                  <c:v>43312</c:v>
                </c:pt>
                <c:pt idx="243">
                  <c:v>43343</c:v>
                </c:pt>
                <c:pt idx="244">
                  <c:v>43373</c:v>
                </c:pt>
                <c:pt idx="245">
                  <c:v>43404</c:v>
                </c:pt>
                <c:pt idx="246">
                  <c:v>43434</c:v>
                </c:pt>
                <c:pt idx="247">
                  <c:v>43465</c:v>
                </c:pt>
                <c:pt idx="248">
                  <c:v>43496</c:v>
                </c:pt>
                <c:pt idx="249">
                  <c:v>43524</c:v>
                </c:pt>
                <c:pt idx="250">
                  <c:v>43555</c:v>
                </c:pt>
                <c:pt idx="251">
                  <c:v>43585</c:v>
                </c:pt>
                <c:pt idx="252">
                  <c:v>43616</c:v>
                </c:pt>
                <c:pt idx="253">
                  <c:v>43646</c:v>
                </c:pt>
                <c:pt idx="254">
                  <c:v>43677</c:v>
                </c:pt>
                <c:pt idx="255">
                  <c:v>43708</c:v>
                </c:pt>
                <c:pt idx="256">
                  <c:v>43738</c:v>
                </c:pt>
                <c:pt idx="257">
                  <c:v>43769</c:v>
                </c:pt>
                <c:pt idx="258">
                  <c:v>43799</c:v>
                </c:pt>
                <c:pt idx="259">
                  <c:v>43830</c:v>
                </c:pt>
                <c:pt idx="260">
                  <c:v>43861</c:v>
                </c:pt>
                <c:pt idx="261">
                  <c:v>43890</c:v>
                </c:pt>
                <c:pt idx="262">
                  <c:v>43921</c:v>
                </c:pt>
                <c:pt idx="263">
                  <c:v>43951</c:v>
                </c:pt>
                <c:pt idx="264">
                  <c:v>43982</c:v>
                </c:pt>
                <c:pt idx="265">
                  <c:v>44012</c:v>
                </c:pt>
                <c:pt idx="266">
                  <c:v>44043</c:v>
                </c:pt>
                <c:pt idx="267">
                  <c:v>44074</c:v>
                </c:pt>
                <c:pt idx="268">
                  <c:v>44104</c:v>
                </c:pt>
                <c:pt idx="269">
                  <c:v>44135</c:v>
                </c:pt>
                <c:pt idx="270">
                  <c:v>44165</c:v>
                </c:pt>
                <c:pt idx="271">
                  <c:v>44196</c:v>
                </c:pt>
                <c:pt idx="272">
                  <c:v>44227</c:v>
                </c:pt>
                <c:pt idx="273">
                  <c:v>44255</c:v>
                </c:pt>
                <c:pt idx="274">
                  <c:v>44286</c:v>
                </c:pt>
                <c:pt idx="275">
                  <c:v>44316</c:v>
                </c:pt>
                <c:pt idx="276">
                  <c:v>44347</c:v>
                </c:pt>
                <c:pt idx="277">
                  <c:v>44377</c:v>
                </c:pt>
                <c:pt idx="278">
                  <c:v>44408</c:v>
                </c:pt>
                <c:pt idx="279">
                  <c:v>44439</c:v>
                </c:pt>
                <c:pt idx="280">
                  <c:v>44469</c:v>
                </c:pt>
                <c:pt idx="281">
                  <c:v>44500</c:v>
                </c:pt>
                <c:pt idx="282">
                  <c:v>44530</c:v>
                </c:pt>
                <c:pt idx="283">
                  <c:v>44561</c:v>
                </c:pt>
                <c:pt idx="284">
                  <c:v>44592</c:v>
                </c:pt>
                <c:pt idx="285">
                  <c:v>44620</c:v>
                </c:pt>
                <c:pt idx="286">
                  <c:v>44651</c:v>
                </c:pt>
                <c:pt idx="287">
                  <c:v>44681</c:v>
                </c:pt>
                <c:pt idx="288">
                  <c:v>44712</c:v>
                </c:pt>
                <c:pt idx="289">
                  <c:v>44742</c:v>
                </c:pt>
                <c:pt idx="290">
                  <c:v>44773</c:v>
                </c:pt>
                <c:pt idx="291">
                  <c:v>44804</c:v>
                </c:pt>
                <c:pt idx="292">
                  <c:v>44834</c:v>
                </c:pt>
                <c:pt idx="293">
                  <c:v>44865</c:v>
                </c:pt>
                <c:pt idx="294">
                  <c:v>44895</c:v>
                </c:pt>
                <c:pt idx="295">
                  <c:v>44926</c:v>
                </c:pt>
                <c:pt idx="296">
                  <c:v>44957</c:v>
                </c:pt>
                <c:pt idx="297">
                  <c:v>44985</c:v>
                </c:pt>
                <c:pt idx="298">
                  <c:v>45016</c:v>
                </c:pt>
                <c:pt idx="299">
                  <c:v>45046</c:v>
                </c:pt>
                <c:pt idx="300">
                  <c:v>45077</c:v>
                </c:pt>
                <c:pt idx="301">
                  <c:v>45107</c:v>
                </c:pt>
                <c:pt idx="302">
                  <c:v>45138</c:v>
                </c:pt>
                <c:pt idx="303">
                  <c:v>45169</c:v>
                </c:pt>
                <c:pt idx="304">
                  <c:v>45199</c:v>
                </c:pt>
                <c:pt idx="305">
                  <c:v>45230</c:v>
                </c:pt>
                <c:pt idx="306">
                  <c:v>45260</c:v>
                </c:pt>
                <c:pt idx="307">
                  <c:v>45291</c:v>
                </c:pt>
                <c:pt idx="308">
                  <c:v>45322</c:v>
                </c:pt>
                <c:pt idx="309">
                  <c:v>45351</c:v>
                </c:pt>
                <c:pt idx="310">
                  <c:v>45382</c:v>
                </c:pt>
                <c:pt idx="311">
                  <c:v>45412</c:v>
                </c:pt>
                <c:pt idx="312">
                  <c:v>45443</c:v>
                </c:pt>
                <c:pt idx="313">
                  <c:v>45473</c:v>
                </c:pt>
                <c:pt idx="314">
                  <c:v>45504</c:v>
                </c:pt>
                <c:pt idx="315">
                  <c:v>45535</c:v>
                </c:pt>
                <c:pt idx="316">
                  <c:v>45565</c:v>
                </c:pt>
                <c:pt idx="317">
                  <c:v>45596</c:v>
                </c:pt>
                <c:pt idx="318">
                  <c:v>45626</c:v>
                </c:pt>
                <c:pt idx="319">
                  <c:v>45657</c:v>
                </c:pt>
                <c:pt idx="320">
                  <c:v>45688</c:v>
                </c:pt>
                <c:pt idx="321">
                  <c:v>45716</c:v>
                </c:pt>
                <c:pt idx="322">
                  <c:v>45747</c:v>
                </c:pt>
                <c:pt idx="323">
                  <c:v>45777</c:v>
                </c:pt>
                <c:pt idx="324">
                  <c:v>45808</c:v>
                </c:pt>
                <c:pt idx="325">
                  <c:v>45838</c:v>
                </c:pt>
                <c:pt idx="326">
                  <c:v>45869</c:v>
                </c:pt>
                <c:pt idx="327">
                  <c:v>45900</c:v>
                </c:pt>
              </c:numCache>
            </c:numRef>
          </c:cat>
          <c:val>
            <c:numRef>
              <c:f>[PMIs.xlsx]ISM!$U$3:$U$330</c:f>
              <c:numCache>
                <c:formatCode>General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100000</c:v>
                </c:pt>
                <c:pt idx="35">
                  <c:v>100000</c:v>
                </c:pt>
                <c:pt idx="36">
                  <c:v>100000</c:v>
                </c:pt>
                <c:pt idx="37">
                  <c:v>100000</c:v>
                </c:pt>
                <c:pt idx="38">
                  <c:v>100000</c:v>
                </c:pt>
                <c:pt idx="39">
                  <c:v>100000</c:v>
                </c:pt>
                <c:pt idx="40">
                  <c:v>100000</c:v>
                </c:pt>
                <c:pt idx="41">
                  <c:v>100000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100000</c:v>
                </c:pt>
                <c:pt idx="116">
                  <c:v>100000</c:v>
                </c:pt>
                <c:pt idx="117">
                  <c:v>100000</c:v>
                </c:pt>
                <c:pt idx="118">
                  <c:v>100000</c:v>
                </c:pt>
                <c:pt idx="119">
                  <c:v>100000</c:v>
                </c:pt>
                <c:pt idx="120">
                  <c:v>100000</c:v>
                </c:pt>
                <c:pt idx="121">
                  <c:v>100000</c:v>
                </c:pt>
                <c:pt idx="122">
                  <c:v>100000</c:v>
                </c:pt>
                <c:pt idx="123">
                  <c:v>100000</c:v>
                </c:pt>
                <c:pt idx="124">
                  <c:v>100000</c:v>
                </c:pt>
                <c:pt idx="125">
                  <c:v>100000</c:v>
                </c:pt>
                <c:pt idx="126">
                  <c:v>100000</c:v>
                </c:pt>
                <c:pt idx="127">
                  <c:v>100000</c:v>
                </c:pt>
                <c:pt idx="128">
                  <c:v>100000</c:v>
                </c:pt>
                <c:pt idx="129">
                  <c:v>100000</c:v>
                </c:pt>
                <c:pt idx="130">
                  <c:v>100000</c:v>
                </c:pt>
                <c:pt idx="131">
                  <c:v>100000</c:v>
                </c:pt>
                <c:pt idx="132">
                  <c:v>100000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100000</c:v>
                </c:pt>
                <c:pt idx="262">
                  <c:v>100000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63-476D-8F0F-D7BC7FB0B6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2076144"/>
        <c:axId val="1952069424"/>
      </c:areaChart>
      <c:lineChart>
        <c:grouping val="standard"/>
        <c:varyColors val="0"/>
        <c:ser>
          <c:idx val="0"/>
          <c:order val="0"/>
          <c:tx>
            <c:strRef>
              <c:f>[PMIs.xlsx]ISM!$S$2</c:f>
              <c:strCache>
                <c:ptCount val="1"/>
                <c:pt idx="0">
                  <c:v>ISM Services New Orders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[PMIs.xlsx]ISM!$R$3:$R$331</c:f>
              <c:numCache>
                <c:formatCode>m/d/yyyy</c:formatCode>
                <c:ptCount val="329"/>
                <c:pt idx="0">
                  <c:v>35946</c:v>
                </c:pt>
                <c:pt idx="1">
                  <c:v>35976</c:v>
                </c:pt>
                <c:pt idx="2">
                  <c:v>36007</c:v>
                </c:pt>
                <c:pt idx="3">
                  <c:v>36038</c:v>
                </c:pt>
                <c:pt idx="4">
                  <c:v>36068</c:v>
                </c:pt>
                <c:pt idx="5">
                  <c:v>36099</c:v>
                </c:pt>
                <c:pt idx="6">
                  <c:v>36129</c:v>
                </c:pt>
                <c:pt idx="7">
                  <c:v>36160</c:v>
                </c:pt>
                <c:pt idx="8">
                  <c:v>36191</c:v>
                </c:pt>
                <c:pt idx="9">
                  <c:v>36219</c:v>
                </c:pt>
                <c:pt idx="10">
                  <c:v>36250</c:v>
                </c:pt>
                <c:pt idx="11">
                  <c:v>36280</c:v>
                </c:pt>
                <c:pt idx="12">
                  <c:v>36311</c:v>
                </c:pt>
                <c:pt idx="13">
                  <c:v>36341</c:v>
                </c:pt>
                <c:pt idx="14">
                  <c:v>36372</c:v>
                </c:pt>
                <c:pt idx="15">
                  <c:v>36403</c:v>
                </c:pt>
                <c:pt idx="16">
                  <c:v>36433</c:v>
                </c:pt>
                <c:pt idx="17">
                  <c:v>36464</c:v>
                </c:pt>
                <c:pt idx="18">
                  <c:v>36494</c:v>
                </c:pt>
                <c:pt idx="19">
                  <c:v>36525</c:v>
                </c:pt>
                <c:pt idx="20">
                  <c:v>36556</c:v>
                </c:pt>
                <c:pt idx="21">
                  <c:v>36585</c:v>
                </c:pt>
                <c:pt idx="22">
                  <c:v>36616</c:v>
                </c:pt>
                <c:pt idx="23">
                  <c:v>36646</c:v>
                </c:pt>
                <c:pt idx="24">
                  <c:v>36677</c:v>
                </c:pt>
                <c:pt idx="25">
                  <c:v>36707</c:v>
                </c:pt>
                <c:pt idx="26">
                  <c:v>36738</c:v>
                </c:pt>
                <c:pt idx="27">
                  <c:v>36769</c:v>
                </c:pt>
                <c:pt idx="28">
                  <c:v>36799</c:v>
                </c:pt>
                <c:pt idx="29">
                  <c:v>36830</c:v>
                </c:pt>
                <c:pt idx="30">
                  <c:v>36860</c:v>
                </c:pt>
                <c:pt idx="31">
                  <c:v>36891</c:v>
                </c:pt>
                <c:pt idx="32">
                  <c:v>36922</c:v>
                </c:pt>
                <c:pt idx="33">
                  <c:v>36950</c:v>
                </c:pt>
                <c:pt idx="34">
                  <c:v>36981</c:v>
                </c:pt>
                <c:pt idx="35">
                  <c:v>37011</c:v>
                </c:pt>
                <c:pt idx="36">
                  <c:v>37042</c:v>
                </c:pt>
                <c:pt idx="37">
                  <c:v>37072</c:v>
                </c:pt>
                <c:pt idx="38">
                  <c:v>37103</c:v>
                </c:pt>
                <c:pt idx="39">
                  <c:v>37134</c:v>
                </c:pt>
                <c:pt idx="40">
                  <c:v>37164</c:v>
                </c:pt>
                <c:pt idx="41">
                  <c:v>37195</c:v>
                </c:pt>
                <c:pt idx="42">
                  <c:v>37225</c:v>
                </c:pt>
                <c:pt idx="43">
                  <c:v>37256</c:v>
                </c:pt>
                <c:pt idx="44">
                  <c:v>37287</c:v>
                </c:pt>
                <c:pt idx="45">
                  <c:v>37315</c:v>
                </c:pt>
                <c:pt idx="46">
                  <c:v>37346</c:v>
                </c:pt>
                <c:pt idx="47">
                  <c:v>37376</c:v>
                </c:pt>
                <c:pt idx="48">
                  <c:v>37407</c:v>
                </c:pt>
                <c:pt idx="49">
                  <c:v>37437</c:v>
                </c:pt>
                <c:pt idx="50">
                  <c:v>37468</c:v>
                </c:pt>
                <c:pt idx="51">
                  <c:v>37499</c:v>
                </c:pt>
                <c:pt idx="52">
                  <c:v>37529</c:v>
                </c:pt>
                <c:pt idx="53">
                  <c:v>37560</c:v>
                </c:pt>
                <c:pt idx="54">
                  <c:v>37590</c:v>
                </c:pt>
                <c:pt idx="55">
                  <c:v>37621</c:v>
                </c:pt>
                <c:pt idx="56">
                  <c:v>37652</c:v>
                </c:pt>
                <c:pt idx="57">
                  <c:v>37680</c:v>
                </c:pt>
                <c:pt idx="58">
                  <c:v>37711</c:v>
                </c:pt>
                <c:pt idx="59">
                  <c:v>37741</c:v>
                </c:pt>
                <c:pt idx="60">
                  <c:v>37772</c:v>
                </c:pt>
                <c:pt idx="61">
                  <c:v>37802</c:v>
                </c:pt>
                <c:pt idx="62">
                  <c:v>37833</c:v>
                </c:pt>
                <c:pt idx="63">
                  <c:v>37864</c:v>
                </c:pt>
                <c:pt idx="64">
                  <c:v>37894</c:v>
                </c:pt>
                <c:pt idx="65">
                  <c:v>37925</c:v>
                </c:pt>
                <c:pt idx="66">
                  <c:v>37955</c:v>
                </c:pt>
                <c:pt idx="67">
                  <c:v>37986</c:v>
                </c:pt>
                <c:pt idx="68">
                  <c:v>38017</c:v>
                </c:pt>
                <c:pt idx="69">
                  <c:v>38046</c:v>
                </c:pt>
                <c:pt idx="70">
                  <c:v>38077</c:v>
                </c:pt>
                <c:pt idx="71">
                  <c:v>38107</c:v>
                </c:pt>
                <c:pt idx="72">
                  <c:v>38138</c:v>
                </c:pt>
                <c:pt idx="73">
                  <c:v>38168</c:v>
                </c:pt>
                <c:pt idx="74">
                  <c:v>38199</c:v>
                </c:pt>
                <c:pt idx="75">
                  <c:v>38230</c:v>
                </c:pt>
                <c:pt idx="76">
                  <c:v>38260</c:v>
                </c:pt>
                <c:pt idx="77">
                  <c:v>38291</c:v>
                </c:pt>
                <c:pt idx="78">
                  <c:v>38321</c:v>
                </c:pt>
                <c:pt idx="79">
                  <c:v>38352</c:v>
                </c:pt>
                <c:pt idx="80">
                  <c:v>38383</c:v>
                </c:pt>
                <c:pt idx="81">
                  <c:v>38411</c:v>
                </c:pt>
                <c:pt idx="82">
                  <c:v>38442</c:v>
                </c:pt>
                <c:pt idx="83">
                  <c:v>38472</c:v>
                </c:pt>
                <c:pt idx="84">
                  <c:v>38503</c:v>
                </c:pt>
                <c:pt idx="85">
                  <c:v>38533</c:v>
                </c:pt>
                <c:pt idx="86">
                  <c:v>38564</c:v>
                </c:pt>
                <c:pt idx="87">
                  <c:v>38595</c:v>
                </c:pt>
                <c:pt idx="88">
                  <c:v>38625</c:v>
                </c:pt>
                <c:pt idx="89">
                  <c:v>38656</c:v>
                </c:pt>
                <c:pt idx="90">
                  <c:v>38686</c:v>
                </c:pt>
                <c:pt idx="91">
                  <c:v>38717</c:v>
                </c:pt>
                <c:pt idx="92">
                  <c:v>38748</c:v>
                </c:pt>
                <c:pt idx="93">
                  <c:v>38776</c:v>
                </c:pt>
                <c:pt idx="94">
                  <c:v>38807</c:v>
                </c:pt>
                <c:pt idx="95">
                  <c:v>38837</c:v>
                </c:pt>
                <c:pt idx="96">
                  <c:v>38868</c:v>
                </c:pt>
                <c:pt idx="97">
                  <c:v>38898</c:v>
                </c:pt>
                <c:pt idx="98">
                  <c:v>38929</c:v>
                </c:pt>
                <c:pt idx="99">
                  <c:v>38960</c:v>
                </c:pt>
                <c:pt idx="100">
                  <c:v>38990</c:v>
                </c:pt>
                <c:pt idx="101">
                  <c:v>39021</c:v>
                </c:pt>
                <c:pt idx="102">
                  <c:v>39051</c:v>
                </c:pt>
                <c:pt idx="103">
                  <c:v>39082</c:v>
                </c:pt>
                <c:pt idx="104">
                  <c:v>39113</c:v>
                </c:pt>
                <c:pt idx="105">
                  <c:v>39141</c:v>
                </c:pt>
                <c:pt idx="106">
                  <c:v>39172</c:v>
                </c:pt>
                <c:pt idx="107">
                  <c:v>39202</c:v>
                </c:pt>
                <c:pt idx="108">
                  <c:v>39233</c:v>
                </c:pt>
                <c:pt idx="109">
                  <c:v>39263</c:v>
                </c:pt>
                <c:pt idx="110">
                  <c:v>39294</c:v>
                </c:pt>
                <c:pt idx="111">
                  <c:v>39325</c:v>
                </c:pt>
                <c:pt idx="112">
                  <c:v>39355</c:v>
                </c:pt>
                <c:pt idx="113">
                  <c:v>39386</c:v>
                </c:pt>
                <c:pt idx="114">
                  <c:v>39416</c:v>
                </c:pt>
                <c:pt idx="115">
                  <c:v>39447</c:v>
                </c:pt>
                <c:pt idx="116">
                  <c:v>39478</c:v>
                </c:pt>
                <c:pt idx="117">
                  <c:v>39507</c:v>
                </c:pt>
                <c:pt idx="118">
                  <c:v>39538</c:v>
                </c:pt>
                <c:pt idx="119">
                  <c:v>39568</c:v>
                </c:pt>
                <c:pt idx="120">
                  <c:v>39599</c:v>
                </c:pt>
                <c:pt idx="121">
                  <c:v>39629</c:v>
                </c:pt>
                <c:pt idx="122">
                  <c:v>39660</c:v>
                </c:pt>
                <c:pt idx="123">
                  <c:v>39691</c:v>
                </c:pt>
                <c:pt idx="124">
                  <c:v>39721</c:v>
                </c:pt>
                <c:pt idx="125">
                  <c:v>39752</c:v>
                </c:pt>
                <c:pt idx="126">
                  <c:v>39782</c:v>
                </c:pt>
                <c:pt idx="127">
                  <c:v>39813</c:v>
                </c:pt>
                <c:pt idx="128">
                  <c:v>39844</c:v>
                </c:pt>
                <c:pt idx="129">
                  <c:v>39872</c:v>
                </c:pt>
                <c:pt idx="130">
                  <c:v>39903</c:v>
                </c:pt>
                <c:pt idx="131">
                  <c:v>39933</c:v>
                </c:pt>
                <c:pt idx="132">
                  <c:v>39964</c:v>
                </c:pt>
                <c:pt idx="133">
                  <c:v>39994</c:v>
                </c:pt>
                <c:pt idx="134">
                  <c:v>40025</c:v>
                </c:pt>
                <c:pt idx="135">
                  <c:v>40056</c:v>
                </c:pt>
                <c:pt idx="136">
                  <c:v>40086</c:v>
                </c:pt>
                <c:pt idx="137">
                  <c:v>40117</c:v>
                </c:pt>
                <c:pt idx="138">
                  <c:v>40147</c:v>
                </c:pt>
                <c:pt idx="139">
                  <c:v>40178</c:v>
                </c:pt>
                <c:pt idx="140">
                  <c:v>40209</c:v>
                </c:pt>
                <c:pt idx="141">
                  <c:v>40237</c:v>
                </c:pt>
                <c:pt idx="142">
                  <c:v>40268</c:v>
                </c:pt>
                <c:pt idx="143">
                  <c:v>40298</c:v>
                </c:pt>
                <c:pt idx="144">
                  <c:v>40329</c:v>
                </c:pt>
                <c:pt idx="145">
                  <c:v>40359</c:v>
                </c:pt>
                <c:pt idx="146">
                  <c:v>40390</c:v>
                </c:pt>
                <c:pt idx="147">
                  <c:v>40421</c:v>
                </c:pt>
                <c:pt idx="148">
                  <c:v>40451</c:v>
                </c:pt>
                <c:pt idx="149">
                  <c:v>40482</c:v>
                </c:pt>
                <c:pt idx="150">
                  <c:v>40512</c:v>
                </c:pt>
                <c:pt idx="151">
                  <c:v>40543</c:v>
                </c:pt>
                <c:pt idx="152">
                  <c:v>40574</c:v>
                </c:pt>
                <c:pt idx="153">
                  <c:v>40602</c:v>
                </c:pt>
                <c:pt idx="154">
                  <c:v>40633</c:v>
                </c:pt>
                <c:pt idx="155">
                  <c:v>40663</c:v>
                </c:pt>
                <c:pt idx="156">
                  <c:v>40694</c:v>
                </c:pt>
                <c:pt idx="157">
                  <c:v>40724</c:v>
                </c:pt>
                <c:pt idx="158">
                  <c:v>40755</c:v>
                </c:pt>
                <c:pt idx="159">
                  <c:v>40786</c:v>
                </c:pt>
                <c:pt idx="160">
                  <c:v>40816</c:v>
                </c:pt>
                <c:pt idx="161">
                  <c:v>40847</c:v>
                </c:pt>
                <c:pt idx="162">
                  <c:v>40877</c:v>
                </c:pt>
                <c:pt idx="163">
                  <c:v>40908</c:v>
                </c:pt>
                <c:pt idx="164">
                  <c:v>40939</c:v>
                </c:pt>
                <c:pt idx="165">
                  <c:v>40968</c:v>
                </c:pt>
                <c:pt idx="166">
                  <c:v>40999</c:v>
                </c:pt>
                <c:pt idx="167">
                  <c:v>41029</c:v>
                </c:pt>
                <c:pt idx="168">
                  <c:v>41060</c:v>
                </c:pt>
                <c:pt idx="169">
                  <c:v>41090</c:v>
                </c:pt>
                <c:pt idx="170">
                  <c:v>41121</c:v>
                </c:pt>
                <c:pt idx="171">
                  <c:v>41152</c:v>
                </c:pt>
                <c:pt idx="172">
                  <c:v>41182</c:v>
                </c:pt>
                <c:pt idx="173">
                  <c:v>41213</c:v>
                </c:pt>
                <c:pt idx="174">
                  <c:v>41243</c:v>
                </c:pt>
                <c:pt idx="175">
                  <c:v>41274</c:v>
                </c:pt>
                <c:pt idx="176">
                  <c:v>41305</c:v>
                </c:pt>
                <c:pt idx="177">
                  <c:v>41333</c:v>
                </c:pt>
                <c:pt idx="178">
                  <c:v>41364</c:v>
                </c:pt>
                <c:pt idx="179">
                  <c:v>41394</c:v>
                </c:pt>
                <c:pt idx="180">
                  <c:v>41425</c:v>
                </c:pt>
                <c:pt idx="181">
                  <c:v>41455</c:v>
                </c:pt>
                <c:pt idx="182">
                  <c:v>41486</c:v>
                </c:pt>
                <c:pt idx="183">
                  <c:v>41517</c:v>
                </c:pt>
                <c:pt idx="184">
                  <c:v>41547</c:v>
                </c:pt>
                <c:pt idx="185">
                  <c:v>41578</c:v>
                </c:pt>
                <c:pt idx="186">
                  <c:v>41608</c:v>
                </c:pt>
                <c:pt idx="187">
                  <c:v>41639</c:v>
                </c:pt>
                <c:pt idx="188">
                  <c:v>41670</c:v>
                </c:pt>
                <c:pt idx="189">
                  <c:v>41698</c:v>
                </c:pt>
                <c:pt idx="190">
                  <c:v>41729</c:v>
                </c:pt>
                <c:pt idx="191">
                  <c:v>41759</c:v>
                </c:pt>
                <c:pt idx="192">
                  <c:v>41790</c:v>
                </c:pt>
                <c:pt idx="193">
                  <c:v>41820</c:v>
                </c:pt>
                <c:pt idx="194">
                  <c:v>41851</c:v>
                </c:pt>
                <c:pt idx="195">
                  <c:v>41882</c:v>
                </c:pt>
                <c:pt idx="196">
                  <c:v>41912</c:v>
                </c:pt>
                <c:pt idx="197">
                  <c:v>41943</c:v>
                </c:pt>
                <c:pt idx="198">
                  <c:v>41973</c:v>
                </c:pt>
                <c:pt idx="199">
                  <c:v>42004</c:v>
                </c:pt>
                <c:pt idx="200">
                  <c:v>42035</c:v>
                </c:pt>
                <c:pt idx="201">
                  <c:v>42063</c:v>
                </c:pt>
                <c:pt idx="202">
                  <c:v>42094</c:v>
                </c:pt>
                <c:pt idx="203">
                  <c:v>42124</c:v>
                </c:pt>
                <c:pt idx="204">
                  <c:v>42155</c:v>
                </c:pt>
                <c:pt idx="205">
                  <c:v>42185</c:v>
                </c:pt>
                <c:pt idx="206">
                  <c:v>42216</c:v>
                </c:pt>
                <c:pt idx="207">
                  <c:v>42247</c:v>
                </c:pt>
                <c:pt idx="208">
                  <c:v>42277</c:v>
                </c:pt>
                <c:pt idx="209">
                  <c:v>42308</c:v>
                </c:pt>
                <c:pt idx="210">
                  <c:v>42338</c:v>
                </c:pt>
                <c:pt idx="211">
                  <c:v>42369</c:v>
                </c:pt>
                <c:pt idx="212">
                  <c:v>42400</c:v>
                </c:pt>
                <c:pt idx="213">
                  <c:v>42429</c:v>
                </c:pt>
                <c:pt idx="214">
                  <c:v>42460</c:v>
                </c:pt>
                <c:pt idx="215">
                  <c:v>42490</c:v>
                </c:pt>
                <c:pt idx="216">
                  <c:v>42521</c:v>
                </c:pt>
                <c:pt idx="217">
                  <c:v>42551</c:v>
                </c:pt>
                <c:pt idx="218">
                  <c:v>42582</c:v>
                </c:pt>
                <c:pt idx="219">
                  <c:v>42613</c:v>
                </c:pt>
                <c:pt idx="220">
                  <c:v>42643</c:v>
                </c:pt>
                <c:pt idx="221">
                  <c:v>42674</c:v>
                </c:pt>
                <c:pt idx="222">
                  <c:v>42704</c:v>
                </c:pt>
                <c:pt idx="223">
                  <c:v>42735</c:v>
                </c:pt>
                <c:pt idx="224">
                  <c:v>42766</c:v>
                </c:pt>
                <c:pt idx="225">
                  <c:v>42794</c:v>
                </c:pt>
                <c:pt idx="226">
                  <c:v>42825</c:v>
                </c:pt>
                <c:pt idx="227">
                  <c:v>42855</c:v>
                </c:pt>
                <c:pt idx="228">
                  <c:v>42886</c:v>
                </c:pt>
                <c:pt idx="229">
                  <c:v>42916</c:v>
                </c:pt>
                <c:pt idx="230">
                  <c:v>42947</c:v>
                </c:pt>
                <c:pt idx="231">
                  <c:v>42978</c:v>
                </c:pt>
                <c:pt idx="232">
                  <c:v>43008</c:v>
                </c:pt>
                <c:pt idx="233">
                  <c:v>43039</c:v>
                </c:pt>
                <c:pt idx="234">
                  <c:v>43069</c:v>
                </c:pt>
                <c:pt idx="235">
                  <c:v>43100</c:v>
                </c:pt>
                <c:pt idx="236">
                  <c:v>43131</c:v>
                </c:pt>
                <c:pt idx="237">
                  <c:v>43159</c:v>
                </c:pt>
                <c:pt idx="238">
                  <c:v>43190</c:v>
                </c:pt>
                <c:pt idx="239">
                  <c:v>43220</c:v>
                </c:pt>
                <c:pt idx="240">
                  <c:v>43251</c:v>
                </c:pt>
                <c:pt idx="241">
                  <c:v>43281</c:v>
                </c:pt>
                <c:pt idx="242">
                  <c:v>43312</c:v>
                </c:pt>
                <c:pt idx="243">
                  <c:v>43343</c:v>
                </c:pt>
                <c:pt idx="244">
                  <c:v>43373</c:v>
                </c:pt>
                <c:pt idx="245">
                  <c:v>43404</c:v>
                </c:pt>
                <c:pt idx="246">
                  <c:v>43434</c:v>
                </c:pt>
                <c:pt idx="247">
                  <c:v>43465</c:v>
                </c:pt>
                <c:pt idx="248">
                  <c:v>43496</c:v>
                </c:pt>
                <c:pt idx="249">
                  <c:v>43524</c:v>
                </c:pt>
                <c:pt idx="250">
                  <c:v>43555</c:v>
                </c:pt>
                <c:pt idx="251">
                  <c:v>43585</c:v>
                </c:pt>
                <c:pt idx="252">
                  <c:v>43616</c:v>
                </c:pt>
                <c:pt idx="253">
                  <c:v>43646</c:v>
                </c:pt>
                <c:pt idx="254">
                  <c:v>43677</c:v>
                </c:pt>
                <c:pt idx="255">
                  <c:v>43708</c:v>
                </c:pt>
                <c:pt idx="256">
                  <c:v>43738</c:v>
                </c:pt>
                <c:pt idx="257">
                  <c:v>43769</c:v>
                </c:pt>
                <c:pt idx="258">
                  <c:v>43799</c:v>
                </c:pt>
                <c:pt idx="259">
                  <c:v>43830</c:v>
                </c:pt>
                <c:pt idx="260">
                  <c:v>43861</c:v>
                </c:pt>
                <c:pt idx="261">
                  <c:v>43890</c:v>
                </c:pt>
                <c:pt idx="262">
                  <c:v>43921</c:v>
                </c:pt>
                <c:pt idx="263">
                  <c:v>43951</c:v>
                </c:pt>
                <c:pt idx="264">
                  <c:v>43982</c:v>
                </c:pt>
                <c:pt idx="265">
                  <c:v>44012</c:v>
                </c:pt>
                <c:pt idx="266">
                  <c:v>44043</c:v>
                </c:pt>
                <c:pt idx="267">
                  <c:v>44074</c:v>
                </c:pt>
                <c:pt idx="268">
                  <c:v>44104</c:v>
                </c:pt>
                <c:pt idx="269">
                  <c:v>44135</c:v>
                </c:pt>
                <c:pt idx="270">
                  <c:v>44165</c:v>
                </c:pt>
                <c:pt idx="271">
                  <c:v>44196</c:v>
                </c:pt>
                <c:pt idx="272">
                  <c:v>44227</c:v>
                </c:pt>
                <c:pt idx="273">
                  <c:v>44255</c:v>
                </c:pt>
                <c:pt idx="274">
                  <c:v>44286</c:v>
                </c:pt>
                <c:pt idx="275">
                  <c:v>44316</c:v>
                </c:pt>
                <c:pt idx="276">
                  <c:v>44347</c:v>
                </c:pt>
                <c:pt idx="277">
                  <c:v>44377</c:v>
                </c:pt>
                <c:pt idx="278">
                  <c:v>44408</c:v>
                </c:pt>
                <c:pt idx="279">
                  <c:v>44439</c:v>
                </c:pt>
                <c:pt idx="280">
                  <c:v>44469</c:v>
                </c:pt>
                <c:pt idx="281">
                  <c:v>44500</c:v>
                </c:pt>
                <c:pt idx="282">
                  <c:v>44530</c:v>
                </c:pt>
                <c:pt idx="283">
                  <c:v>44561</c:v>
                </c:pt>
                <c:pt idx="284">
                  <c:v>44592</c:v>
                </c:pt>
                <c:pt idx="285">
                  <c:v>44620</c:v>
                </c:pt>
                <c:pt idx="286">
                  <c:v>44651</c:v>
                </c:pt>
                <c:pt idx="287">
                  <c:v>44681</c:v>
                </c:pt>
                <c:pt idx="288">
                  <c:v>44712</c:v>
                </c:pt>
                <c:pt idx="289">
                  <c:v>44742</c:v>
                </c:pt>
                <c:pt idx="290">
                  <c:v>44773</c:v>
                </c:pt>
                <c:pt idx="291">
                  <c:v>44804</c:v>
                </c:pt>
                <c:pt idx="292">
                  <c:v>44834</c:v>
                </c:pt>
                <c:pt idx="293">
                  <c:v>44865</c:v>
                </c:pt>
                <c:pt idx="294">
                  <c:v>44895</c:v>
                </c:pt>
                <c:pt idx="295">
                  <c:v>44926</c:v>
                </c:pt>
                <c:pt idx="296">
                  <c:v>44957</c:v>
                </c:pt>
                <c:pt idx="297">
                  <c:v>44985</c:v>
                </c:pt>
                <c:pt idx="298">
                  <c:v>45016</c:v>
                </c:pt>
                <c:pt idx="299">
                  <c:v>45046</c:v>
                </c:pt>
                <c:pt idx="300">
                  <c:v>45077</c:v>
                </c:pt>
                <c:pt idx="301">
                  <c:v>45107</c:v>
                </c:pt>
                <c:pt idx="302">
                  <c:v>45138</c:v>
                </c:pt>
                <c:pt idx="303">
                  <c:v>45169</c:v>
                </c:pt>
                <c:pt idx="304">
                  <c:v>45199</c:v>
                </c:pt>
                <c:pt idx="305">
                  <c:v>45230</c:v>
                </c:pt>
                <c:pt idx="306">
                  <c:v>45260</c:v>
                </c:pt>
                <c:pt idx="307">
                  <c:v>45291</c:v>
                </c:pt>
                <c:pt idx="308">
                  <c:v>45322</c:v>
                </c:pt>
                <c:pt idx="309">
                  <c:v>45351</c:v>
                </c:pt>
                <c:pt idx="310">
                  <c:v>45382</c:v>
                </c:pt>
                <c:pt idx="311">
                  <c:v>45412</c:v>
                </c:pt>
                <c:pt idx="312">
                  <c:v>45443</c:v>
                </c:pt>
                <c:pt idx="313">
                  <c:v>45473</c:v>
                </c:pt>
                <c:pt idx="314">
                  <c:v>45504</c:v>
                </c:pt>
                <c:pt idx="315">
                  <c:v>45535</c:v>
                </c:pt>
                <c:pt idx="316">
                  <c:v>45565</c:v>
                </c:pt>
                <c:pt idx="317">
                  <c:v>45596</c:v>
                </c:pt>
                <c:pt idx="318">
                  <c:v>45626</c:v>
                </c:pt>
                <c:pt idx="319">
                  <c:v>45657</c:v>
                </c:pt>
                <c:pt idx="320">
                  <c:v>45688</c:v>
                </c:pt>
                <c:pt idx="321">
                  <c:v>45716</c:v>
                </c:pt>
                <c:pt idx="322">
                  <c:v>45747</c:v>
                </c:pt>
                <c:pt idx="323">
                  <c:v>45777</c:v>
                </c:pt>
                <c:pt idx="324">
                  <c:v>45808</c:v>
                </c:pt>
                <c:pt idx="325">
                  <c:v>45838</c:v>
                </c:pt>
                <c:pt idx="326">
                  <c:v>45869</c:v>
                </c:pt>
                <c:pt idx="327">
                  <c:v>45900</c:v>
                </c:pt>
                <c:pt idx="328">
                  <c:v>45930</c:v>
                </c:pt>
              </c:numCache>
            </c:numRef>
          </c:cat>
          <c:val>
            <c:numRef>
              <c:f>[PMIs.xlsx]ISM!$S$3:$S$331</c:f>
              <c:numCache>
                <c:formatCode>General</c:formatCode>
                <c:ptCount val="329"/>
                <c:pt idx="0">
                  <c:v>60.2</c:v>
                </c:pt>
                <c:pt idx="1">
                  <c:v>55.8</c:v>
                </c:pt>
                <c:pt idx="2">
                  <c:v>58.2</c:v>
                </c:pt>
                <c:pt idx="3">
                  <c:v>55.3</c:v>
                </c:pt>
                <c:pt idx="4">
                  <c:v>55.9</c:v>
                </c:pt>
                <c:pt idx="5">
                  <c:v>54.7</c:v>
                </c:pt>
                <c:pt idx="6">
                  <c:v>52.7</c:v>
                </c:pt>
                <c:pt idx="7">
                  <c:v>53.5</c:v>
                </c:pt>
                <c:pt idx="8">
                  <c:v>57.5</c:v>
                </c:pt>
                <c:pt idx="9">
                  <c:v>56.6</c:v>
                </c:pt>
                <c:pt idx="10">
                  <c:v>58.1</c:v>
                </c:pt>
                <c:pt idx="11">
                  <c:v>58.6</c:v>
                </c:pt>
                <c:pt idx="12">
                  <c:v>56.4</c:v>
                </c:pt>
                <c:pt idx="13">
                  <c:v>59.7</c:v>
                </c:pt>
                <c:pt idx="14">
                  <c:v>58.1</c:v>
                </c:pt>
                <c:pt idx="15">
                  <c:v>59.6</c:v>
                </c:pt>
                <c:pt idx="16">
                  <c:v>60.1</c:v>
                </c:pt>
                <c:pt idx="17">
                  <c:v>62</c:v>
                </c:pt>
                <c:pt idx="18">
                  <c:v>55.5</c:v>
                </c:pt>
                <c:pt idx="19">
                  <c:v>61.1</c:v>
                </c:pt>
                <c:pt idx="20">
                  <c:v>60.8</c:v>
                </c:pt>
                <c:pt idx="21">
                  <c:v>58.9</c:v>
                </c:pt>
                <c:pt idx="22">
                  <c:v>61.7</c:v>
                </c:pt>
                <c:pt idx="23">
                  <c:v>61.5</c:v>
                </c:pt>
                <c:pt idx="24">
                  <c:v>60.5</c:v>
                </c:pt>
                <c:pt idx="25">
                  <c:v>59.4</c:v>
                </c:pt>
                <c:pt idx="26">
                  <c:v>59.7</c:v>
                </c:pt>
                <c:pt idx="27">
                  <c:v>59.8</c:v>
                </c:pt>
                <c:pt idx="28">
                  <c:v>60.4</c:v>
                </c:pt>
                <c:pt idx="29">
                  <c:v>59.2</c:v>
                </c:pt>
                <c:pt idx="30">
                  <c:v>56.4</c:v>
                </c:pt>
                <c:pt idx="31">
                  <c:v>54.9</c:v>
                </c:pt>
                <c:pt idx="32">
                  <c:v>50.8</c:v>
                </c:pt>
                <c:pt idx="33">
                  <c:v>51.4</c:v>
                </c:pt>
                <c:pt idx="34">
                  <c:v>52.6</c:v>
                </c:pt>
                <c:pt idx="35">
                  <c:v>47.2</c:v>
                </c:pt>
                <c:pt idx="36">
                  <c:v>49.3</c:v>
                </c:pt>
                <c:pt idx="37">
                  <c:v>52.2</c:v>
                </c:pt>
                <c:pt idx="38">
                  <c:v>47.5</c:v>
                </c:pt>
                <c:pt idx="39">
                  <c:v>46.5</c:v>
                </c:pt>
                <c:pt idx="40">
                  <c:v>50.8</c:v>
                </c:pt>
                <c:pt idx="41">
                  <c:v>41.3</c:v>
                </c:pt>
                <c:pt idx="42">
                  <c:v>46.4</c:v>
                </c:pt>
                <c:pt idx="43">
                  <c:v>49.9</c:v>
                </c:pt>
                <c:pt idx="44">
                  <c:v>48.3</c:v>
                </c:pt>
                <c:pt idx="45">
                  <c:v>56.3</c:v>
                </c:pt>
                <c:pt idx="46">
                  <c:v>56.4</c:v>
                </c:pt>
                <c:pt idx="47">
                  <c:v>58.4</c:v>
                </c:pt>
                <c:pt idx="48">
                  <c:v>57.3</c:v>
                </c:pt>
                <c:pt idx="49">
                  <c:v>56.4</c:v>
                </c:pt>
                <c:pt idx="50">
                  <c:v>50.7</c:v>
                </c:pt>
                <c:pt idx="51">
                  <c:v>51.6</c:v>
                </c:pt>
                <c:pt idx="52">
                  <c:v>54.8</c:v>
                </c:pt>
                <c:pt idx="53">
                  <c:v>52.3</c:v>
                </c:pt>
                <c:pt idx="54">
                  <c:v>56.4</c:v>
                </c:pt>
                <c:pt idx="55">
                  <c:v>54.2</c:v>
                </c:pt>
                <c:pt idx="56">
                  <c:v>54.4</c:v>
                </c:pt>
                <c:pt idx="57">
                  <c:v>53.9</c:v>
                </c:pt>
                <c:pt idx="58">
                  <c:v>49.9</c:v>
                </c:pt>
                <c:pt idx="59">
                  <c:v>50.4</c:v>
                </c:pt>
                <c:pt idx="60">
                  <c:v>55.9</c:v>
                </c:pt>
                <c:pt idx="61">
                  <c:v>57.1</c:v>
                </c:pt>
                <c:pt idx="62">
                  <c:v>62.3</c:v>
                </c:pt>
                <c:pt idx="63">
                  <c:v>66.900000000000006</c:v>
                </c:pt>
                <c:pt idx="64">
                  <c:v>61.4</c:v>
                </c:pt>
                <c:pt idx="65">
                  <c:v>64.2</c:v>
                </c:pt>
                <c:pt idx="66">
                  <c:v>61.3</c:v>
                </c:pt>
                <c:pt idx="67">
                  <c:v>61.2</c:v>
                </c:pt>
                <c:pt idx="68">
                  <c:v>65.400000000000006</c:v>
                </c:pt>
                <c:pt idx="69">
                  <c:v>61.2</c:v>
                </c:pt>
                <c:pt idx="70">
                  <c:v>62.1</c:v>
                </c:pt>
                <c:pt idx="71">
                  <c:v>61.6</c:v>
                </c:pt>
                <c:pt idx="72">
                  <c:v>60.7</c:v>
                </c:pt>
                <c:pt idx="73">
                  <c:v>62.1</c:v>
                </c:pt>
                <c:pt idx="74">
                  <c:v>63.2</c:v>
                </c:pt>
                <c:pt idx="75">
                  <c:v>59</c:v>
                </c:pt>
                <c:pt idx="76">
                  <c:v>60.6</c:v>
                </c:pt>
                <c:pt idx="77">
                  <c:v>61.7</c:v>
                </c:pt>
                <c:pt idx="78">
                  <c:v>61.1</c:v>
                </c:pt>
                <c:pt idx="79">
                  <c:v>63.2</c:v>
                </c:pt>
                <c:pt idx="80">
                  <c:v>62.4</c:v>
                </c:pt>
                <c:pt idx="81">
                  <c:v>63.3</c:v>
                </c:pt>
                <c:pt idx="82">
                  <c:v>60.5</c:v>
                </c:pt>
                <c:pt idx="83">
                  <c:v>57.5</c:v>
                </c:pt>
                <c:pt idx="84">
                  <c:v>58.2</c:v>
                </c:pt>
                <c:pt idx="85">
                  <c:v>59.2</c:v>
                </c:pt>
                <c:pt idx="86">
                  <c:v>64.400000000000006</c:v>
                </c:pt>
                <c:pt idx="87">
                  <c:v>65.3</c:v>
                </c:pt>
                <c:pt idx="88">
                  <c:v>56.2</c:v>
                </c:pt>
                <c:pt idx="89">
                  <c:v>57.5</c:v>
                </c:pt>
                <c:pt idx="90">
                  <c:v>59.6</c:v>
                </c:pt>
                <c:pt idx="91">
                  <c:v>62.8</c:v>
                </c:pt>
                <c:pt idx="92">
                  <c:v>57.4</c:v>
                </c:pt>
                <c:pt idx="93">
                  <c:v>57.8</c:v>
                </c:pt>
                <c:pt idx="94">
                  <c:v>58.6</c:v>
                </c:pt>
                <c:pt idx="95">
                  <c:v>61.1</c:v>
                </c:pt>
                <c:pt idx="96">
                  <c:v>58.6</c:v>
                </c:pt>
                <c:pt idx="97">
                  <c:v>57</c:v>
                </c:pt>
                <c:pt idx="98">
                  <c:v>58.1</c:v>
                </c:pt>
                <c:pt idx="99">
                  <c:v>53.1</c:v>
                </c:pt>
                <c:pt idx="100">
                  <c:v>56.5</c:v>
                </c:pt>
                <c:pt idx="101">
                  <c:v>55.3</c:v>
                </c:pt>
                <c:pt idx="102">
                  <c:v>56.7</c:v>
                </c:pt>
                <c:pt idx="103">
                  <c:v>54.8</c:v>
                </c:pt>
                <c:pt idx="104">
                  <c:v>55.8</c:v>
                </c:pt>
                <c:pt idx="105">
                  <c:v>56.1</c:v>
                </c:pt>
                <c:pt idx="106">
                  <c:v>53.7</c:v>
                </c:pt>
                <c:pt idx="107">
                  <c:v>54.5</c:v>
                </c:pt>
                <c:pt idx="108">
                  <c:v>56.9</c:v>
                </c:pt>
                <c:pt idx="109">
                  <c:v>56.8</c:v>
                </c:pt>
                <c:pt idx="110">
                  <c:v>54.4</c:v>
                </c:pt>
                <c:pt idx="111">
                  <c:v>56.3</c:v>
                </c:pt>
                <c:pt idx="112">
                  <c:v>52.8</c:v>
                </c:pt>
                <c:pt idx="113">
                  <c:v>55.6</c:v>
                </c:pt>
                <c:pt idx="114">
                  <c:v>51.9</c:v>
                </c:pt>
                <c:pt idx="115">
                  <c:v>52.5</c:v>
                </c:pt>
                <c:pt idx="116">
                  <c:v>43.5</c:v>
                </c:pt>
                <c:pt idx="117">
                  <c:v>50.5</c:v>
                </c:pt>
                <c:pt idx="118">
                  <c:v>49.4</c:v>
                </c:pt>
                <c:pt idx="119">
                  <c:v>49.9</c:v>
                </c:pt>
                <c:pt idx="120">
                  <c:v>53.9</c:v>
                </c:pt>
                <c:pt idx="121">
                  <c:v>49</c:v>
                </c:pt>
                <c:pt idx="122">
                  <c:v>49.4</c:v>
                </c:pt>
                <c:pt idx="123">
                  <c:v>50.5</c:v>
                </c:pt>
                <c:pt idx="124">
                  <c:v>49.5</c:v>
                </c:pt>
                <c:pt idx="125">
                  <c:v>44.2</c:v>
                </c:pt>
                <c:pt idx="126">
                  <c:v>35.4</c:v>
                </c:pt>
                <c:pt idx="127">
                  <c:v>38.700000000000003</c:v>
                </c:pt>
                <c:pt idx="128">
                  <c:v>40.6</c:v>
                </c:pt>
                <c:pt idx="129">
                  <c:v>40.6</c:v>
                </c:pt>
                <c:pt idx="130">
                  <c:v>37.200000000000003</c:v>
                </c:pt>
                <c:pt idx="131">
                  <c:v>46.8</c:v>
                </c:pt>
                <c:pt idx="132">
                  <c:v>45.9</c:v>
                </c:pt>
                <c:pt idx="133">
                  <c:v>49.4</c:v>
                </c:pt>
                <c:pt idx="134">
                  <c:v>49.8</c:v>
                </c:pt>
                <c:pt idx="135">
                  <c:v>51.5</c:v>
                </c:pt>
                <c:pt idx="136">
                  <c:v>52.7</c:v>
                </c:pt>
                <c:pt idx="137">
                  <c:v>55.7</c:v>
                </c:pt>
                <c:pt idx="138">
                  <c:v>54.6</c:v>
                </c:pt>
                <c:pt idx="139">
                  <c:v>51.5</c:v>
                </c:pt>
                <c:pt idx="140">
                  <c:v>52.9</c:v>
                </c:pt>
                <c:pt idx="141">
                  <c:v>53.4</c:v>
                </c:pt>
                <c:pt idx="142">
                  <c:v>58.1</c:v>
                </c:pt>
                <c:pt idx="143">
                  <c:v>58</c:v>
                </c:pt>
                <c:pt idx="144">
                  <c:v>57.9</c:v>
                </c:pt>
                <c:pt idx="145">
                  <c:v>56.6</c:v>
                </c:pt>
                <c:pt idx="146">
                  <c:v>58.2</c:v>
                </c:pt>
                <c:pt idx="147">
                  <c:v>54.3</c:v>
                </c:pt>
                <c:pt idx="148">
                  <c:v>54.2</c:v>
                </c:pt>
                <c:pt idx="149">
                  <c:v>58.4</c:v>
                </c:pt>
                <c:pt idx="150">
                  <c:v>58.4</c:v>
                </c:pt>
                <c:pt idx="151">
                  <c:v>62.2</c:v>
                </c:pt>
                <c:pt idx="152">
                  <c:v>63</c:v>
                </c:pt>
                <c:pt idx="153">
                  <c:v>61.9</c:v>
                </c:pt>
                <c:pt idx="154">
                  <c:v>59.6</c:v>
                </c:pt>
                <c:pt idx="155">
                  <c:v>56.3</c:v>
                </c:pt>
                <c:pt idx="156">
                  <c:v>56</c:v>
                </c:pt>
                <c:pt idx="157">
                  <c:v>55.4</c:v>
                </c:pt>
                <c:pt idx="158">
                  <c:v>53.7</c:v>
                </c:pt>
                <c:pt idx="159">
                  <c:v>53.9</c:v>
                </c:pt>
                <c:pt idx="160">
                  <c:v>54.6</c:v>
                </c:pt>
                <c:pt idx="161">
                  <c:v>53.4</c:v>
                </c:pt>
                <c:pt idx="162">
                  <c:v>53.4</c:v>
                </c:pt>
                <c:pt idx="163">
                  <c:v>54.2</c:v>
                </c:pt>
                <c:pt idx="164">
                  <c:v>62.8</c:v>
                </c:pt>
                <c:pt idx="165">
                  <c:v>59.5</c:v>
                </c:pt>
                <c:pt idx="166">
                  <c:v>58.2</c:v>
                </c:pt>
                <c:pt idx="167">
                  <c:v>56.6</c:v>
                </c:pt>
                <c:pt idx="168">
                  <c:v>56.3</c:v>
                </c:pt>
                <c:pt idx="169">
                  <c:v>54.3</c:v>
                </c:pt>
                <c:pt idx="170">
                  <c:v>52.9</c:v>
                </c:pt>
                <c:pt idx="171">
                  <c:v>52.8</c:v>
                </c:pt>
                <c:pt idx="172">
                  <c:v>53.7</c:v>
                </c:pt>
                <c:pt idx="173">
                  <c:v>56.5</c:v>
                </c:pt>
                <c:pt idx="174">
                  <c:v>56.3</c:v>
                </c:pt>
                <c:pt idx="175">
                  <c:v>58.9</c:v>
                </c:pt>
                <c:pt idx="176">
                  <c:v>58.5</c:v>
                </c:pt>
                <c:pt idx="177">
                  <c:v>60</c:v>
                </c:pt>
                <c:pt idx="178">
                  <c:v>57.8</c:v>
                </c:pt>
                <c:pt idx="179">
                  <c:v>56.1</c:v>
                </c:pt>
                <c:pt idx="180">
                  <c:v>56.7</c:v>
                </c:pt>
                <c:pt idx="181">
                  <c:v>52.9</c:v>
                </c:pt>
                <c:pt idx="182">
                  <c:v>54.6</c:v>
                </c:pt>
                <c:pt idx="183">
                  <c:v>55.5</c:v>
                </c:pt>
                <c:pt idx="184">
                  <c:v>57</c:v>
                </c:pt>
                <c:pt idx="185">
                  <c:v>56.1</c:v>
                </c:pt>
                <c:pt idx="186">
                  <c:v>54.4</c:v>
                </c:pt>
                <c:pt idx="187">
                  <c:v>51.6</c:v>
                </c:pt>
                <c:pt idx="188">
                  <c:v>54.1</c:v>
                </c:pt>
                <c:pt idx="189">
                  <c:v>54.9</c:v>
                </c:pt>
                <c:pt idx="190">
                  <c:v>56</c:v>
                </c:pt>
                <c:pt idx="191">
                  <c:v>58.7</c:v>
                </c:pt>
                <c:pt idx="192">
                  <c:v>58.8</c:v>
                </c:pt>
                <c:pt idx="193">
                  <c:v>61.1</c:v>
                </c:pt>
                <c:pt idx="194">
                  <c:v>60.4</c:v>
                </c:pt>
                <c:pt idx="195">
                  <c:v>61.1</c:v>
                </c:pt>
                <c:pt idx="196">
                  <c:v>59.5</c:v>
                </c:pt>
                <c:pt idx="197">
                  <c:v>58.6</c:v>
                </c:pt>
                <c:pt idx="198">
                  <c:v>61.1</c:v>
                </c:pt>
                <c:pt idx="199">
                  <c:v>60.2</c:v>
                </c:pt>
                <c:pt idx="200">
                  <c:v>59</c:v>
                </c:pt>
                <c:pt idx="201">
                  <c:v>58</c:v>
                </c:pt>
                <c:pt idx="202">
                  <c:v>60.6</c:v>
                </c:pt>
                <c:pt idx="203">
                  <c:v>58.1</c:v>
                </c:pt>
                <c:pt idx="204">
                  <c:v>58.9</c:v>
                </c:pt>
                <c:pt idx="205">
                  <c:v>57.7</c:v>
                </c:pt>
                <c:pt idx="206">
                  <c:v>62.8</c:v>
                </c:pt>
                <c:pt idx="207">
                  <c:v>62.5</c:v>
                </c:pt>
                <c:pt idx="208">
                  <c:v>56.6</c:v>
                </c:pt>
                <c:pt idx="209">
                  <c:v>59.2</c:v>
                </c:pt>
                <c:pt idx="210">
                  <c:v>59.3</c:v>
                </c:pt>
                <c:pt idx="211">
                  <c:v>58.2</c:v>
                </c:pt>
                <c:pt idx="212">
                  <c:v>56.9</c:v>
                </c:pt>
                <c:pt idx="213">
                  <c:v>53.3</c:v>
                </c:pt>
                <c:pt idx="214">
                  <c:v>58</c:v>
                </c:pt>
                <c:pt idx="215">
                  <c:v>57.1</c:v>
                </c:pt>
                <c:pt idx="216">
                  <c:v>56.8</c:v>
                </c:pt>
                <c:pt idx="217">
                  <c:v>58.5</c:v>
                </c:pt>
                <c:pt idx="218">
                  <c:v>60.5</c:v>
                </c:pt>
                <c:pt idx="219">
                  <c:v>53.4</c:v>
                </c:pt>
                <c:pt idx="220">
                  <c:v>58.4</c:v>
                </c:pt>
                <c:pt idx="221">
                  <c:v>57.6</c:v>
                </c:pt>
                <c:pt idx="222">
                  <c:v>58.6</c:v>
                </c:pt>
                <c:pt idx="223">
                  <c:v>58.6</c:v>
                </c:pt>
                <c:pt idx="224">
                  <c:v>60.3</c:v>
                </c:pt>
                <c:pt idx="225">
                  <c:v>58.4</c:v>
                </c:pt>
                <c:pt idx="226">
                  <c:v>60.1</c:v>
                </c:pt>
                <c:pt idx="227">
                  <c:v>61.1</c:v>
                </c:pt>
                <c:pt idx="228">
                  <c:v>59.7</c:v>
                </c:pt>
                <c:pt idx="229">
                  <c:v>59.4</c:v>
                </c:pt>
                <c:pt idx="230">
                  <c:v>57.3</c:v>
                </c:pt>
                <c:pt idx="231">
                  <c:v>58.2</c:v>
                </c:pt>
                <c:pt idx="232">
                  <c:v>60.7</c:v>
                </c:pt>
                <c:pt idx="233">
                  <c:v>64.8</c:v>
                </c:pt>
                <c:pt idx="234">
                  <c:v>59</c:v>
                </c:pt>
                <c:pt idx="235">
                  <c:v>54.2</c:v>
                </c:pt>
                <c:pt idx="236">
                  <c:v>63.4</c:v>
                </c:pt>
                <c:pt idx="237">
                  <c:v>61.1</c:v>
                </c:pt>
                <c:pt idx="238">
                  <c:v>58.1</c:v>
                </c:pt>
                <c:pt idx="239">
                  <c:v>60.6</c:v>
                </c:pt>
                <c:pt idx="240">
                  <c:v>60.2</c:v>
                </c:pt>
                <c:pt idx="241">
                  <c:v>61.6</c:v>
                </c:pt>
                <c:pt idx="242">
                  <c:v>60.7</c:v>
                </c:pt>
                <c:pt idx="243">
                  <c:v>62.8</c:v>
                </c:pt>
                <c:pt idx="244">
                  <c:v>60.9</c:v>
                </c:pt>
                <c:pt idx="245">
                  <c:v>63.2</c:v>
                </c:pt>
                <c:pt idx="246">
                  <c:v>62.1</c:v>
                </c:pt>
                <c:pt idx="247">
                  <c:v>62.6</c:v>
                </c:pt>
                <c:pt idx="248">
                  <c:v>58.7</c:v>
                </c:pt>
                <c:pt idx="249">
                  <c:v>62.1</c:v>
                </c:pt>
                <c:pt idx="250">
                  <c:v>59.6</c:v>
                </c:pt>
                <c:pt idx="251">
                  <c:v>58.2</c:v>
                </c:pt>
                <c:pt idx="252">
                  <c:v>58.1</c:v>
                </c:pt>
                <c:pt idx="253">
                  <c:v>56.1</c:v>
                </c:pt>
                <c:pt idx="254">
                  <c:v>55</c:v>
                </c:pt>
                <c:pt idx="255">
                  <c:v>59.7</c:v>
                </c:pt>
                <c:pt idx="256">
                  <c:v>54.9</c:v>
                </c:pt>
                <c:pt idx="257">
                  <c:v>56</c:v>
                </c:pt>
                <c:pt idx="258">
                  <c:v>55.6</c:v>
                </c:pt>
                <c:pt idx="259">
                  <c:v>56.7</c:v>
                </c:pt>
                <c:pt idx="260">
                  <c:v>56.7</c:v>
                </c:pt>
                <c:pt idx="261">
                  <c:v>60.9</c:v>
                </c:pt>
                <c:pt idx="262">
                  <c:v>54.1</c:v>
                </c:pt>
                <c:pt idx="263">
                  <c:v>33</c:v>
                </c:pt>
                <c:pt idx="264">
                  <c:v>41.3</c:v>
                </c:pt>
                <c:pt idx="265">
                  <c:v>62.6</c:v>
                </c:pt>
                <c:pt idx="266">
                  <c:v>64.7</c:v>
                </c:pt>
                <c:pt idx="267">
                  <c:v>58.3</c:v>
                </c:pt>
                <c:pt idx="268">
                  <c:v>60.8</c:v>
                </c:pt>
                <c:pt idx="269">
                  <c:v>56.9</c:v>
                </c:pt>
                <c:pt idx="270">
                  <c:v>58.5</c:v>
                </c:pt>
                <c:pt idx="271">
                  <c:v>59</c:v>
                </c:pt>
                <c:pt idx="272">
                  <c:v>60.5</c:v>
                </c:pt>
                <c:pt idx="273">
                  <c:v>53.6</c:v>
                </c:pt>
                <c:pt idx="274">
                  <c:v>64.900000000000006</c:v>
                </c:pt>
                <c:pt idx="275">
                  <c:v>64.400000000000006</c:v>
                </c:pt>
                <c:pt idx="276">
                  <c:v>64.7</c:v>
                </c:pt>
                <c:pt idx="277">
                  <c:v>64</c:v>
                </c:pt>
                <c:pt idx="278">
                  <c:v>63.5</c:v>
                </c:pt>
                <c:pt idx="279">
                  <c:v>62.2</c:v>
                </c:pt>
                <c:pt idx="280">
                  <c:v>63.5</c:v>
                </c:pt>
                <c:pt idx="281">
                  <c:v>69.2</c:v>
                </c:pt>
                <c:pt idx="282">
                  <c:v>67.8</c:v>
                </c:pt>
                <c:pt idx="283">
                  <c:v>62</c:v>
                </c:pt>
                <c:pt idx="284">
                  <c:v>61</c:v>
                </c:pt>
                <c:pt idx="285">
                  <c:v>56.7</c:v>
                </c:pt>
                <c:pt idx="286">
                  <c:v>58.6</c:v>
                </c:pt>
                <c:pt idx="287">
                  <c:v>56.8</c:v>
                </c:pt>
                <c:pt idx="288">
                  <c:v>58.6</c:v>
                </c:pt>
                <c:pt idx="289">
                  <c:v>56.5</c:v>
                </c:pt>
                <c:pt idx="290">
                  <c:v>59.8</c:v>
                </c:pt>
                <c:pt idx="291">
                  <c:v>60.4</c:v>
                </c:pt>
                <c:pt idx="292">
                  <c:v>59.6</c:v>
                </c:pt>
                <c:pt idx="293">
                  <c:v>56.2</c:v>
                </c:pt>
                <c:pt idx="294">
                  <c:v>55.7</c:v>
                </c:pt>
                <c:pt idx="295">
                  <c:v>45.1</c:v>
                </c:pt>
                <c:pt idx="296">
                  <c:v>58.8</c:v>
                </c:pt>
                <c:pt idx="297">
                  <c:v>61.6</c:v>
                </c:pt>
                <c:pt idx="298">
                  <c:v>52.1</c:v>
                </c:pt>
                <c:pt idx="299">
                  <c:v>56.6</c:v>
                </c:pt>
                <c:pt idx="300">
                  <c:v>54</c:v>
                </c:pt>
                <c:pt idx="301">
                  <c:v>55.8</c:v>
                </c:pt>
                <c:pt idx="302">
                  <c:v>55.4</c:v>
                </c:pt>
                <c:pt idx="303">
                  <c:v>56.8</c:v>
                </c:pt>
                <c:pt idx="304">
                  <c:v>52.9</c:v>
                </c:pt>
                <c:pt idx="305">
                  <c:v>54.5</c:v>
                </c:pt>
                <c:pt idx="306">
                  <c:v>55.1</c:v>
                </c:pt>
                <c:pt idx="307">
                  <c:v>53.2</c:v>
                </c:pt>
                <c:pt idx="308">
                  <c:v>54.7</c:v>
                </c:pt>
                <c:pt idx="309">
                  <c:v>55.2</c:v>
                </c:pt>
                <c:pt idx="310">
                  <c:v>54.2</c:v>
                </c:pt>
                <c:pt idx="311">
                  <c:v>52.4</c:v>
                </c:pt>
                <c:pt idx="312">
                  <c:v>53.9</c:v>
                </c:pt>
                <c:pt idx="313">
                  <c:v>47.8</c:v>
                </c:pt>
                <c:pt idx="314">
                  <c:v>52.7</c:v>
                </c:pt>
                <c:pt idx="315">
                  <c:v>53.2</c:v>
                </c:pt>
                <c:pt idx="316">
                  <c:v>59.1</c:v>
                </c:pt>
                <c:pt idx="317">
                  <c:v>56.7</c:v>
                </c:pt>
                <c:pt idx="318">
                  <c:v>54.2</c:v>
                </c:pt>
                <c:pt idx="319">
                  <c:v>54.4</c:v>
                </c:pt>
                <c:pt idx="320">
                  <c:v>51.3</c:v>
                </c:pt>
                <c:pt idx="321">
                  <c:v>52.2</c:v>
                </c:pt>
                <c:pt idx="322">
                  <c:v>50.4</c:v>
                </c:pt>
                <c:pt idx="323">
                  <c:v>52.3</c:v>
                </c:pt>
                <c:pt idx="324">
                  <c:v>46.4</c:v>
                </c:pt>
                <c:pt idx="325">
                  <c:v>51.3</c:v>
                </c:pt>
                <c:pt idx="326">
                  <c:v>50.3</c:v>
                </c:pt>
                <c:pt idx="327">
                  <c:v>56</c:v>
                </c:pt>
                <c:pt idx="328">
                  <c:v>50.4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63-476D-8F0F-D7BC7FB0B60D}"/>
            </c:ext>
          </c:extLst>
        </c:ser>
        <c:ser>
          <c:idx val="1"/>
          <c:order val="1"/>
          <c:tx>
            <c:strRef>
              <c:f>[PMIs.xlsx]ISM!$T$2</c:f>
              <c:strCache>
                <c:ptCount val="1"/>
                <c:pt idx="0">
                  <c:v>ISM Services Employment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[PMIs.xlsx]ISM!$R$3:$R$331</c:f>
              <c:numCache>
                <c:formatCode>m/d/yyyy</c:formatCode>
                <c:ptCount val="329"/>
                <c:pt idx="0">
                  <c:v>35946</c:v>
                </c:pt>
                <c:pt idx="1">
                  <c:v>35976</c:v>
                </c:pt>
                <c:pt idx="2">
                  <c:v>36007</c:v>
                </c:pt>
                <c:pt idx="3">
                  <c:v>36038</c:v>
                </c:pt>
                <c:pt idx="4">
                  <c:v>36068</c:v>
                </c:pt>
                <c:pt idx="5">
                  <c:v>36099</c:v>
                </c:pt>
                <c:pt idx="6">
                  <c:v>36129</c:v>
                </c:pt>
                <c:pt idx="7">
                  <c:v>36160</c:v>
                </c:pt>
                <c:pt idx="8">
                  <c:v>36191</c:v>
                </c:pt>
                <c:pt idx="9">
                  <c:v>36219</c:v>
                </c:pt>
                <c:pt idx="10">
                  <c:v>36250</c:v>
                </c:pt>
                <c:pt idx="11">
                  <c:v>36280</c:v>
                </c:pt>
                <c:pt idx="12">
                  <c:v>36311</c:v>
                </c:pt>
                <c:pt idx="13">
                  <c:v>36341</c:v>
                </c:pt>
                <c:pt idx="14">
                  <c:v>36372</c:v>
                </c:pt>
                <c:pt idx="15">
                  <c:v>36403</c:v>
                </c:pt>
                <c:pt idx="16">
                  <c:v>36433</c:v>
                </c:pt>
                <c:pt idx="17">
                  <c:v>36464</c:v>
                </c:pt>
                <c:pt idx="18">
                  <c:v>36494</c:v>
                </c:pt>
                <c:pt idx="19">
                  <c:v>36525</c:v>
                </c:pt>
                <c:pt idx="20">
                  <c:v>36556</c:v>
                </c:pt>
                <c:pt idx="21">
                  <c:v>36585</c:v>
                </c:pt>
                <c:pt idx="22">
                  <c:v>36616</c:v>
                </c:pt>
                <c:pt idx="23">
                  <c:v>36646</c:v>
                </c:pt>
                <c:pt idx="24">
                  <c:v>36677</c:v>
                </c:pt>
                <c:pt idx="25">
                  <c:v>36707</c:v>
                </c:pt>
                <c:pt idx="26">
                  <c:v>36738</c:v>
                </c:pt>
                <c:pt idx="27">
                  <c:v>36769</c:v>
                </c:pt>
                <c:pt idx="28">
                  <c:v>36799</c:v>
                </c:pt>
                <c:pt idx="29">
                  <c:v>36830</c:v>
                </c:pt>
                <c:pt idx="30">
                  <c:v>36860</c:v>
                </c:pt>
                <c:pt idx="31">
                  <c:v>36891</c:v>
                </c:pt>
                <c:pt idx="32">
                  <c:v>36922</c:v>
                </c:pt>
                <c:pt idx="33">
                  <c:v>36950</c:v>
                </c:pt>
                <c:pt idx="34">
                  <c:v>36981</c:v>
                </c:pt>
                <c:pt idx="35">
                  <c:v>37011</c:v>
                </c:pt>
                <c:pt idx="36">
                  <c:v>37042</c:v>
                </c:pt>
                <c:pt idx="37">
                  <c:v>37072</c:v>
                </c:pt>
                <c:pt idx="38">
                  <c:v>37103</c:v>
                </c:pt>
                <c:pt idx="39">
                  <c:v>37134</c:v>
                </c:pt>
                <c:pt idx="40">
                  <c:v>37164</c:v>
                </c:pt>
                <c:pt idx="41">
                  <c:v>37195</c:v>
                </c:pt>
                <c:pt idx="42">
                  <c:v>37225</c:v>
                </c:pt>
                <c:pt idx="43">
                  <c:v>37256</c:v>
                </c:pt>
                <c:pt idx="44">
                  <c:v>37287</c:v>
                </c:pt>
                <c:pt idx="45">
                  <c:v>37315</c:v>
                </c:pt>
                <c:pt idx="46">
                  <c:v>37346</c:v>
                </c:pt>
                <c:pt idx="47">
                  <c:v>37376</c:v>
                </c:pt>
                <c:pt idx="48">
                  <c:v>37407</c:v>
                </c:pt>
                <c:pt idx="49">
                  <c:v>37437</c:v>
                </c:pt>
                <c:pt idx="50">
                  <c:v>37468</c:v>
                </c:pt>
                <c:pt idx="51">
                  <c:v>37499</c:v>
                </c:pt>
                <c:pt idx="52">
                  <c:v>37529</c:v>
                </c:pt>
                <c:pt idx="53">
                  <c:v>37560</c:v>
                </c:pt>
                <c:pt idx="54">
                  <c:v>37590</c:v>
                </c:pt>
                <c:pt idx="55">
                  <c:v>37621</c:v>
                </c:pt>
                <c:pt idx="56">
                  <c:v>37652</c:v>
                </c:pt>
                <c:pt idx="57">
                  <c:v>37680</c:v>
                </c:pt>
                <c:pt idx="58">
                  <c:v>37711</c:v>
                </c:pt>
                <c:pt idx="59">
                  <c:v>37741</c:v>
                </c:pt>
                <c:pt idx="60">
                  <c:v>37772</c:v>
                </c:pt>
                <c:pt idx="61">
                  <c:v>37802</c:v>
                </c:pt>
                <c:pt idx="62">
                  <c:v>37833</c:v>
                </c:pt>
                <c:pt idx="63">
                  <c:v>37864</c:v>
                </c:pt>
                <c:pt idx="64">
                  <c:v>37894</c:v>
                </c:pt>
                <c:pt idx="65">
                  <c:v>37925</c:v>
                </c:pt>
                <c:pt idx="66">
                  <c:v>37955</c:v>
                </c:pt>
                <c:pt idx="67">
                  <c:v>37986</c:v>
                </c:pt>
                <c:pt idx="68">
                  <c:v>38017</c:v>
                </c:pt>
                <c:pt idx="69">
                  <c:v>38046</c:v>
                </c:pt>
                <c:pt idx="70">
                  <c:v>38077</c:v>
                </c:pt>
                <c:pt idx="71">
                  <c:v>38107</c:v>
                </c:pt>
                <c:pt idx="72">
                  <c:v>38138</c:v>
                </c:pt>
                <c:pt idx="73">
                  <c:v>38168</c:v>
                </c:pt>
                <c:pt idx="74">
                  <c:v>38199</c:v>
                </c:pt>
                <c:pt idx="75">
                  <c:v>38230</c:v>
                </c:pt>
                <c:pt idx="76">
                  <c:v>38260</c:v>
                </c:pt>
                <c:pt idx="77">
                  <c:v>38291</c:v>
                </c:pt>
                <c:pt idx="78">
                  <c:v>38321</c:v>
                </c:pt>
                <c:pt idx="79">
                  <c:v>38352</c:v>
                </c:pt>
                <c:pt idx="80">
                  <c:v>38383</c:v>
                </c:pt>
                <c:pt idx="81">
                  <c:v>38411</c:v>
                </c:pt>
                <c:pt idx="82">
                  <c:v>38442</c:v>
                </c:pt>
                <c:pt idx="83">
                  <c:v>38472</c:v>
                </c:pt>
                <c:pt idx="84">
                  <c:v>38503</c:v>
                </c:pt>
                <c:pt idx="85">
                  <c:v>38533</c:v>
                </c:pt>
                <c:pt idx="86">
                  <c:v>38564</c:v>
                </c:pt>
                <c:pt idx="87">
                  <c:v>38595</c:v>
                </c:pt>
                <c:pt idx="88">
                  <c:v>38625</c:v>
                </c:pt>
                <c:pt idx="89">
                  <c:v>38656</c:v>
                </c:pt>
                <c:pt idx="90">
                  <c:v>38686</c:v>
                </c:pt>
                <c:pt idx="91">
                  <c:v>38717</c:v>
                </c:pt>
                <c:pt idx="92">
                  <c:v>38748</c:v>
                </c:pt>
                <c:pt idx="93">
                  <c:v>38776</c:v>
                </c:pt>
                <c:pt idx="94">
                  <c:v>38807</c:v>
                </c:pt>
                <c:pt idx="95">
                  <c:v>38837</c:v>
                </c:pt>
                <c:pt idx="96">
                  <c:v>38868</c:v>
                </c:pt>
                <c:pt idx="97">
                  <c:v>38898</c:v>
                </c:pt>
                <c:pt idx="98">
                  <c:v>38929</c:v>
                </c:pt>
                <c:pt idx="99">
                  <c:v>38960</c:v>
                </c:pt>
                <c:pt idx="100">
                  <c:v>38990</c:v>
                </c:pt>
                <c:pt idx="101">
                  <c:v>39021</c:v>
                </c:pt>
                <c:pt idx="102">
                  <c:v>39051</c:v>
                </c:pt>
                <c:pt idx="103">
                  <c:v>39082</c:v>
                </c:pt>
                <c:pt idx="104">
                  <c:v>39113</c:v>
                </c:pt>
                <c:pt idx="105">
                  <c:v>39141</c:v>
                </c:pt>
                <c:pt idx="106">
                  <c:v>39172</c:v>
                </c:pt>
                <c:pt idx="107">
                  <c:v>39202</c:v>
                </c:pt>
                <c:pt idx="108">
                  <c:v>39233</c:v>
                </c:pt>
                <c:pt idx="109">
                  <c:v>39263</c:v>
                </c:pt>
                <c:pt idx="110">
                  <c:v>39294</c:v>
                </c:pt>
                <c:pt idx="111">
                  <c:v>39325</c:v>
                </c:pt>
                <c:pt idx="112">
                  <c:v>39355</c:v>
                </c:pt>
                <c:pt idx="113">
                  <c:v>39386</c:v>
                </c:pt>
                <c:pt idx="114">
                  <c:v>39416</c:v>
                </c:pt>
                <c:pt idx="115">
                  <c:v>39447</c:v>
                </c:pt>
                <c:pt idx="116">
                  <c:v>39478</c:v>
                </c:pt>
                <c:pt idx="117">
                  <c:v>39507</c:v>
                </c:pt>
                <c:pt idx="118">
                  <c:v>39538</c:v>
                </c:pt>
                <c:pt idx="119">
                  <c:v>39568</c:v>
                </c:pt>
                <c:pt idx="120">
                  <c:v>39599</c:v>
                </c:pt>
                <c:pt idx="121">
                  <c:v>39629</c:v>
                </c:pt>
                <c:pt idx="122">
                  <c:v>39660</c:v>
                </c:pt>
                <c:pt idx="123">
                  <c:v>39691</c:v>
                </c:pt>
                <c:pt idx="124">
                  <c:v>39721</c:v>
                </c:pt>
                <c:pt idx="125">
                  <c:v>39752</c:v>
                </c:pt>
                <c:pt idx="126">
                  <c:v>39782</c:v>
                </c:pt>
                <c:pt idx="127">
                  <c:v>39813</c:v>
                </c:pt>
                <c:pt idx="128">
                  <c:v>39844</c:v>
                </c:pt>
                <c:pt idx="129">
                  <c:v>39872</c:v>
                </c:pt>
                <c:pt idx="130">
                  <c:v>39903</c:v>
                </c:pt>
                <c:pt idx="131">
                  <c:v>39933</c:v>
                </c:pt>
                <c:pt idx="132">
                  <c:v>39964</c:v>
                </c:pt>
                <c:pt idx="133">
                  <c:v>39994</c:v>
                </c:pt>
                <c:pt idx="134">
                  <c:v>40025</c:v>
                </c:pt>
                <c:pt idx="135">
                  <c:v>40056</c:v>
                </c:pt>
                <c:pt idx="136">
                  <c:v>40086</c:v>
                </c:pt>
                <c:pt idx="137">
                  <c:v>40117</c:v>
                </c:pt>
                <c:pt idx="138">
                  <c:v>40147</c:v>
                </c:pt>
                <c:pt idx="139">
                  <c:v>40178</c:v>
                </c:pt>
                <c:pt idx="140">
                  <c:v>40209</c:v>
                </c:pt>
                <c:pt idx="141">
                  <c:v>40237</c:v>
                </c:pt>
                <c:pt idx="142">
                  <c:v>40268</c:v>
                </c:pt>
                <c:pt idx="143">
                  <c:v>40298</c:v>
                </c:pt>
                <c:pt idx="144">
                  <c:v>40329</c:v>
                </c:pt>
                <c:pt idx="145">
                  <c:v>40359</c:v>
                </c:pt>
                <c:pt idx="146">
                  <c:v>40390</c:v>
                </c:pt>
                <c:pt idx="147">
                  <c:v>40421</c:v>
                </c:pt>
                <c:pt idx="148">
                  <c:v>40451</c:v>
                </c:pt>
                <c:pt idx="149">
                  <c:v>40482</c:v>
                </c:pt>
                <c:pt idx="150">
                  <c:v>40512</c:v>
                </c:pt>
                <c:pt idx="151">
                  <c:v>40543</c:v>
                </c:pt>
                <c:pt idx="152">
                  <c:v>40574</c:v>
                </c:pt>
                <c:pt idx="153">
                  <c:v>40602</c:v>
                </c:pt>
                <c:pt idx="154">
                  <c:v>40633</c:v>
                </c:pt>
                <c:pt idx="155">
                  <c:v>40663</c:v>
                </c:pt>
                <c:pt idx="156">
                  <c:v>40694</c:v>
                </c:pt>
                <c:pt idx="157">
                  <c:v>40724</c:v>
                </c:pt>
                <c:pt idx="158">
                  <c:v>40755</c:v>
                </c:pt>
                <c:pt idx="159">
                  <c:v>40786</c:v>
                </c:pt>
                <c:pt idx="160">
                  <c:v>40816</c:v>
                </c:pt>
                <c:pt idx="161">
                  <c:v>40847</c:v>
                </c:pt>
                <c:pt idx="162">
                  <c:v>40877</c:v>
                </c:pt>
                <c:pt idx="163">
                  <c:v>40908</c:v>
                </c:pt>
                <c:pt idx="164">
                  <c:v>40939</c:v>
                </c:pt>
                <c:pt idx="165">
                  <c:v>40968</c:v>
                </c:pt>
                <c:pt idx="166">
                  <c:v>40999</c:v>
                </c:pt>
                <c:pt idx="167">
                  <c:v>41029</c:v>
                </c:pt>
                <c:pt idx="168">
                  <c:v>41060</c:v>
                </c:pt>
                <c:pt idx="169">
                  <c:v>41090</c:v>
                </c:pt>
                <c:pt idx="170">
                  <c:v>41121</c:v>
                </c:pt>
                <c:pt idx="171">
                  <c:v>41152</c:v>
                </c:pt>
                <c:pt idx="172">
                  <c:v>41182</c:v>
                </c:pt>
                <c:pt idx="173">
                  <c:v>41213</c:v>
                </c:pt>
                <c:pt idx="174">
                  <c:v>41243</c:v>
                </c:pt>
                <c:pt idx="175">
                  <c:v>41274</c:v>
                </c:pt>
                <c:pt idx="176">
                  <c:v>41305</c:v>
                </c:pt>
                <c:pt idx="177">
                  <c:v>41333</c:v>
                </c:pt>
                <c:pt idx="178">
                  <c:v>41364</c:v>
                </c:pt>
                <c:pt idx="179">
                  <c:v>41394</c:v>
                </c:pt>
                <c:pt idx="180">
                  <c:v>41425</c:v>
                </c:pt>
                <c:pt idx="181">
                  <c:v>41455</c:v>
                </c:pt>
                <c:pt idx="182">
                  <c:v>41486</c:v>
                </c:pt>
                <c:pt idx="183">
                  <c:v>41517</c:v>
                </c:pt>
                <c:pt idx="184">
                  <c:v>41547</c:v>
                </c:pt>
                <c:pt idx="185">
                  <c:v>41578</c:v>
                </c:pt>
                <c:pt idx="186">
                  <c:v>41608</c:v>
                </c:pt>
                <c:pt idx="187">
                  <c:v>41639</c:v>
                </c:pt>
                <c:pt idx="188">
                  <c:v>41670</c:v>
                </c:pt>
                <c:pt idx="189">
                  <c:v>41698</c:v>
                </c:pt>
                <c:pt idx="190">
                  <c:v>41729</c:v>
                </c:pt>
                <c:pt idx="191">
                  <c:v>41759</c:v>
                </c:pt>
                <c:pt idx="192">
                  <c:v>41790</c:v>
                </c:pt>
                <c:pt idx="193">
                  <c:v>41820</c:v>
                </c:pt>
                <c:pt idx="194">
                  <c:v>41851</c:v>
                </c:pt>
                <c:pt idx="195">
                  <c:v>41882</c:v>
                </c:pt>
                <c:pt idx="196">
                  <c:v>41912</c:v>
                </c:pt>
                <c:pt idx="197">
                  <c:v>41943</c:v>
                </c:pt>
                <c:pt idx="198">
                  <c:v>41973</c:v>
                </c:pt>
                <c:pt idx="199">
                  <c:v>42004</c:v>
                </c:pt>
                <c:pt idx="200">
                  <c:v>42035</c:v>
                </c:pt>
                <c:pt idx="201">
                  <c:v>42063</c:v>
                </c:pt>
                <c:pt idx="202">
                  <c:v>42094</c:v>
                </c:pt>
                <c:pt idx="203">
                  <c:v>42124</c:v>
                </c:pt>
                <c:pt idx="204">
                  <c:v>42155</c:v>
                </c:pt>
                <c:pt idx="205">
                  <c:v>42185</c:v>
                </c:pt>
                <c:pt idx="206">
                  <c:v>42216</c:v>
                </c:pt>
                <c:pt idx="207">
                  <c:v>42247</c:v>
                </c:pt>
                <c:pt idx="208">
                  <c:v>42277</c:v>
                </c:pt>
                <c:pt idx="209">
                  <c:v>42308</c:v>
                </c:pt>
                <c:pt idx="210">
                  <c:v>42338</c:v>
                </c:pt>
                <c:pt idx="211">
                  <c:v>42369</c:v>
                </c:pt>
                <c:pt idx="212">
                  <c:v>42400</c:v>
                </c:pt>
                <c:pt idx="213">
                  <c:v>42429</c:v>
                </c:pt>
                <c:pt idx="214">
                  <c:v>42460</c:v>
                </c:pt>
                <c:pt idx="215">
                  <c:v>42490</c:v>
                </c:pt>
                <c:pt idx="216">
                  <c:v>42521</c:v>
                </c:pt>
                <c:pt idx="217">
                  <c:v>42551</c:v>
                </c:pt>
                <c:pt idx="218">
                  <c:v>42582</c:v>
                </c:pt>
                <c:pt idx="219">
                  <c:v>42613</c:v>
                </c:pt>
                <c:pt idx="220">
                  <c:v>42643</c:v>
                </c:pt>
                <c:pt idx="221">
                  <c:v>42674</c:v>
                </c:pt>
                <c:pt idx="222">
                  <c:v>42704</c:v>
                </c:pt>
                <c:pt idx="223">
                  <c:v>42735</c:v>
                </c:pt>
                <c:pt idx="224">
                  <c:v>42766</c:v>
                </c:pt>
                <c:pt idx="225">
                  <c:v>42794</c:v>
                </c:pt>
                <c:pt idx="226">
                  <c:v>42825</c:v>
                </c:pt>
                <c:pt idx="227">
                  <c:v>42855</c:v>
                </c:pt>
                <c:pt idx="228">
                  <c:v>42886</c:v>
                </c:pt>
                <c:pt idx="229">
                  <c:v>42916</c:v>
                </c:pt>
                <c:pt idx="230">
                  <c:v>42947</c:v>
                </c:pt>
                <c:pt idx="231">
                  <c:v>42978</c:v>
                </c:pt>
                <c:pt idx="232">
                  <c:v>43008</c:v>
                </c:pt>
                <c:pt idx="233">
                  <c:v>43039</c:v>
                </c:pt>
                <c:pt idx="234">
                  <c:v>43069</c:v>
                </c:pt>
                <c:pt idx="235">
                  <c:v>43100</c:v>
                </c:pt>
                <c:pt idx="236">
                  <c:v>43131</c:v>
                </c:pt>
                <c:pt idx="237">
                  <c:v>43159</c:v>
                </c:pt>
                <c:pt idx="238">
                  <c:v>43190</c:v>
                </c:pt>
                <c:pt idx="239">
                  <c:v>43220</c:v>
                </c:pt>
                <c:pt idx="240">
                  <c:v>43251</c:v>
                </c:pt>
                <c:pt idx="241">
                  <c:v>43281</c:v>
                </c:pt>
                <c:pt idx="242">
                  <c:v>43312</c:v>
                </c:pt>
                <c:pt idx="243">
                  <c:v>43343</c:v>
                </c:pt>
                <c:pt idx="244">
                  <c:v>43373</c:v>
                </c:pt>
                <c:pt idx="245">
                  <c:v>43404</c:v>
                </c:pt>
                <c:pt idx="246">
                  <c:v>43434</c:v>
                </c:pt>
                <c:pt idx="247">
                  <c:v>43465</c:v>
                </c:pt>
                <c:pt idx="248">
                  <c:v>43496</c:v>
                </c:pt>
                <c:pt idx="249">
                  <c:v>43524</c:v>
                </c:pt>
                <c:pt idx="250">
                  <c:v>43555</c:v>
                </c:pt>
                <c:pt idx="251">
                  <c:v>43585</c:v>
                </c:pt>
                <c:pt idx="252">
                  <c:v>43616</c:v>
                </c:pt>
                <c:pt idx="253">
                  <c:v>43646</c:v>
                </c:pt>
                <c:pt idx="254">
                  <c:v>43677</c:v>
                </c:pt>
                <c:pt idx="255">
                  <c:v>43708</c:v>
                </c:pt>
                <c:pt idx="256">
                  <c:v>43738</c:v>
                </c:pt>
                <c:pt idx="257">
                  <c:v>43769</c:v>
                </c:pt>
                <c:pt idx="258">
                  <c:v>43799</c:v>
                </c:pt>
                <c:pt idx="259">
                  <c:v>43830</c:v>
                </c:pt>
                <c:pt idx="260">
                  <c:v>43861</c:v>
                </c:pt>
                <c:pt idx="261">
                  <c:v>43890</c:v>
                </c:pt>
                <c:pt idx="262">
                  <c:v>43921</c:v>
                </c:pt>
                <c:pt idx="263">
                  <c:v>43951</c:v>
                </c:pt>
                <c:pt idx="264">
                  <c:v>43982</c:v>
                </c:pt>
                <c:pt idx="265">
                  <c:v>44012</c:v>
                </c:pt>
                <c:pt idx="266">
                  <c:v>44043</c:v>
                </c:pt>
                <c:pt idx="267">
                  <c:v>44074</c:v>
                </c:pt>
                <c:pt idx="268">
                  <c:v>44104</c:v>
                </c:pt>
                <c:pt idx="269">
                  <c:v>44135</c:v>
                </c:pt>
                <c:pt idx="270">
                  <c:v>44165</c:v>
                </c:pt>
                <c:pt idx="271">
                  <c:v>44196</c:v>
                </c:pt>
                <c:pt idx="272">
                  <c:v>44227</c:v>
                </c:pt>
                <c:pt idx="273">
                  <c:v>44255</c:v>
                </c:pt>
                <c:pt idx="274">
                  <c:v>44286</c:v>
                </c:pt>
                <c:pt idx="275">
                  <c:v>44316</c:v>
                </c:pt>
                <c:pt idx="276">
                  <c:v>44347</c:v>
                </c:pt>
                <c:pt idx="277">
                  <c:v>44377</c:v>
                </c:pt>
                <c:pt idx="278">
                  <c:v>44408</c:v>
                </c:pt>
                <c:pt idx="279">
                  <c:v>44439</c:v>
                </c:pt>
                <c:pt idx="280">
                  <c:v>44469</c:v>
                </c:pt>
                <c:pt idx="281">
                  <c:v>44500</c:v>
                </c:pt>
                <c:pt idx="282">
                  <c:v>44530</c:v>
                </c:pt>
                <c:pt idx="283">
                  <c:v>44561</c:v>
                </c:pt>
                <c:pt idx="284">
                  <c:v>44592</c:v>
                </c:pt>
                <c:pt idx="285">
                  <c:v>44620</c:v>
                </c:pt>
                <c:pt idx="286">
                  <c:v>44651</c:v>
                </c:pt>
                <c:pt idx="287">
                  <c:v>44681</c:v>
                </c:pt>
                <c:pt idx="288">
                  <c:v>44712</c:v>
                </c:pt>
                <c:pt idx="289">
                  <c:v>44742</c:v>
                </c:pt>
                <c:pt idx="290">
                  <c:v>44773</c:v>
                </c:pt>
                <c:pt idx="291">
                  <c:v>44804</c:v>
                </c:pt>
                <c:pt idx="292">
                  <c:v>44834</c:v>
                </c:pt>
                <c:pt idx="293">
                  <c:v>44865</c:v>
                </c:pt>
                <c:pt idx="294">
                  <c:v>44895</c:v>
                </c:pt>
                <c:pt idx="295">
                  <c:v>44926</c:v>
                </c:pt>
                <c:pt idx="296">
                  <c:v>44957</c:v>
                </c:pt>
                <c:pt idx="297">
                  <c:v>44985</c:v>
                </c:pt>
                <c:pt idx="298">
                  <c:v>45016</c:v>
                </c:pt>
                <c:pt idx="299">
                  <c:v>45046</c:v>
                </c:pt>
                <c:pt idx="300">
                  <c:v>45077</c:v>
                </c:pt>
                <c:pt idx="301">
                  <c:v>45107</c:v>
                </c:pt>
                <c:pt idx="302">
                  <c:v>45138</c:v>
                </c:pt>
                <c:pt idx="303">
                  <c:v>45169</c:v>
                </c:pt>
                <c:pt idx="304">
                  <c:v>45199</c:v>
                </c:pt>
                <c:pt idx="305">
                  <c:v>45230</c:v>
                </c:pt>
                <c:pt idx="306">
                  <c:v>45260</c:v>
                </c:pt>
                <c:pt idx="307">
                  <c:v>45291</c:v>
                </c:pt>
                <c:pt idx="308">
                  <c:v>45322</c:v>
                </c:pt>
                <c:pt idx="309">
                  <c:v>45351</c:v>
                </c:pt>
                <c:pt idx="310">
                  <c:v>45382</c:v>
                </c:pt>
                <c:pt idx="311">
                  <c:v>45412</c:v>
                </c:pt>
                <c:pt idx="312">
                  <c:v>45443</c:v>
                </c:pt>
                <c:pt idx="313">
                  <c:v>45473</c:v>
                </c:pt>
                <c:pt idx="314">
                  <c:v>45504</c:v>
                </c:pt>
                <c:pt idx="315">
                  <c:v>45535</c:v>
                </c:pt>
                <c:pt idx="316">
                  <c:v>45565</c:v>
                </c:pt>
                <c:pt idx="317">
                  <c:v>45596</c:v>
                </c:pt>
                <c:pt idx="318">
                  <c:v>45626</c:v>
                </c:pt>
                <c:pt idx="319">
                  <c:v>45657</c:v>
                </c:pt>
                <c:pt idx="320">
                  <c:v>45688</c:v>
                </c:pt>
                <c:pt idx="321">
                  <c:v>45716</c:v>
                </c:pt>
                <c:pt idx="322">
                  <c:v>45747</c:v>
                </c:pt>
                <c:pt idx="323">
                  <c:v>45777</c:v>
                </c:pt>
                <c:pt idx="324">
                  <c:v>45808</c:v>
                </c:pt>
                <c:pt idx="325">
                  <c:v>45838</c:v>
                </c:pt>
                <c:pt idx="326">
                  <c:v>45869</c:v>
                </c:pt>
                <c:pt idx="327">
                  <c:v>45900</c:v>
                </c:pt>
                <c:pt idx="328">
                  <c:v>45930</c:v>
                </c:pt>
              </c:numCache>
            </c:numRef>
          </c:cat>
          <c:val>
            <c:numRef>
              <c:f>[PMIs.xlsx]ISM!$T$3:$T$331</c:f>
              <c:numCache>
                <c:formatCode>General</c:formatCode>
                <c:ptCount val="329"/>
                <c:pt idx="0">
                  <c:v>52.8</c:v>
                </c:pt>
                <c:pt idx="1">
                  <c:v>52.5</c:v>
                </c:pt>
                <c:pt idx="2">
                  <c:v>51.9</c:v>
                </c:pt>
                <c:pt idx="3">
                  <c:v>52.3</c:v>
                </c:pt>
                <c:pt idx="4">
                  <c:v>53.7</c:v>
                </c:pt>
                <c:pt idx="5">
                  <c:v>53.1</c:v>
                </c:pt>
                <c:pt idx="6">
                  <c:v>52.6</c:v>
                </c:pt>
                <c:pt idx="7">
                  <c:v>50.9</c:v>
                </c:pt>
                <c:pt idx="8">
                  <c:v>51.4</c:v>
                </c:pt>
                <c:pt idx="9">
                  <c:v>52.2</c:v>
                </c:pt>
                <c:pt idx="10">
                  <c:v>51.1</c:v>
                </c:pt>
                <c:pt idx="11">
                  <c:v>52</c:v>
                </c:pt>
                <c:pt idx="12">
                  <c:v>52.9</c:v>
                </c:pt>
                <c:pt idx="13">
                  <c:v>55.3</c:v>
                </c:pt>
                <c:pt idx="14">
                  <c:v>53.4</c:v>
                </c:pt>
                <c:pt idx="15">
                  <c:v>52.3</c:v>
                </c:pt>
                <c:pt idx="16">
                  <c:v>51.4</c:v>
                </c:pt>
                <c:pt idx="17">
                  <c:v>51.7</c:v>
                </c:pt>
                <c:pt idx="18">
                  <c:v>50.6</c:v>
                </c:pt>
                <c:pt idx="19">
                  <c:v>53</c:v>
                </c:pt>
                <c:pt idx="20">
                  <c:v>52.3</c:v>
                </c:pt>
                <c:pt idx="21">
                  <c:v>52.8</c:v>
                </c:pt>
                <c:pt idx="22">
                  <c:v>55</c:v>
                </c:pt>
                <c:pt idx="23">
                  <c:v>54.4</c:v>
                </c:pt>
                <c:pt idx="24">
                  <c:v>53.5</c:v>
                </c:pt>
                <c:pt idx="25">
                  <c:v>54.4</c:v>
                </c:pt>
                <c:pt idx="26">
                  <c:v>50.5</c:v>
                </c:pt>
                <c:pt idx="27">
                  <c:v>54.2</c:v>
                </c:pt>
                <c:pt idx="28">
                  <c:v>53.5</c:v>
                </c:pt>
                <c:pt idx="29">
                  <c:v>54.5</c:v>
                </c:pt>
                <c:pt idx="30">
                  <c:v>54.6</c:v>
                </c:pt>
                <c:pt idx="31">
                  <c:v>52.4</c:v>
                </c:pt>
                <c:pt idx="32">
                  <c:v>51.7</c:v>
                </c:pt>
                <c:pt idx="33">
                  <c:v>50.7</c:v>
                </c:pt>
                <c:pt idx="34">
                  <c:v>49.6</c:v>
                </c:pt>
                <c:pt idx="35">
                  <c:v>46.5</c:v>
                </c:pt>
                <c:pt idx="36">
                  <c:v>46.7</c:v>
                </c:pt>
                <c:pt idx="37">
                  <c:v>45.6</c:v>
                </c:pt>
                <c:pt idx="38">
                  <c:v>46.4</c:v>
                </c:pt>
                <c:pt idx="39">
                  <c:v>45.7</c:v>
                </c:pt>
                <c:pt idx="40">
                  <c:v>46.4</c:v>
                </c:pt>
                <c:pt idx="41">
                  <c:v>43.9</c:v>
                </c:pt>
                <c:pt idx="42">
                  <c:v>44.5</c:v>
                </c:pt>
                <c:pt idx="43">
                  <c:v>44.6</c:v>
                </c:pt>
                <c:pt idx="44">
                  <c:v>44.3</c:v>
                </c:pt>
                <c:pt idx="45">
                  <c:v>43.9</c:v>
                </c:pt>
                <c:pt idx="46">
                  <c:v>45.8</c:v>
                </c:pt>
                <c:pt idx="47">
                  <c:v>47.8</c:v>
                </c:pt>
                <c:pt idx="48">
                  <c:v>49.2</c:v>
                </c:pt>
                <c:pt idx="49">
                  <c:v>44</c:v>
                </c:pt>
                <c:pt idx="50">
                  <c:v>46.1</c:v>
                </c:pt>
                <c:pt idx="51">
                  <c:v>47.2</c:v>
                </c:pt>
                <c:pt idx="52">
                  <c:v>47.1</c:v>
                </c:pt>
                <c:pt idx="53">
                  <c:v>46.6</c:v>
                </c:pt>
                <c:pt idx="54">
                  <c:v>46</c:v>
                </c:pt>
                <c:pt idx="55">
                  <c:v>47</c:v>
                </c:pt>
                <c:pt idx="56">
                  <c:v>50.5</c:v>
                </c:pt>
                <c:pt idx="57">
                  <c:v>48.5</c:v>
                </c:pt>
                <c:pt idx="58">
                  <c:v>48.1</c:v>
                </c:pt>
                <c:pt idx="59">
                  <c:v>48.7</c:v>
                </c:pt>
                <c:pt idx="60">
                  <c:v>48.5</c:v>
                </c:pt>
                <c:pt idx="61">
                  <c:v>49.3</c:v>
                </c:pt>
                <c:pt idx="62">
                  <c:v>50.5</c:v>
                </c:pt>
                <c:pt idx="63">
                  <c:v>51.7</c:v>
                </c:pt>
                <c:pt idx="64">
                  <c:v>50.1</c:v>
                </c:pt>
                <c:pt idx="65">
                  <c:v>53</c:v>
                </c:pt>
                <c:pt idx="66">
                  <c:v>54.4</c:v>
                </c:pt>
                <c:pt idx="67">
                  <c:v>54</c:v>
                </c:pt>
                <c:pt idx="68">
                  <c:v>55.1</c:v>
                </c:pt>
                <c:pt idx="69">
                  <c:v>52.9</c:v>
                </c:pt>
                <c:pt idx="70">
                  <c:v>53.8</c:v>
                </c:pt>
                <c:pt idx="71">
                  <c:v>54.7</c:v>
                </c:pt>
                <c:pt idx="72">
                  <c:v>54.5</c:v>
                </c:pt>
                <c:pt idx="73">
                  <c:v>55.6</c:v>
                </c:pt>
                <c:pt idx="74">
                  <c:v>49.7</c:v>
                </c:pt>
                <c:pt idx="75">
                  <c:v>53.5</c:v>
                </c:pt>
                <c:pt idx="76">
                  <c:v>55.3</c:v>
                </c:pt>
                <c:pt idx="77">
                  <c:v>56.5</c:v>
                </c:pt>
                <c:pt idx="78">
                  <c:v>54.8</c:v>
                </c:pt>
                <c:pt idx="79">
                  <c:v>54.7</c:v>
                </c:pt>
                <c:pt idx="80">
                  <c:v>54.6</c:v>
                </c:pt>
                <c:pt idx="81">
                  <c:v>59.7</c:v>
                </c:pt>
                <c:pt idx="82">
                  <c:v>57.2</c:v>
                </c:pt>
                <c:pt idx="83">
                  <c:v>53.3</c:v>
                </c:pt>
                <c:pt idx="84">
                  <c:v>51.8</c:v>
                </c:pt>
                <c:pt idx="85">
                  <c:v>55.8</c:v>
                </c:pt>
                <c:pt idx="86">
                  <c:v>55.1</c:v>
                </c:pt>
                <c:pt idx="87">
                  <c:v>60.2</c:v>
                </c:pt>
                <c:pt idx="88">
                  <c:v>55.4</c:v>
                </c:pt>
                <c:pt idx="89">
                  <c:v>54.2</c:v>
                </c:pt>
                <c:pt idx="90">
                  <c:v>56.9</c:v>
                </c:pt>
                <c:pt idx="91">
                  <c:v>56.4</c:v>
                </c:pt>
                <c:pt idx="92">
                  <c:v>54.5</c:v>
                </c:pt>
                <c:pt idx="93">
                  <c:v>58.1</c:v>
                </c:pt>
                <c:pt idx="94">
                  <c:v>55.1</c:v>
                </c:pt>
                <c:pt idx="95">
                  <c:v>56.5</c:v>
                </c:pt>
                <c:pt idx="96">
                  <c:v>54.6</c:v>
                </c:pt>
                <c:pt idx="97">
                  <c:v>51.2</c:v>
                </c:pt>
                <c:pt idx="98">
                  <c:v>53.6</c:v>
                </c:pt>
                <c:pt idx="99">
                  <c:v>52.2</c:v>
                </c:pt>
                <c:pt idx="100">
                  <c:v>52.9</c:v>
                </c:pt>
                <c:pt idx="101">
                  <c:v>52.9</c:v>
                </c:pt>
                <c:pt idx="102">
                  <c:v>52.2</c:v>
                </c:pt>
                <c:pt idx="103">
                  <c:v>52.7</c:v>
                </c:pt>
                <c:pt idx="104">
                  <c:v>54.5</c:v>
                </c:pt>
                <c:pt idx="105">
                  <c:v>52.2</c:v>
                </c:pt>
                <c:pt idx="106">
                  <c:v>51.7</c:v>
                </c:pt>
                <c:pt idx="107">
                  <c:v>51.9</c:v>
                </c:pt>
                <c:pt idx="108">
                  <c:v>52.5</c:v>
                </c:pt>
                <c:pt idx="109">
                  <c:v>53.2</c:v>
                </c:pt>
                <c:pt idx="110">
                  <c:v>51.3</c:v>
                </c:pt>
                <c:pt idx="111">
                  <c:v>48.3</c:v>
                </c:pt>
                <c:pt idx="112">
                  <c:v>52.2</c:v>
                </c:pt>
                <c:pt idx="113">
                  <c:v>53.4</c:v>
                </c:pt>
                <c:pt idx="114">
                  <c:v>51.8</c:v>
                </c:pt>
                <c:pt idx="115">
                  <c:v>51.6</c:v>
                </c:pt>
                <c:pt idx="116">
                  <c:v>45.2</c:v>
                </c:pt>
                <c:pt idx="117">
                  <c:v>46.9</c:v>
                </c:pt>
                <c:pt idx="118">
                  <c:v>47</c:v>
                </c:pt>
                <c:pt idx="119">
                  <c:v>50.7</c:v>
                </c:pt>
                <c:pt idx="120">
                  <c:v>47.6</c:v>
                </c:pt>
                <c:pt idx="121">
                  <c:v>43.4</c:v>
                </c:pt>
                <c:pt idx="122">
                  <c:v>46.4</c:v>
                </c:pt>
                <c:pt idx="123">
                  <c:v>45.2</c:v>
                </c:pt>
                <c:pt idx="124">
                  <c:v>44.1</c:v>
                </c:pt>
                <c:pt idx="125">
                  <c:v>42.8</c:v>
                </c:pt>
                <c:pt idx="126">
                  <c:v>32</c:v>
                </c:pt>
                <c:pt idx="127">
                  <c:v>34.6</c:v>
                </c:pt>
                <c:pt idx="128">
                  <c:v>35.799999999999997</c:v>
                </c:pt>
                <c:pt idx="129">
                  <c:v>36.9</c:v>
                </c:pt>
                <c:pt idx="130">
                  <c:v>31.8</c:v>
                </c:pt>
                <c:pt idx="131">
                  <c:v>37.200000000000003</c:v>
                </c:pt>
                <c:pt idx="132">
                  <c:v>38.4</c:v>
                </c:pt>
                <c:pt idx="133">
                  <c:v>41.5</c:v>
                </c:pt>
                <c:pt idx="134">
                  <c:v>41.2</c:v>
                </c:pt>
                <c:pt idx="135">
                  <c:v>43.1</c:v>
                </c:pt>
                <c:pt idx="136">
                  <c:v>44.3</c:v>
                </c:pt>
                <c:pt idx="137">
                  <c:v>42.7</c:v>
                </c:pt>
                <c:pt idx="138">
                  <c:v>43.4</c:v>
                </c:pt>
                <c:pt idx="139">
                  <c:v>44.4</c:v>
                </c:pt>
                <c:pt idx="140">
                  <c:v>44.8</c:v>
                </c:pt>
                <c:pt idx="141">
                  <c:v>46.7</c:v>
                </c:pt>
                <c:pt idx="142">
                  <c:v>47.8</c:v>
                </c:pt>
                <c:pt idx="143">
                  <c:v>49.9</c:v>
                </c:pt>
                <c:pt idx="144">
                  <c:v>49.9</c:v>
                </c:pt>
                <c:pt idx="145">
                  <c:v>48.8</c:v>
                </c:pt>
                <c:pt idx="146">
                  <c:v>50.9</c:v>
                </c:pt>
                <c:pt idx="147">
                  <c:v>48.7</c:v>
                </c:pt>
                <c:pt idx="148">
                  <c:v>51</c:v>
                </c:pt>
                <c:pt idx="149">
                  <c:v>51.9</c:v>
                </c:pt>
                <c:pt idx="150">
                  <c:v>55.6</c:v>
                </c:pt>
                <c:pt idx="151">
                  <c:v>51.5</c:v>
                </c:pt>
                <c:pt idx="152">
                  <c:v>52.1</c:v>
                </c:pt>
                <c:pt idx="153">
                  <c:v>54.2</c:v>
                </c:pt>
                <c:pt idx="154">
                  <c:v>53.3</c:v>
                </c:pt>
                <c:pt idx="155">
                  <c:v>54.3</c:v>
                </c:pt>
                <c:pt idx="156">
                  <c:v>55.1</c:v>
                </c:pt>
                <c:pt idx="157">
                  <c:v>53.1</c:v>
                </c:pt>
                <c:pt idx="158">
                  <c:v>53.4</c:v>
                </c:pt>
                <c:pt idx="159">
                  <c:v>51.5</c:v>
                </c:pt>
                <c:pt idx="160">
                  <c:v>48.8</c:v>
                </c:pt>
                <c:pt idx="161">
                  <c:v>51.8</c:v>
                </c:pt>
                <c:pt idx="162">
                  <c:v>52.5</c:v>
                </c:pt>
                <c:pt idx="163">
                  <c:v>48.5</c:v>
                </c:pt>
                <c:pt idx="164">
                  <c:v>54.2</c:v>
                </c:pt>
                <c:pt idx="165">
                  <c:v>53.9</c:v>
                </c:pt>
                <c:pt idx="166">
                  <c:v>55.5</c:v>
                </c:pt>
                <c:pt idx="167">
                  <c:v>56.2</c:v>
                </c:pt>
                <c:pt idx="168">
                  <c:v>55.1</c:v>
                </c:pt>
                <c:pt idx="169">
                  <c:v>52.9</c:v>
                </c:pt>
                <c:pt idx="170">
                  <c:v>51.1</c:v>
                </c:pt>
                <c:pt idx="171">
                  <c:v>52</c:v>
                </c:pt>
                <c:pt idx="172">
                  <c:v>52.1</c:v>
                </c:pt>
                <c:pt idx="173">
                  <c:v>51.6</c:v>
                </c:pt>
                <c:pt idx="174">
                  <c:v>52.8</c:v>
                </c:pt>
                <c:pt idx="175">
                  <c:v>53.8</c:v>
                </c:pt>
                <c:pt idx="176">
                  <c:v>55.3</c:v>
                </c:pt>
                <c:pt idx="177">
                  <c:v>56.6</c:v>
                </c:pt>
                <c:pt idx="178">
                  <c:v>53.6</c:v>
                </c:pt>
                <c:pt idx="179">
                  <c:v>54.2</c:v>
                </c:pt>
                <c:pt idx="180">
                  <c:v>53.2</c:v>
                </c:pt>
                <c:pt idx="181">
                  <c:v>55.3</c:v>
                </c:pt>
                <c:pt idx="182">
                  <c:v>54.4</c:v>
                </c:pt>
                <c:pt idx="183">
                  <c:v>55.2</c:v>
                </c:pt>
                <c:pt idx="184">
                  <c:v>52.3</c:v>
                </c:pt>
                <c:pt idx="185">
                  <c:v>53</c:v>
                </c:pt>
                <c:pt idx="186">
                  <c:v>53.5</c:v>
                </c:pt>
                <c:pt idx="187">
                  <c:v>54.3</c:v>
                </c:pt>
                <c:pt idx="188">
                  <c:v>56.5</c:v>
                </c:pt>
                <c:pt idx="189">
                  <c:v>48.7</c:v>
                </c:pt>
                <c:pt idx="190">
                  <c:v>54.5</c:v>
                </c:pt>
                <c:pt idx="191">
                  <c:v>53.1</c:v>
                </c:pt>
                <c:pt idx="192">
                  <c:v>55.2</c:v>
                </c:pt>
                <c:pt idx="193">
                  <c:v>54.7</c:v>
                </c:pt>
                <c:pt idx="194">
                  <c:v>56.2</c:v>
                </c:pt>
                <c:pt idx="195">
                  <c:v>56.4</c:v>
                </c:pt>
                <c:pt idx="196">
                  <c:v>55.9</c:v>
                </c:pt>
                <c:pt idx="197">
                  <c:v>56.2</c:v>
                </c:pt>
                <c:pt idx="198">
                  <c:v>55.2</c:v>
                </c:pt>
                <c:pt idx="199">
                  <c:v>54.8</c:v>
                </c:pt>
                <c:pt idx="200">
                  <c:v>52</c:v>
                </c:pt>
                <c:pt idx="201">
                  <c:v>57.4</c:v>
                </c:pt>
                <c:pt idx="202">
                  <c:v>57.8</c:v>
                </c:pt>
                <c:pt idx="203">
                  <c:v>58</c:v>
                </c:pt>
                <c:pt idx="204">
                  <c:v>57.2</c:v>
                </c:pt>
                <c:pt idx="205">
                  <c:v>53</c:v>
                </c:pt>
                <c:pt idx="206">
                  <c:v>59.4</c:v>
                </c:pt>
                <c:pt idx="207">
                  <c:v>56.2</c:v>
                </c:pt>
                <c:pt idx="208">
                  <c:v>55.5</c:v>
                </c:pt>
                <c:pt idx="209">
                  <c:v>56.8</c:v>
                </c:pt>
                <c:pt idx="210">
                  <c:v>53.6</c:v>
                </c:pt>
                <c:pt idx="211">
                  <c:v>55.1</c:v>
                </c:pt>
                <c:pt idx="212">
                  <c:v>52</c:v>
                </c:pt>
                <c:pt idx="213">
                  <c:v>51.4</c:v>
                </c:pt>
                <c:pt idx="214">
                  <c:v>52.3</c:v>
                </c:pt>
                <c:pt idx="215">
                  <c:v>55.1</c:v>
                </c:pt>
                <c:pt idx="216">
                  <c:v>50.7</c:v>
                </c:pt>
                <c:pt idx="217">
                  <c:v>52.7</c:v>
                </c:pt>
                <c:pt idx="218">
                  <c:v>51.7</c:v>
                </c:pt>
                <c:pt idx="219">
                  <c:v>51</c:v>
                </c:pt>
                <c:pt idx="220">
                  <c:v>54.2</c:v>
                </c:pt>
                <c:pt idx="221">
                  <c:v>51.4</c:v>
                </c:pt>
                <c:pt idx="222">
                  <c:v>55.2</c:v>
                </c:pt>
                <c:pt idx="223">
                  <c:v>52.7</c:v>
                </c:pt>
                <c:pt idx="224">
                  <c:v>53.7</c:v>
                </c:pt>
                <c:pt idx="225">
                  <c:v>55.3</c:v>
                </c:pt>
                <c:pt idx="226">
                  <c:v>52.4</c:v>
                </c:pt>
                <c:pt idx="227">
                  <c:v>53.4</c:v>
                </c:pt>
                <c:pt idx="228">
                  <c:v>57.3</c:v>
                </c:pt>
                <c:pt idx="229">
                  <c:v>56.3</c:v>
                </c:pt>
                <c:pt idx="230">
                  <c:v>54.4</c:v>
                </c:pt>
                <c:pt idx="231">
                  <c:v>56.5</c:v>
                </c:pt>
                <c:pt idx="232">
                  <c:v>54.4</c:v>
                </c:pt>
                <c:pt idx="233">
                  <c:v>56.2</c:v>
                </c:pt>
                <c:pt idx="234">
                  <c:v>55.1</c:v>
                </c:pt>
                <c:pt idx="235">
                  <c:v>56.4</c:v>
                </c:pt>
                <c:pt idx="236">
                  <c:v>60.3</c:v>
                </c:pt>
                <c:pt idx="237">
                  <c:v>55.6</c:v>
                </c:pt>
                <c:pt idx="238">
                  <c:v>56.5</c:v>
                </c:pt>
                <c:pt idx="239">
                  <c:v>55.1</c:v>
                </c:pt>
                <c:pt idx="240">
                  <c:v>54.1</c:v>
                </c:pt>
                <c:pt idx="241">
                  <c:v>54.5</c:v>
                </c:pt>
                <c:pt idx="242">
                  <c:v>56.7</c:v>
                </c:pt>
                <c:pt idx="243">
                  <c:v>57.2</c:v>
                </c:pt>
                <c:pt idx="244">
                  <c:v>60.1</c:v>
                </c:pt>
                <c:pt idx="245">
                  <c:v>58.9</c:v>
                </c:pt>
                <c:pt idx="246">
                  <c:v>57.8</c:v>
                </c:pt>
                <c:pt idx="247">
                  <c:v>56.5</c:v>
                </c:pt>
                <c:pt idx="248">
                  <c:v>57.4</c:v>
                </c:pt>
                <c:pt idx="249">
                  <c:v>55.8</c:v>
                </c:pt>
                <c:pt idx="250">
                  <c:v>55.8</c:v>
                </c:pt>
                <c:pt idx="251">
                  <c:v>53.6</c:v>
                </c:pt>
                <c:pt idx="252">
                  <c:v>57</c:v>
                </c:pt>
                <c:pt idx="253">
                  <c:v>55.2</c:v>
                </c:pt>
                <c:pt idx="254">
                  <c:v>56.5</c:v>
                </c:pt>
                <c:pt idx="255">
                  <c:v>53.6</c:v>
                </c:pt>
                <c:pt idx="256">
                  <c:v>50.1</c:v>
                </c:pt>
                <c:pt idx="257">
                  <c:v>54.7</c:v>
                </c:pt>
                <c:pt idx="258">
                  <c:v>55.1</c:v>
                </c:pt>
                <c:pt idx="259">
                  <c:v>55.2</c:v>
                </c:pt>
                <c:pt idx="260">
                  <c:v>54</c:v>
                </c:pt>
                <c:pt idx="261">
                  <c:v>56.2</c:v>
                </c:pt>
                <c:pt idx="262">
                  <c:v>46.5</c:v>
                </c:pt>
                <c:pt idx="263">
                  <c:v>29.3</c:v>
                </c:pt>
                <c:pt idx="264">
                  <c:v>31.9</c:v>
                </c:pt>
                <c:pt idx="265">
                  <c:v>43.8</c:v>
                </c:pt>
                <c:pt idx="266">
                  <c:v>43</c:v>
                </c:pt>
                <c:pt idx="267">
                  <c:v>47.6</c:v>
                </c:pt>
                <c:pt idx="268">
                  <c:v>50</c:v>
                </c:pt>
                <c:pt idx="269">
                  <c:v>51.2</c:v>
                </c:pt>
                <c:pt idx="270">
                  <c:v>51.2</c:v>
                </c:pt>
                <c:pt idx="271">
                  <c:v>48.3</c:v>
                </c:pt>
                <c:pt idx="272">
                  <c:v>55.1</c:v>
                </c:pt>
                <c:pt idx="273">
                  <c:v>52.9</c:v>
                </c:pt>
                <c:pt idx="274">
                  <c:v>54.4</c:v>
                </c:pt>
                <c:pt idx="275">
                  <c:v>58.9</c:v>
                </c:pt>
                <c:pt idx="276">
                  <c:v>55.3</c:v>
                </c:pt>
                <c:pt idx="277">
                  <c:v>51.4</c:v>
                </c:pt>
                <c:pt idx="278">
                  <c:v>54.6</c:v>
                </c:pt>
                <c:pt idx="279">
                  <c:v>53.5</c:v>
                </c:pt>
                <c:pt idx="280">
                  <c:v>52.6</c:v>
                </c:pt>
                <c:pt idx="281">
                  <c:v>52.9</c:v>
                </c:pt>
                <c:pt idx="282">
                  <c:v>55.6</c:v>
                </c:pt>
                <c:pt idx="283">
                  <c:v>54.6</c:v>
                </c:pt>
                <c:pt idx="284">
                  <c:v>52.3</c:v>
                </c:pt>
                <c:pt idx="285">
                  <c:v>48.5</c:v>
                </c:pt>
                <c:pt idx="286">
                  <c:v>53.1</c:v>
                </c:pt>
                <c:pt idx="287">
                  <c:v>50.7</c:v>
                </c:pt>
                <c:pt idx="288">
                  <c:v>51</c:v>
                </c:pt>
                <c:pt idx="289">
                  <c:v>49.2</c:v>
                </c:pt>
                <c:pt idx="290">
                  <c:v>49.7</c:v>
                </c:pt>
                <c:pt idx="291">
                  <c:v>49.3</c:v>
                </c:pt>
                <c:pt idx="292">
                  <c:v>51.3</c:v>
                </c:pt>
                <c:pt idx="293">
                  <c:v>49.1</c:v>
                </c:pt>
                <c:pt idx="294">
                  <c:v>50</c:v>
                </c:pt>
                <c:pt idx="295">
                  <c:v>49.7</c:v>
                </c:pt>
                <c:pt idx="296">
                  <c:v>50.1</c:v>
                </c:pt>
                <c:pt idx="297">
                  <c:v>53.6</c:v>
                </c:pt>
                <c:pt idx="298">
                  <c:v>51</c:v>
                </c:pt>
                <c:pt idx="299">
                  <c:v>52</c:v>
                </c:pt>
                <c:pt idx="300">
                  <c:v>50.1</c:v>
                </c:pt>
                <c:pt idx="301">
                  <c:v>53.7</c:v>
                </c:pt>
                <c:pt idx="302">
                  <c:v>50.9</c:v>
                </c:pt>
                <c:pt idx="303">
                  <c:v>53.5</c:v>
                </c:pt>
                <c:pt idx="304">
                  <c:v>52.4</c:v>
                </c:pt>
                <c:pt idx="305">
                  <c:v>49.8</c:v>
                </c:pt>
                <c:pt idx="306">
                  <c:v>50.1</c:v>
                </c:pt>
                <c:pt idx="307">
                  <c:v>43.7</c:v>
                </c:pt>
                <c:pt idx="308">
                  <c:v>50.2</c:v>
                </c:pt>
                <c:pt idx="309">
                  <c:v>48</c:v>
                </c:pt>
                <c:pt idx="310">
                  <c:v>48.5</c:v>
                </c:pt>
                <c:pt idx="311">
                  <c:v>46.6</c:v>
                </c:pt>
                <c:pt idx="312">
                  <c:v>47.5</c:v>
                </c:pt>
                <c:pt idx="313">
                  <c:v>46.7</c:v>
                </c:pt>
                <c:pt idx="314">
                  <c:v>51</c:v>
                </c:pt>
                <c:pt idx="315">
                  <c:v>49.6</c:v>
                </c:pt>
                <c:pt idx="316">
                  <c:v>48.2</c:v>
                </c:pt>
                <c:pt idx="317">
                  <c:v>52.2</c:v>
                </c:pt>
                <c:pt idx="318">
                  <c:v>50.9</c:v>
                </c:pt>
                <c:pt idx="319">
                  <c:v>51.3</c:v>
                </c:pt>
                <c:pt idx="320">
                  <c:v>52.3</c:v>
                </c:pt>
                <c:pt idx="321">
                  <c:v>53.9</c:v>
                </c:pt>
                <c:pt idx="322">
                  <c:v>46.2</c:v>
                </c:pt>
                <c:pt idx="323">
                  <c:v>49</c:v>
                </c:pt>
                <c:pt idx="324">
                  <c:v>50.7</c:v>
                </c:pt>
                <c:pt idx="325">
                  <c:v>47.2</c:v>
                </c:pt>
                <c:pt idx="326">
                  <c:v>46.4</c:v>
                </c:pt>
                <c:pt idx="327">
                  <c:v>46.5</c:v>
                </c:pt>
                <c:pt idx="328">
                  <c:v>47.2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63-476D-8F0F-D7BC7FB0B60D}"/>
            </c:ext>
          </c:extLst>
        </c:ser>
        <c:ser>
          <c:idx val="3"/>
          <c:order val="3"/>
          <c:tx>
            <c:strRef>
              <c:f>[PMIs.xlsx]ISM!$V$2</c:f>
              <c:strCache>
                <c:ptCount val="1"/>
              </c:strCache>
            </c:strRef>
          </c:tx>
          <c:spPr>
            <a:ln w="28575" cap="rnd">
              <a:solidFill>
                <a:schemeClr val="accent4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[PMIs.xlsx]ISM!$R$3:$R$331</c:f>
              <c:numCache>
                <c:formatCode>m/d/yyyy</c:formatCode>
                <c:ptCount val="329"/>
                <c:pt idx="0">
                  <c:v>35946</c:v>
                </c:pt>
                <c:pt idx="1">
                  <c:v>35976</c:v>
                </c:pt>
                <c:pt idx="2">
                  <c:v>36007</c:v>
                </c:pt>
                <c:pt idx="3">
                  <c:v>36038</c:v>
                </c:pt>
                <c:pt idx="4">
                  <c:v>36068</c:v>
                </c:pt>
                <c:pt idx="5">
                  <c:v>36099</c:v>
                </c:pt>
                <c:pt idx="6">
                  <c:v>36129</c:v>
                </c:pt>
                <c:pt idx="7">
                  <c:v>36160</c:v>
                </c:pt>
                <c:pt idx="8">
                  <c:v>36191</c:v>
                </c:pt>
                <c:pt idx="9">
                  <c:v>36219</c:v>
                </c:pt>
                <c:pt idx="10">
                  <c:v>36250</c:v>
                </c:pt>
                <c:pt idx="11">
                  <c:v>36280</c:v>
                </c:pt>
                <c:pt idx="12">
                  <c:v>36311</c:v>
                </c:pt>
                <c:pt idx="13">
                  <c:v>36341</c:v>
                </c:pt>
                <c:pt idx="14">
                  <c:v>36372</c:v>
                </c:pt>
                <c:pt idx="15">
                  <c:v>36403</c:v>
                </c:pt>
                <c:pt idx="16">
                  <c:v>36433</c:v>
                </c:pt>
                <c:pt idx="17">
                  <c:v>36464</c:v>
                </c:pt>
                <c:pt idx="18">
                  <c:v>36494</c:v>
                </c:pt>
                <c:pt idx="19">
                  <c:v>36525</c:v>
                </c:pt>
                <c:pt idx="20">
                  <c:v>36556</c:v>
                </c:pt>
                <c:pt idx="21">
                  <c:v>36585</c:v>
                </c:pt>
                <c:pt idx="22">
                  <c:v>36616</c:v>
                </c:pt>
                <c:pt idx="23">
                  <c:v>36646</c:v>
                </c:pt>
                <c:pt idx="24">
                  <c:v>36677</c:v>
                </c:pt>
                <c:pt idx="25">
                  <c:v>36707</c:v>
                </c:pt>
                <c:pt idx="26">
                  <c:v>36738</c:v>
                </c:pt>
                <c:pt idx="27">
                  <c:v>36769</c:v>
                </c:pt>
                <c:pt idx="28">
                  <c:v>36799</c:v>
                </c:pt>
                <c:pt idx="29">
                  <c:v>36830</c:v>
                </c:pt>
                <c:pt idx="30">
                  <c:v>36860</c:v>
                </c:pt>
                <c:pt idx="31">
                  <c:v>36891</c:v>
                </c:pt>
                <c:pt idx="32">
                  <c:v>36922</c:v>
                </c:pt>
                <c:pt idx="33">
                  <c:v>36950</c:v>
                </c:pt>
                <c:pt idx="34">
                  <c:v>36981</c:v>
                </c:pt>
                <c:pt idx="35">
                  <c:v>37011</c:v>
                </c:pt>
                <c:pt idx="36">
                  <c:v>37042</c:v>
                </c:pt>
                <c:pt idx="37">
                  <c:v>37072</c:v>
                </c:pt>
                <c:pt idx="38">
                  <c:v>37103</c:v>
                </c:pt>
                <c:pt idx="39">
                  <c:v>37134</c:v>
                </c:pt>
                <c:pt idx="40">
                  <c:v>37164</c:v>
                </c:pt>
                <c:pt idx="41">
                  <c:v>37195</c:v>
                </c:pt>
                <c:pt idx="42">
                  <c:v>37225</c:v>
                </c:pt>
                <c:pt idx="43">
                  <c:v>37256</c:v>
                </c:pt>
                <c:pt idx="44">
                  <c:v>37287</c:v>
                </c:pt>
                <c:pt idx="45">
                  <c:v>37315</c:v>
                </c:pt>
                <c:pt idx="46">
                  <c:v>37346</c:v>
                </c:pt>
                <c:pt idx="47">
                  <c:v>37376</c:v>
                </c:pt>
                <c:pt idx="48">
                  <c:v>37407</c:v>
                </c:pt>
                <c:pt idx="49">
                  <c:v>37437</c:v>
                </c:pt>
                <c:pt idx="50">
                  <c:v>37468</c:v>
                </c:pt>
                <c:pt idx="51">
                  <c:v>37499</c:v>
                </c:pt>
                <c:pt idx="52">
                  <c:v>37529</c:v>
                </c:pt>
                <c:pt idx="53">
                  <c:v>37560</c:v>
                </c:pt>
                <c:pt idx="54">
                  <c:v>37590</c:v>
                </c:pt>
                <c:pt idx="55">
                  <c:v>37621</c:v>
                </c:pt>
                <c:pt idx="56">
                  <c:v>37652</c:v>
                </c:pt>
                <c:pt idx="57">
                  <c:v>37680</c:v>
                </c:pt>
                <c:pt idx="58">
                  <c:v>37711</c:v>
                </c:pt>
                <c:pt idx="59">
                  <c:v>37741</c:v>
                </c:pt>
                <c:pt idx="60">
                  <c:v>37772</c:v>
                </c:pt>
                <c:pt idx="61">
                  <c:v>37802</c:v>
                </c:pt>
                <c:pt idx="62">
                  <c:v>37833</c:v>
                </c:pt>
                <c:pt idx="63">
                  <c:v>37864</c:v>
                </c:pt>
                <c:pt idx="64">
                  <c:v>37894</c:v>
                </c:pt>
                <c:pt idx="65">
                  <c:v>37925</c:v>
                </c:pt>
                <c:pt idx="66">
                  <c:v>37955</c:v>
                </c:pt>
                <c:pt idx="67">
                  <c:v>37986</c:v>
                </c:pt>
                <c:pt idx="68">
                  <c:v>38017</c:v>
                </c:pt>
                <c:pt idx="69">
                  <c:v>38046</c:v>
                </c:pt>
                <c:pt idx="70">
                  <c:v>38077</c:v>
                </c:pt>
                <c:pt idx="71">
                  <c:v>38107</c:v>
                </c:pt>
                <c:pt idx="72">
                  <c:v>38138</c:v>
                </c:pt>
                <c:pt idx="73">
                  <c:v>38168</c:v>
                </c:pt>
                <c:pt idx="74">
                  <c:v>38199</c:v>
                </c:pt>
                <c:pt idx="75">
                  <c:v>38230</c:v>
                </c:pt>
                <c:pt idx="76">
                  <c:v>38260</c:v>
                </c:pt>
                <c:pt idx="77">
                  <c:v>38291</c:v>
                </c:pt>
                <c:pt idx="78">
                  <c:v>38321</c:v>
                </c:pt>
                <c:pt idx="79">
                  <c:v>38352</c:v>
                </c:pt>
                <c:pt idx="80">
                  <c:v>38383</c:v>
                </c:pt>
                <c:pt idx="81">
                  <c:v>38411</c:v>
                </c:pt>
                <c:pt idx="82">
                  <c:v>38442</c:v>
                </c:pt>
                <c:pt idx="83">
                  <c:v>38472</c:v>
                </c:pt>
                <c:pt idx="84">
                  <c:v>38503</c:v>
                </c:pt>
                <c:pt idx="85">
                  <c:v>38533</c:v>
                </c:pt>
                <c:pt idx="86">
                  <c:v>38564</c:v>
                </c:pt>
                <c:pt idx="87">
                  <c:v>38595</c:v>
                </c:pt>
                <c:pt idx="88">
                  <c:v>38625</c:v>
                </c:pt>
                <c:pt idx="89">
                  <c:v>38656</c:v>
                </c:pt>
                <c:pt idx="90">
                  <c:v>38686</c:v>
                </c:pt>
                <c:pt idx="91">
                  <c:v>38717</c:v>
                </c:pt>
                <c:pt idx="92">
                  <c:v>38748</c:v>
                </c:pt>
                <c:pt idx="93">
                  <c:v>38776</c:v>
                </c:pt>
                <c:pt idx="94">
                  <c:v>38807</c:v>
                </c:pt>
                <c:pt idx="95">
                  <c:v>38837</c:v>
                </c:pt>
                <c:pt idx="96">
                  <c:v>38868</c:v>
                </c:pt>
                <c:pt idx="97">
                  <c:v>38898</c:v>
                </c:pt>
                <c:pt idx="98">
                  <c:v>38929</c:v>
                </c:pt>
                <c:pt idx="99">
                  <c:v>38960</c:v>
                </c:pt>
                <c:pt idx="100">
                  <c:v>38990</c:v>
                </c:pt>
                <c:pt idx="101">
                  <c:v>39021</c:v>
                </c:pt>
                <c:pt idx="102">
                  <c:v>39051</c:v>
                </c:pt>
                <c:pt idx="103">
                  <c:v>39082</c:v>
                </c:pt>
                <c:pt idx="104">
                  <c:v>39113</c:v>
                </c:pt>
                <c:pt idx="105">
                  <c:v>39141</c:v>
                </c:pt>
                <c:pt idx="106">
                  <c:v>39172</c:v>
                </c:pt>
                <c:pt idx="107">
                  <c:v>39202</c:v>
                </c:pt>
                <c:pt idx="108">
                  <c:v>39233</c:v>
                </c:pt>
                <c:pt idx="109">
                  <c:v>39263</c:v>
                </c:pt>
                <c:pt idx="110">
                  <c:v>39294</c:v>
                </c:pt>
                <c:pt idx="111">
                  <c:v>39325</c:v>
                </c:pt>
                <c:pt idx="112">
                  <c:v>39355</c:v>
                </c:pt>
                <c:pt idx="113">
                  <c:v>39386</c:v>
                </c:pt>
                <c:pt idx="114">
                  <c:v>39416</c:v>
                </c:pt>
                <c:pt idx="115">
                  <c:v>39447</c:v>
                </c:pt>
                <c:pt idx="116">
                  <c:v>39478</c:v>
                </c:pt>
                <c:pt idx="117">
                  <c:v>39507</c:v>
                </c:pt>
                <c:pt idx="118">
                  <c:v>39538</c:v>
                </c:pt>
                <c:pt idx="119">
                  <c:v>39568</c:v>
                </c:pt>
                <c:pt idx="120">
                  <c:v>39599</c:v>
                </c:pt>
                <c:pt idx="121">
                  <c:v>39629</c:v>
                </c:pt>
                <c:pt idx="122">
                  <c:v>39660</c:v>
                </c:pt>
                <c:pt idx="123">
                  <c:v>39691</c:v>
                </c:pt>
                <c:pt idx="124">
                  <c:v>39721</c:v>
                </c:pt>
                <c:pt idx="125">
                  <c:v>39752</c:v>
                </c:pt>
                <c:pt idx="126">
                  <c:v>39782</c:v>
                </c:pt>
                <c:pt idx="127">
                  <c:v>39813</c:v>
                </c:pt>
                <c:pt idx="128">
                  <c:v>39844</c:v>
                </c:pt>
                <c:pt idx="129">
                  <c:v>39872</c:v>
                </c:pt>
                <c:pt idx="130">
                  <c:v>39903</c:v>
                </c:pt>
                <c:pt idx="131">
                  <c:v>39933</c:v>
                </c:pt>
                <c:pt idx="132">
                  <c:v>39964</c:v>
                </c:pt>
                <c:pt idx="133">
                  <c:v>39994</c:v>
                </c:pt>
                <c:pt idx="134">
                  <c:v>40025</c:v>
                </c:pt>
                <c:pt idx="135">
                  <c:v>40056</c:v>
                </c:pt>
                <c:pt idx="136">
                  <c:v>40086</c:v>
                </c:pt>
                <c:pt idx="137">
                  <c:v>40117</c:v>
                </c:pt>
                <c:pt idx="138">
                  <c:v>40147</c:v>
                </c:pt>
                <c:pt idx="139">
                  <c:v>40178</c:v>
                </c:pt>
                <c:pt idx="140">
                  <c:v>40209</c:v>
                </c:pt>
                <c:pt idx="141">
                  <c:v>40237</c:v>
                </c:pt>
                <c:pt idx="142">
                  <c:v>40268</c:v>
                </c:pt>
                <c:pt idx="143">
                  <c:v>40298</c:v>
                </c:pt>
                <c:pt idx="144">
                  <c:v>40329</c:v>
                </c:pt>
                <c:pt idx="145">
                  <c:v>40359</c:v>
                </c:pt>
                <c:pt idx="146">
                  <c:v>40390</c:v>
                </c:pt>
                <c:pt idx="147">
                  <c:v>40421</c:v>
                </c:pt>
                <c:pt idx="148">
                  <c:v>40451</c:v>
                </c:pt>
                <c:pt idx="149">
                  <c:v>40482</c:v>
                </c:pt>
                <c:pt idx="150">
                  <c:v>40512</c:v>
                </c:pt>
                <c:pt idx="151">
                  <c:v>40543</c:v>
                </c:pt>
                <c:pt idx="152">
                  <c:v>40574</c:v>
                </c:pt>
                <c:pt idx="153">
                  <c:v>40602</c:v>
                </c:pt>
                <c:pt idx="154">
                  <c:v>40633</c:v>
                </c:pt>
                <c:pt idx="155">
                  <c:v>40663</c:v>
                </c:pt>
                <c:pt idx="156">
                  <c:v>40694</c:v>
                </c:pt>
                <c:pt idx="157">
                  <c:v>40724</c:v>
                </c:pt>
                <c:pt idx="158">
                  <c:v>40755</c:v>
                </c:pt>
                <c:pt idx="159">
                  <c:v>40786</c:v>
                </c:pt>
                <c:pt idx="160">
                  <c:v>40816</c:v>
                </c:pt>
                <c:pt idx="161">
                  <c:v>40847</c:v>
                </c:pt>
                <c:pt idx="162">
                  <c:v>40877</c:v>
                </c:pt>
                <c:pt idx="163">
                  <c:v>40908</c:v>
                </c:pt>
                <c:pt idx="164">
                  <c:v>40939</c:v>
                </c:pt>
                <c:pt idx="165">
                  <c:v>40968</c:v>
                </c:pt>
                <c:pt idx="166">
                  <c:v>40999</c:v>
                </c:pt>
                <c:pt idx="167">
                  <c:v>41029</c:v>
                </c:pt>
                <c:pt idx="168">
                  <c:v>41060</c:v>
                </c:pt>
                <c:pt idx="169">
                  <c:v>41090</c:v>
                </c:pt>
                <c:pt idx="170">
                  <c:v>41121</c:v>
                </c:pt>
                <c:pt idx="171">
                  <c:v>41152</c:v>
                </c:pt>
                <c:pt idx="172">
                  <c:v>41182</c:v>
                </c:pt>
                <c:pt idx="173">
                  <c:v>41213</c:v>
                </c:pt>
                <c:pt idx="174">
                  <c:v>41243</c:v>
                </c:pt>
                <c:pt idx="175">
                  <c:v>41274</c:v>
                </c:pt>
                <c:pt idx="176">
                  <c:v>41305</c:v>
                </c:pt>
                <c:pt idx="177">
                  <c:v>41333</c:v>
                </c:pt>
                <c:pt idx="178">
                  <c:v>41364</c:v>
                </c:pt>
                <c:pt idx="179">
                  <c:v>41394</c:v>
                </c:pt>
                <c:pt idx="180">
                  <c:v>41425</c:v>
                </c:pt>
                <c:pt idx="181">
                  <c:v>41455</c:v>
                </c:pt>
                <c:pt idx="182">
                  <c:v>41486</c:v>
                </c:pt>
                <c:pt idx="183">
                  <c:v>41517</c:v>
                </c:pt>
                <c:pt idx="184">
                  <c:v>41547</c:v>
                </c:pt>
                <c:pt idx="185">
                  <c:v>41578</c:v>
                </c:pt>
                <c:pt idx="186">
                  <c:v>41608</c:v>
                </c:pt>
                <c:pt idx="187">
                  <c:v>41639</c:v>
                </c:pt>
                <c:pt idx="188">
                  <c:v>41670</c:v>
                </c:pt>
                <c:pt idx="189">
                  <c:v>41698</c:v>
                </c:pt>
                <c:pt idx="190">
                  <c:v>41729</c:v>
                </c:pt>
                <c:pt idx="191">
                  <c:v>41759</c:v>
                </c:pt>
                <c:pt idx="192">
                  <c:v>41790</c:v>
                </c:pt>
                <c:pt idx="193">
                  <c:v>41820</c:v>
                </c:pt>
                <c:pt idx="194">
                  <c:v>41851</c:v>
                </c:pt>
                <c:pt idx="195">
                  <c:v>41882</c:v>
                </c:pt>
                <c:pt idx="196">
                  <c:v>41912</c:v>
                </c:pt>
                <c:pt idx="197">
                  <c:v>41943</c:v>
                </c:pt>
                <c:pt idx="198">
                  <c:v>41973</c:v>
                </c:pt>
                <c:pt idx="199">
                  <c:v>42004</c:v>
                </c:pt>
                <c:pt idx="200">
                  <c:v>42035</c:v>
                </c:pt>
                <c:pt idx="201">
                  <c:v>42063</c:v>
                </c:pt>
                <c:pt idx="202">
                  <c:v>42094</c:v>
                </c:pt>
                <c:pt idx="203">
                  <c:v>42124</c:v>
                </c:pt>
                <c:pt idx="204">
                  <c:v>42155</c:v>
                </c:pt>
                <c:pt idx="205">
                  <c:v>42185</c:v>
                </c:pt>
                <c:pt idx="206">
                  <c:v>42216</c:v>
                </c:pt>
                <c:pt idx="207">
                  <c:v>42247</c:v>
                </c:pt>
                <c:pt idx="208">
                  <c:v>42277</c:v>
                </c:pt>
                <c:pt idx="209">
                  <c:v>42308</c:v>
                </c:pt>
                <c:pt idx="210">
                  <c:v>42338</c:v>
                </c:pt>
                <c:pt idx="211">
                  <c:v>42369</c:v>
                </c:pt>
                <c:pt idx="212">
                  <c:v>42400</c:v>
                </c:pt>
                <c:pt idx="213">
                  <c:v>42429</c:v>
                </c:pt>
                <c:pt idx="214">
                  <c:v>42460</c:v>
                </c:pt>
                <c:pt idx="215">
                  <c:v>42490</c:v>
                </c:pt>
                <c:pt idx="216">
                  <c:v>42521</c:v>
                </c:pt>
                <c:pt idx="217">
                  <c:v>42551</c:v>
                </c:pt>
                <c:pt idx="218">
                  <c:v>42582</c:v>
                </c:pt>
                <c:pt idx="219">
                  <c:v>42613</c:v>
                </c:pt>
                <c:pt idx="220">
                  <c:v>42643</c:v>
                </c:pt>
                <c:pt idx="221">
                  <c:v>42674</c:v>
                </c:pt>
                <c:pt idx="222">
                  <c:v>42704</c:v>
                </c:pt>
                <c:pt idx="223">
                  <c:v>42735</c:v>
                </c:pt>
                <c:pt idx="224">
                  <c:v>42766</c:v>
                </c:pt>
                <c:pt idx="225">
                  <c:v>42794</c:v>
                </c:pt>
                <c:pt idx="226">
                  <c:v>42825</c:v>
                </c:pt>
                <c:pt idx="227">
                  <c:v>42855</c:v>
                </c:pt>
                <c:pt idx="228">
                  <c:v>42886</c:v>
                </c:pt>
                <c:pt idx="229">
                  <c:v>42916</c:v>
                </c:pt>
                <c:pt idx="230">
                  <c:v>42947</c:v>
                </c:pt>
                <c:pt idx="231">
                  <c:v>42978</c:v>
                </c:pt>
                <c:pt idx="232">
                  <c:v>43008</c:v>
                </c:pt>
                <c:pt idx="233">
                  <c:v>43039</c:v>
                </c:pt>
                <c:pt idx="234">
                  <c:v>43069</c:v>
                </c:pt>
                <c:pt idx="235">
                  <c:v>43100</c:v>
                </c:pt>
                <c:pt idx="236">
                  <c:v>43131</c:v>
                </c:pt>
                <c:pt idx="237">
                  <c:v>43159</c:v>
                </c:pt>
                <c:pt idx="238">
                  <c:v>43190</c:v>
                </c:pt>
                <c:pt idx="239">
                  <c:v>43220</c:v>
                </c:pt>
                <c:pt idx="240">
                  <c:v>43251</c:v>
                </c:pt>
                <c:pt idx="241">
                  <c:v>43281</c:v>
                </c:pt>
                <c:pt idx="242">
                  <c:v>43312</c:v>
                </c:pt>
                <c:pt idx="243">
                  <c:v>43343</c:v>
                </c:pt>
                <c:pt idx="244">
                  <c:v>43373</c:v>
                </c:pt>
                <c:pt idx="245">
                  <c:v>43404</c:v>
                </c:pt>
                <c:pt idx="246">
                  <c:v>43434</c:v>
                </c:pt>
                <c:pt idx="247">
                  <c:v>43465</c:v>
                </c:pt>
                <c:pt idx="248">
                  <c:v>43496</c:v>
                </c:pt>
                <c:pt idx="249">
                  <c:v>43524</c:v>
                </c:pt>
                <c:pt idx="250">
                  <c:v>43555</c:v>
                </c:pt>
                <c:pt idx="251">
                  <c:v>43585</c:v>
                </c:pt>
                <c:pt idx="252">
                  <c:v>43616</c:v>
                </c:pt>
                <c:pt idx="253">
                  <c:v>43646</c:v>
                </c:pt>
                <c:pt idx="254">
                  <c:v>43677</c:v>
                </c:pt>
                <c:pt idx="255">
                  <c:v>43708</c:v>
                </c:pt>
                <c:pt idx="256">
                  <c:v>43738</c:v>
                </c:pt>
                <c:pt idx="257">
                  <c:v>43769</c:v>
                </c:pt>
                <c:pt idx="258">
                  <c:v>43799</c:v>
                </c:pt>
                <c:pt idx="259">
                  <c:v>43830</c:v>
                </c:pt>
                <c:pt idx="260">
                  <c:v>43861</c:v>
                </c:pt>
                <c:pt idx="261">
                  <c:v>43890</c:v>
                </c:pt>
                <c:pt idx="262">
                  <c:v>43921</c:v>
                </c:pt>
                <c:pt idx="263">
                  <c:v>43951</c:v>
                </c:pt>
                <c:pt idx="264">
                  <c:v>43982</c:v>
                </c:pt>
                <c:pt idx="265">
                  <c:v>44012</c:v>
                </c:pt>
                <c:pt idx="266">
                  <c:v>44043</c:v>
                </c:pt>
                <c:pt idx="267">
                  <c:v>44074</c:v>
                </c:pt>
                <c:pt idx="268">
                  <c:v>44104</c:v>
                </c:pt>
                <c:pt idx="269">
                  <c:v>44135</c:v>
                </c:pt>
                <c:pt idx="270">
                  <c:v>44165</c:v>
                </c:pt>
                <c:pt idx="271">
                  <c:v>44196</c:v>
                </c:pt>
                <c:pt idx="272">
                  <c:v>44227</c:v>
                </c:pt>
                <c:pt idx="273">
                  <c:v>44255</c:v>
                </c:pt>
                <c:pt idx="274">
                  <c:v>44286</c:v>
                </c:pt>
                <c:pt idx="275">
                  <c:v>44316</c:v>
                </c:pt>
                <c:pt idx="276">
                  <c:v>44347</c:v>
                </c:pt>
                <c:pt idx="277">
                  <c:v>44377</c:v>
                </c:pt>
                <c:pt idx="278">
                  <c:v>44408</c:v>
                </c:pt>
                <c:pt idx="279">
                  <c:v>44439</c:v>
                </c:pt>
                <c:pt idx="280">
                  <c:v>44469</c:v>
                </c:pt>
                <c:pt idx="281">
                  <c:v>44500</c:v>
                </c:pt>
                <c:pt idx="282">
                  <c:v>44530</c:v>
                </c:pt>
                <c:pt idx="283">
                  <c:v>44561</c:v>
                </c:pt>
                <c:pt idx="284">
                  <c:v>44592</c:v>
                </c:pt>
                <c:pt idx="285">
                  <c:v>44620</c:v>
                </c:pt>
                <c:pt idx="286">
                  <c:v>44651</c:v>
                </c:pt>
                <c:pt idx="287">
                  <c:v>44681</c:v>
                </c:pt>
                <c:pt idx="288">
                  <c:v>44712</c:v>
                </c:pt>
                <c:pt idx="289">
                  <c:v>44742</c:v>
                </c:pt>
                <c:pt idx="290">
                  <c:v>44773</c:v>
                </c:pt>
                <c:pt idx="291">
                  <c:v>44804</c:v>
                </c:pt>
                <c:pt idx="292">
                  <c:v>44834</c:v>
                </c:pt>
                <c:pt idx="293">
                  <c:v>44865</c:v>
                </c:pt>
                <c:pt idx="294">
                  <c:v>44895</c:v>
                </c:pt>
                <c:pt idx="295">
                  <c:v>44926</c:v>
                </c:pt>
                <c:pt idx="296">
                  <c:v>44957</c:v>
                </c:pt>
                <c:pt idx="297">
                  <c:v>44985</c:v>
                </c:pt>
                <c:pt idx="298">
                  <c:v>45016</c:v>
                </c:pt>
                <c:pt idx="299">
                  <c:v>45046</c:v>
                </c:pt>
                <c:pt idx="300">
                  <c:v>45077</c:v>
                </c:pt>
                <c:pt idx="301">
                  <c:v>45107</c:v>
                </c:pt>
                <c:pt idx="302">
                  <c:v>45138</c:v>
                </c:pt>
                <c:pt idx="303">
                  <c:v>45169</c:v>
                </c:pt>
                <c:pt idx="304">
                  <c:v>45199</c:v>
                </c:pt>
                <c:pt idx="305">
                  <c:v>45230</c:v>
                </c:pt>
                <c:pt idx="306">
                  <c:v>45260</c:v>
                </c:pt>
                <c:pt idx="307">
                  <c:v>45291</c:v>
                </c:pt>
                <c:pt idx="308">
                  <c:v>45322</c:v>
                </c:pt>
                <c:pt idx="309">
                  <c:v>45351</c:v>
                </c:pt>
                <c:pt idx="310">
                  <c:v>45382</c:v>
                </c:pt>
                <c:pt idx="311">
                  <c:v>45412</c:v>
                </c:pt>
                <c:pt idx="312">
                  <c:v>45443</c:v>
                </c:pt>
                <c:pt idx="313">
                  <c:v>45473</c:v>
                </c:pt>
                <c:pt idx="314">
                  <c:v>45504</c:v>
                </c:pt>
                <c:pt idx="315">
                  <c:v>45535</c:v>
                </c:pt>
                <c:pt idx="316">
                  <c:v>45565</c:v>
                </c:pt>
                <c:pt idx="317">
                  <c:v>45596</c:v>
                </c:pt>
                <c:pt idx="318">
                  <c:v>45626</c:v>
                </c:pt>
                <c:pt idx="319">
                  <c:v>45657</c:v>
                </c:pt>
                <c:pt idx="320">
                  <c:v>45688</c:v>
                </c:pt>
                <c:pt idx="321">
                  <c:v>45716</c:v>
                </c:pt>
                <c:pt idx="322">
                  <c:v>45747</c:v>
                </c:pt>
                <c:pt idx="323">
                  <c:v>45777</c:v>
                </c:pt>
                <c:pt idx="324">
                  <c:v>45808</c:v>
                </c:pt>
                <c:pt idx="325">
                  <c:v>45838</c:v>
                </c:pt>
                <c:pt idx="326">
                  <c:v>45869</c:v>
                </c:pt>
                <c:pt idx="327">
                  <c:v>45900</c:v>
                </c:pt>
                <c:pt idx="328">
                  <c:v>45930</c:v>
                </c:pt>
              </c:numCache>
            </c:numRef>
          </c:cat>
          <c:val>
            <c:numRef>
              <c:f>[PMIs.xlsx]ISM!$V$3:$V$330</c:f>
              <c:numCache>
                <c:formatCode>General</c:formatCode>
                <c:ptCount val="328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  <c:pt idx="20">
                  <c:v>50</c:v>
                </c:pt>
                <c:pt idx="21">
                  <c:v>50</c:v>
                </c:pt>
                <c:pt idx="22">
                  <c:v>50</c:v>
                </c:pt>
                <c:pt idx="23">
                  <c:v>50</c:v>
                </c:pt>
                <c:pt idx="24">
                  <c:v>50</c:v>
                </c:pt>
                <c:pt idx="25">
                  <c:v>50</c:v>
                </c:pt>
                <c:pt idx="26">
                  <c:v>50</c:v>
                </c:pt>
                <c:pt idx="27">
                  <c:v>50</c:v>
                </c:pt>
                <c:pt idx="28">
                  <c:v>50</c:v>
                </c:pt>
                <c:pt idx="29">
                  <c:v>50</c:v>
                </c:pt>
                <c:pt idx="30">
                  <c:v>50</c:v>
                </c:pt>
                <c:pt idx="31">
                  <c:v>50</c:v>
                </c:pt>
                <c:pt idx="32">
                  <c:v>50</c:v>
                </c:pt>
                <c:pt idx="33">
                  <c:v>50</c:v>
                </c:pt>
                <c:pt idx="34">
                  <c:v>50</c:v>
                </c:pt>
                <c:pt idx="35">
                  <c:v>50</c:v>
                </c:pt>
                <c:pt idx="36">
                  <c:v>50</c:v>
                </c:pt>
                <c:pt idx="37">
                  <c:v>50</c:v>
                </c:pt>
                <c:pt idx="38">
                  <c:v>50</c:v>
                </c:pt>
                <c:pt idx="39">
                  <c:v>50</c:v>
                </c:pt>
                <c:pt idx="40">
                  <c:v>50</c:v>
                </c:pt>
                <c:pt idx="41">
                  <c:v>50</c:v>
                </c:pt>
                <c:pt idx="42">
                  <c:v>50</c:v>
                </c:pt>
                <c:pt idx="43">
                  <c:v>50</c:v>
                </c:pt>
                <c:pt idx="44">
                  <c:v>50</c:v>
                </c:pt>
                <c:pt idx="45">
                  <c:v>50</c:v>
                </c:pt>
                <c:pt idx="46">
                  <c:v>50</c:v>
                </c:pt>
                <c:pt idx="47">
                  <c:v>50</c:v>
                </c:pt>
                <c:pt idx="48">
                  <c:v>50</c:v>
                </c:pt>
                <c:pt idx="49">
                  <c:v>50</c:v>
                </c:pt>
                <c:pt idx="50">
                  <c:v>50</c:v>
                </c:pt>
                <c:pt idx="51">
                  <c:v>50</c:v>
                </c:pt>
                <c:pt idx="52">
                  <c:v>50</c:v>
                </c:pt>
                <c:pt idx="53">
                  <c:v>50</c:v>
                </c:pt>
                <c:pt idx="54">
                  <c:v>50</c:v>
                </c:pt>
                <c:pt idx="55">
                  <c:v>50</c:v>
                </c:pt>
                <c:pt idx="56">
                  <c:v>50</c:v>
                </c:pt>
                <c:pt idx="57">
                  <c:v>50</c:v>
                </c:pt>
                <c:pt idx="58">
                  <c:v>50</c:v>
                </c:pt>
                <c:pt idx="59">
                  <c:v>50</c:v>
                </c:pt>
                <c:pt idx="60">
                  <c:v>50</c:v>
                </c:pt>
                <c:pt idx="61">
                  <c:v>50</c:v>
                </c:pt>
                <c:pt idx="62">
                  <c:v>50</c:v>
                </c:pt>
                <c:pt idx="63">
                  <c:v>50</c:v>
                </c:pt>
                <c:pt idx="64">
                  <c:v>50</c:v>
                </c:pt>
                <c:pt idx="65">
                  <c:v>50</c:v>
                </c:pt>
                <c:pt idx="66">
                  <c:v>50</c:v>
                </c:pt>
                <c:pt idx="67">
                  <c:v>50</c:v>
                </c:pt>
                <c:pt idx="68">
                  <c:v>50</c:v>
                </c:pt>
                <c:pt idx="69">
                  <c:v>50</c:v>
                </c:pt>
                <c:pt idx="70">
                  <c:v>50</c:v>
                </c:pt>
                <c:pt idx="71">
                  <c:v>50</c:v>
                </c:pt>
                <c:pt idx="72">
                  <c:v>50</c:v>
                </c:pt>
                <c:pt idx="73">
                  <c:v>50</c:v>
                </c:pt>
                <c:pt idx="74">
                  <c:v>50</c:v>
                </c:pt>
                <c:pt idx="75">
                  <c:v>50</c:v>
                </c:pt>
                <c:pt idx="76">
                  <c:v>50</c:v>
                </c:pt>
                <c:pt idx="77">
                  <c:v>50</c:v>
                </c:pt>
                <c:pt idx="78">
                  <c:v>50</c:v>
                </c:pt>
                <c:pt idx="79">
                  <c:v>50</c:v>
                </c:pt>
                <c:pt idx="80">
                  <c:v>50</c:v>
                </c:pt>
                <c:pt idx="81">
                  <c:v>50</c:v>
                </c:pt>
                <c:pt idx="82">
                  <c:v>50</c:v>
                </c:pt>
                <c:pt idx="83">
                  <c:v>50</c:v>
                </c:pt>
                <c:pt idx="84">
                  <c:v>50</c:v>
                </c:pt>
                <c:pt idx="85">
                  <c:v>50</c:v>
                </c:pt>
                <c:pt idx="86">
                  <c:v>50</c:v>
                </c:pt>
                <c:pt idx="87">
                  <c:v>50</c:v>
                </c:pt>
                <c:pt idx="88">
                  <c:v>50</c:v>
                </c:pt>
                <c:pt idx="89">
                  <c:v>50</c:v>
                </c:pt>
                <c:pt idx="90">
                  <c:v>50</c:v>
                </c:pt>
                <c:pt idx="91">
                  <c:v>50</c:v>
                </c:pt>
                <c:pt idx="92">
                  <c:v>50</c:v>
                </c:pt>
                <c:pt idx="93">
                  <c:v>50</c:v>
                </c:pt>
                <c:pt idx="94">
                  <c:v>50</c:v>
                </c:pt>
                <c:pt idx="95">
                  <c:v>50</c:v>
                </c:pt>
                <c:pt idx="96">
                  <c:v>50</c:v>
                </c:pt>
                <c:pt idx="97">
                  <c:v>50</c:v>
                </c:pt>
                <c:pt idx="98">
                  <c:v>50</c:v>
                </c:pt>
                <c:pt idx="99">
                  <c:v>50</c:v>
                </c:pt>
                <c:pt idx="100">
                  <c:v>50</c:v>
                </c:pt>
                <c:pt idx="101">
                  <c:v>50</c:v>
                </c:pt>
                <c:pt idx="102">
                  <c:v>50</c:v>
                </c:pt>
                <c:pt idx="103">
                  <c:v>50</c:v>
                </c:pt>
                <c:pt idx="104">
                  <c:v>50</c:v>
                </c:pt>
                <c:pt idx="105">
                  <c:v>50</c:v>
                </c:pt>
                <c:pt idx="106">
                  <c:v>50</c:v>
                </c:pt>
                <c:pt idx="107">
                  <c:v>50</c:v>
                </c:pt>
                <c:pt idx="108">
                  <c:v>50</c:v>
                </c:pt>
                <c:pt idx="109">
                  <c:v>50</c:v>
                </c:pt>
                <c:pt idx="110">
                  <c:v>50</c:v>
                </c:pt>
                <c:pt idx="111">
                  <c:v>50</c:v>
                </c:pt>
                <c:pt idx="112">
                  <c:v>50</c:v>
                </c:pt>
                <c:pt idx="113">
                  <c:v>50</c:v>
                </c:pt>
                <c:pt idx="114">
                  <c:v>50</c:v>
                </c:pt>
                <c:pt idx="115">
                  <c:v>50</c:v>
                </c:pt>
                <c:pt idx="116">
                  <c:v>50</c:v>
                </c:pt>
                <c:pt idx="117">
                  <c:v>50</c:v>
                </c:pt>
                <c:pt idx="118">
                  <c:v>50</c:v>
                </c:pt>
                <c:pt idx="119">
                  <c:v>50</c:v>
                </c:pt>
                <c:pt idx="120">
                  <c:v>50</c:v>
                </c:pt>
                <c:pt idx="121">
                  <c:v>50</c:v>
                </c:pt>
                <c:pt idx="122">
                  <c:v>50</c:v>
                </c:pt>
                <c:pt idx="123">
                  <c:v>50</c:v>
                </c:pt>
                <c:pt idx="124">
                  <c:v>50</c:v>
                </c:pt>
                <c:pt idx="125">
                  <c:v>50</c:v>
                </c:pt>
                <c:pt idx="126">
                  <c:v>50</c:v>
                </c:pt>
                <c:pt idx="127">
                  <c:v>50</c:v>
                </c:pt>
                <c:pt idx="128">
                  <c:v>50</c:v>
                </c:pt>
                <c:pt idx="129">
                  <c:v>50</c:v>
                </c:pt>
                <c:pt idx="130">
                  <c:v>50</c:v>
                </c:pt>
                <c:pt idx="131">
                  <c:v>50</c:v>
                </c:pt>
                <c:pt idx="132">
                  <c:v>50</c:v>
                </c:pt>
                <c:pt idx="133">
                  <c:v>50</c:v>
                </c:pt>
                <c:pt idx="134">
                  <c:v>50</c:v>
                </c:pt>
                <c:pt idx="135">
                  <c:v>50</c:v>
                </c:pt>
                <c:pt idx="136">
                  <c:v>50</c:v>
                </c:pt>
                <c:pt idx="137">
                  <c:v>50</c:v>
                </c:pt>
                <c:pt idx="138">
                  <c:v>50</c:v>
                </c:pt>
                <c:pt idx="139">
                  <c:v>50</c:v>
                </c:pt>
                <c:pt idx="140">
                  <c:v>50</c:v>
                </c:pt>
                <c:pt idx="141">
                  <c:v>50</c:v>
                </c:pt>
                <c:pt idx="142">
                  <c:v>50</c:v>
                </c:pt>
                <c:pt idx="143">
                  <c:v>50</c:v>
                </c:pt>
                <c:pt idx="144">
                  <c:v>50</c:v>
                </c:pt>
                <c:pt idx="145">
                  <c:v>50</c:v>
                </c:pt>
                <c:pt idx="146">
                  <c:v>50</c:v>
                </c:pt>
                <c:pt idx="147">
                  <c:v>50</c:v>
                </c:pt>
                <c:pt idx="148">
                  <c:v>50</c:v>
                </c:pt>
                <c:pt idx="149">
                  <c:v>50</c:v>
                </c:pt>
                <c:pt idx="150">
                  <c:v>50</c:v>
                </c:pt>
                <c:pt idx="151">
                  <c:v>50</c:v>
                </c:pt>
                <c:pt idx="152">
                  <c:v>50</c:v>
                </c:pt>
                <c:pt idx="153">
                  <c:v>50</c:v>
                </c:pt>
                <c:pt idx="154">
                  <c:v>50</c:v>
                </c:pt>
                <c:pt idx="155">
                  <c:v>50</c:v>
                </c:pt>
                <c:pt idx="156">
                  <c:v>50</c:v>
                </c:pt>
                <c:pt idx="157">
                  <c:v>50</c:v>
                </c:pt>
                <c:pt idx="158">
                  <c:v>50</c:v>
                </c:pt>
                <c:pt idx="159">
                  <c:v>50</c:v>
                </c:pt>
                <c:pt idx="160">
                  <c:v>50</c:v>
                </c:pt>
                <c:pt idx="161">
                  <c:v>50</c:v>
                </c:pt>
                <c:pt idx="162">
                  <c:v>50</c:v>
                </c:pt>
                <c:pt idx="163">
                  <c:v>50</c:v>
                </c:pt>
                <c:pt idx="164">
                  <c:v>50</c:v>
                </c:pt>
                <c:pt idx="165">
                  <c:v>50</c:v>
                </c:pt>
                <c:pt idx="166">
                  <c:v>50</c:v>
                </c:pt>
                <c:pt idx="167">
                  <c:v>50</c:v>
                </c:pt>
                <c:pt idx="168">
                  <c:v>50</c:v>
                </c:pt>
                <c:pt idx="169">
                  <c:v>50</c:v>
                </c:pt>
                <c:pt idx="170">
                  <c:v>50</c:v>
                </c:pt>
                <c:pt idx="171">
                  <c:v>50</c:v>
                </c:pt>
                <c:pt idx="172">
                  <c:v>50</c:v>
                </c:pt>
                <c:pt idx="173">
                  <c:v>50</c:v>
                </c:pt>
                <c:pt idx="174">
                  <c:v>50</c:v>
                </c:pt>
                <c:pt idx="175">
                  <c:v>50</c:v>
                </c:pt>
                <c:pt idx="176">
                  <c:v>50</c:v>
                </c:pt>
                <c:pt idx="177">
                  <c:v>50</c:v>
                </c:pt>
                <c:pt idx="178">
                  <c:v>50</c:v>
                </c:pt>
                <c:pt idx="179">
                  <c:v>50</c:v>
                </c:pt>
                <c:pt idx="180">
                  <c:v>50</c:v>
                </c:pt>
                <c:pt idx="181">
                  <c:v>50</c:v>
                </c:pt>
                <c:pt idx="182">
                  <c:v>50</c:v>
                </c:pt>
                <c:pt idx="183">
                  <c:v>50</c:v>
                </c:pt>
                <c:pt idx="184">
                  <c:v>50</c:v>
                </c:pt>
                <c:pt idx="185">
                  <c:v>50</c:v>
                </c:pt>
                <c:pt idx="186">
                  <c:v>50</c:v>
                </c:pt>
                <c:pt idx="187">
                  <c:v>50</c:v>
                </c:pt>
                <c:pt idx="188">
                  <c:v>50</c:v>
                </c:pt>
                <c:pt idx="189">
                  <c:v>50</c:v>
                </c:pt>
                <c:pt idx="190">
                  <c:v>50</c:v>
                </c:pt>
                <c:pt idx="191">
                  <c:v>50</c:v>
                </c:pt>
                <c:pt idx="192">
                  <c:v>50</c:v>
                </c:pt>
                <c:pt idx="193">
                  <c:v>50</c:v>
                </c:pt>
                <c:pt idx="194">
                  <c:v>50</c:v>
                </c:pt>
                <c:pt idx="195">
                  <c:v>50</c:v>
                </c:pt>
                <c:pt idx="196">
                  <c:v>50</c:v>
                </c:pt>
                <c:pt idx="197">
                  <c:v>50</c:v>
                </c:pt>
                <c:pt idx="198">
                  <c:v>50</c:v>
                </c:pt>
                <c:pt idx="199">
                  <c:v>50</c:v>
                </c:pt>
                <c:pt idx="200">
                  <c:v>50</c:v>
                </c:pt>
                <c:pt idx="201">
                  <c:v>50</c:v>
                </c:pt>
                <c:pt idx="202">
                  <c:v>50</c:v>
                </c:pt>
                <c:pt idx="203">
                  <c:v>50</c:v>
                </c:pt>
                <c:pt idx="204">
                  <c:v>50</c:v>
                </c:pt>
                <c:pt idx="205">
                  <c:v>50</c:v>
                </c:pt>
                <c:pt idx="206">
                  <c:v>50</c:v>
                </c:pt>
                <c:pt idx="207">
                  <c:v>50</c:v>
                </c:pt>
                <c:pt idx="208">
                  <c:v>50</c:v>
                </c:pt>
                <c:pt idx="209">
                  <c:v>50</c:v>
                </c:pt>
                <c:pt idx="210">
                  <c:v>50</c:v>
                </c:pt>
                <c:pt idx="211">
                  <c:v>50</c:v>
                </c:pt>
                <c:pt idx="212">
                  <c:v>50</c:v>
                </c:pt>
                <c:pt idx="213">
                  <c:v>50</c:v>
                </c:pt>
                <c:pt idx="214">
                  <c:v>50</c:v>
                </c:pt>
                <c:pt idx="215">
                  <c:v>50</c:v>
                </c:pt>
                <c:pt idx="216">
                  <c:v>50</c:v>
                </c:pt>
                <c:pt idx="217">
                  <c:v>50</c:v>
                </c:pt>
                <c:pt idx="218">
                  <c:v>50</c:v>
                </c:pt>
                <c:pt idx="219">
                  <c:v>50</c:v>
                </c:pt>
                <c:pt idx="220">
                  <c:v>50</c:v>
                </c:pt>
                <c:pt idx="221">
                  <c:v>50</c:v>
                </c:pt>
                <c:pt idx="222">
                  <c:v>50</c:v>
                </c:pt>
                <c:pt idx="223">
                  <c:v>50</c:v>
                </c:pt>
                <c:pt idx="224">
                  <c:v>50</c:v>
                </c:pt>
                <c:pt idx="225">
                  <c:v>50</c:v>
                </c:pt>
                <c:pt idx="226">
                  <c:v>50</c:v>
                </c:pt>
                <c:pt idx="227">
                  <c:v>50</c:v>
                </c:pt>
                <c:pt idx="228">
                  <c:v>50</c:v>
                </c:pt>
                <c:pt idx="229">
                  <c:v>50</c:v>
                </c:pt>
                <c:pt idx="230">
                  <c:v>50</c:v>
                </c:pt>
                <c:pt idx="231">
                  <c:v>50</c:v>
                </c:pt>
                <c:pt idx="232">
                  <c:v>50</c:v>
                </c:pt>
                <c:pt idx="233">
                  <c:v>50</c:v>
                </c:pt>
                <c:pt idx="234">
                  <c:v>50</c:v>
                </c:pt>
                <c:pt idx="235">
                  <c:v>50</c:v>
                </c:pt>
                <c:pt idx="236">
                  <c:v>50</c:v>
                </c:pt>
                <c:pt idx="237">
                  <c:v>50</c:v>
                </c:pt>
                <c:pt idx="238">
                  <c:v>50</c:v>
                </c:pt>
                <c:pt idx="239">
                  <c:v>50</c:v>
                </c:pt>
                <c:pt idx="240">
                  <c:v>50</c:v>
                </c:pt>
                <c:pt idx="241">
                  <c:v>50</c:v>
                </c:pt>
                <c:pt idx="242">
                  <c:v>50</c:v>
                </c:pt>
                <c:pt idx="243">
                  <c:v>50</c:v>
                </c:pt>
                <c:pt idx="244">
                  <c:v>50</c:v>
                </c:pt>
                <c:pt idx="245">
                  <c:v>50</c:v>
                </c:pt>
                <c:pt idx="246">
                  <c:v>50</c:v>
                </c:pt>
                <c:pt idx="247">
                  <c:v>50</c:v>
                </c:pt>
                <c:pt idx="248">
                  <c:v>50</c:v>
                </c:pt>
                <c:pt idx="249">
                  <c:v>50</c:v>
                </c:pt>
                <c:pt idx="250">
                  <c:v>50</c:v>
                </c:pt>
                <c:pt idx="251">
                  <c:v>50</c:v>
                </c:pt>
                <c:pt idx="252">
                  <c:v>50</c:v>
                </c:pt>
                <c:pt idx="253">
                  <c:v>50</c:v>
                </c:pt>
                <c:pt idx="254">
                  <c:v>50</c:v>
                </c:pt>
                <c:pt idx="255">
                  <c:v>50</c:v>
                </c:pt>
                <c:pt idx="256">
                  <c:v>50</c:v>
                </c:pt>
                <c:pt idx="257">
                  <c:v>50</c:v>
                </c:pt>
                <c:pt idx="258">
                  <c:v>50</c:v>
                </c:pt>
                <c:pt idx="259">
                  <c:v>50</c:v>
                </c:pt>
                <c:pt idx="260">
                  <c:v>50</c:v>
                </c:pt>
                <c:pt idx="261">
                  <c:v>50</c:v>
                </c:pt>
                <c:pt idx="262">
                  <c:v>50</c:v>
                </c:pt>
                <c:pt idx="263">
                  <c:v>50</c:v>
                </c:pt>
                <c:pt idx="264">
                  <c:v>50</c:v>
                </c:pt>
                <c:pt idx="265">
                  <c:v>50</c:v>
                </c:pt>
                <c:pt idx="266">
                  <c:v>50</c:v>
                </c:pt>
                <c:pt idx="267">
                  <c:v>50</c:v>
                </c:pt>
                <c:pt idx="268">
                  <c:v>50</c:v>
                </c:pt>
                <c:pt idx="269">
                  <c:v>50</c:v>
                </c:pt>
                <c:pt idx="270">
                  <c:v>50</c:v>
                </c:pt>
                <c:pt idx="271">
                  <c:v>50</c:v>
                </c:pt>
                <c:pt idx="272">
                  <c:v>50</c:v>
                </c:pt>
                <c:pt idx="273">
                  <c:v>50</c:v>
                </c:pt>
                <c:pt idx="274">
                  <c:v>50</c:v>
                </c:pt>
                <c:pt idx="275">
                  <c:v>50</c:v>
                </c:pt>
                <c:pt idx="276">
                  <c:v>50</c:v>
                </c:pt>
                <c:pt idx="277">
                  <c:v>50</c:v>
                </c:pt>
                <c:pt idx="278">
                  <c:v>50</c:v>
                </c:pt>
                <c:pt idx="279">
                  <c:v>50</c:v>
                </c:pt>
                <c:pt idx="280">
                  <c:v>50</c:v>
                </c:pt>
                <c:pt idx="281">
                  <c:v>50</c:v>
                </c:pt>
                <c:pt idx="282">
                  <c:v>50</c:v>
                </c:pt>
                <c:pt idx="283">
                  <c:v>50</c:v>
                </c:pt>
                <c:pt idx="284">
                  <c:v>50</c:v>
                </c:pt>
                <c:pt idx="285">
                  <c:v>50</c:v>
                </c:pt>
                <c:pt idx="286">
                  <c:v>50</c:v>
                </c:pt>
                <c:pt idx="287">
                  <c:v>50</c:v>
                </c:pt>
                <c:pt idx="288">
                  <c:v>50</c:v>
                </c:pt>
                <c:pt idx="289">
                  <c:v>50</c:v>
                </c:pt>
                <c:pt idx="290">
                  <c:v>50</c:v>
                </c:pt>
                <c:pt idx="291">
                  <c:v>50</c:v>
                </c:pt>
                <c:pt idx="292">
                  <c:v>50</c:v>
                </c:pt>
                <c:pt idx="293">
                  <c:v>50</c:v>
                </c:pt>
                <c:pt idx="294">
                  <c:v>50</c:v>
                </c:pt>
                <c:pt idx="295">
                  <c:v>50</c:v>
                </c:pt>
                <c:pt idx="296">
                  <c:v>50</c:v>
                </c:pt>
                <c:pt idx="297">
                  <c:v>50</c:v>
                </c:pt>
                <c:pt idx="298">
                  <c:v>50</c:v>
                </c:pt>
                <c:pt idx="299">
                  <c:v>50</c:v>
                </c:pt>
                <c:pt idx="300">
                  <c:v>50</c:v>
                </c:pt>
                <c:pt idx="301">
                  <c:v>50</c:v>
                </c:pt>
                <c:pt idx="302">
                  <c:v>50</c:v>
                </c:pt>
                <c:pt idx="303">
                  <c:v>50</c:v>
                </c:pt>
                <c:pt idx="304">
                  <c:v>50</c:v>
                </c:pt>
                <c:pt idx="305">
                  <c:v>50</c:v>
                </c:pt>
                <c:pt idx="306">
                  <c:v>50</c:v>
                </c:pt>
                <c:pt idx="307">
                  <c:v>50</c:v>
                </c:pt>
                <c:pt idx="308">
                  <c:v>50</c:v>
                </c:pt>
                <c:pt idx="309">
                  <c:v>50</c:v>
                </c:pt>
                <c:pt idx="310">
                  <c:v>50</c:v>
                </c:pt>
                <c:pt idx="311">
                  <c:v>50</c:v>
                </c:pt>
                <c:pt idx="312">
                  <c:v>50</c:v>
                </c:pt>
                <c:pt idx="313">
                  <c:v>50</c:v>
                </c:pt>
                <c:pt idx="314">
                  <c:v>50</c:v>
                </c:pt>
                <c:pt idx="315">
                  <c:v>50</c:v>
                </c:pt>
                <c:pt idx="316">
                  <c:v>50</c:v>
                </c:pt>
                <c:pt idx="317">
                  <c:v>50</c:v>
                </c:pt>
                <c:pt idx="318">
                  <c:v>50</c:v>
                </c:pt>
                <c:pt idx="319">
                  <c:v>50</c:v>
                </c:pt>
                <c:pt idx="320">
                  <c:v>50</c:v>
                </c:pt>
                <c:pt idx="321">
                  <c:v>50</c:v>
                </c:pt>
                <c:pt idx="322">
                  <c:v>50</c:v>
                </c:pt>
                <c:pt idx="323">
                  <c:v>50</c:v>
                </c:pt>
                <c:pt idx="324">
                  <c:v>50</c:v>
                </c:pt>
                <c:pt idx="325">
                  <c:v>50</c:v>
                </c:pt>
                <c:pt idx="326">
                  <c:v>50</c:v>
                </c:pt>
                <c:pt idx="327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163-476D-8F0F-D7BC7FB0B6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2076144"/>
        <c:axId val="1952069424"/>
      </c:lineChart>
      <c:dateAx>
        <c:axId val="1952076144"/>
        <c:scaling>
          <c:orientation val="minMax"/>
          <c:min val="36161"/>
        </c:scaling>
        <c:delete val="0"/>
        <c:axPos val="b"/>
        <c:numFmt formatCode="\'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2069424"/>
        <c:crosses val="autoZero"/>
        <c:auto val="1"/>
        <c:lblOffset val="100"/>
        <c:baseTimeUnit val="months"/>
        <c:majorUnit val="24"/>
        <c:majorTimeUnit val="months"/>
      </c:dateAx>
      <c:valAx>
        <c:axId val="1952069424"/>
        <c:scaling>
          <c:orientation val="minMax"/>
          <c:max val="70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207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849797591108412E-2"/>
          <c:y val="2.4566938955957376E-2"/>
          <c:w val="0.95275780480282413"/>
          <c:h val="0.82569657568547739"/>
        </c:manualLayout>
      </c:layout>
      <c:lineChart>
        <c:grouping val="standard"/>
        <c:varyColors val="0"/>
        <c:ser>
          <c:idx val="0"/>
          <c:order val="0"/>
          <c:tx>
            <c:strRef>
              <c:f>'Government bond data'!$C$3</c:f>
              <c:strCache>
                <c:ptCount val="1"/>
                <c:pt idx="0">
                  <c:v>Japan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'Government bond data'!$B$4:$B$312</c:f>
              <c:numCache>
                <c:formatCode>m/d/yyyy</c:formatCode>
                <c:ptCount val="30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  <c:pt idx="229">
                  <c:v>43524</c:v>
                </c:pt>
                <c:pt idx="230">
                  <c:v>43555</c:v>
                </c:pt>
                <c:pt idx="231">
                  <c:v>43585</c:v>
                </c:pt>
                <c:pt idx="232">
                  <c:v>43616</c:v>
                </c:pt>
                <c:pt idx="233">
                  <c:v>43646</c:v>
                </c:pt>
                <c:pt idx="234">
                  <c:v>43677</c:v>
                </c:pt>
                <c:pt idx="235">
                  <c:v>43708</c:v>
                </c:pt>
                <c:pt idx="236">
                  <c:v>43738</c:v>
                </c:pt>
                <c:pt idx="237">
                  <c:v>43769</c:v>
                </c:pt>
                <c:pt idx="238">
                  <c:v>43799</c:v>
                </c:pt>
                <c:pt idx="239">
                  <c:v>43830</c:v>
                </c:pt>
                <c:pt idx="240">
                  <c:v>43861</c:v>
                </c:pt>
                <c:pt idx="241">
                  <c:v>43890</c:v>
                </c:pt>
                <c:pt idx="242">
                  <c:v>43921</c:v>
                </c:pt>
                <c:pt idx="243">
                  <c:v>43951</c:v>
                </c:pt>
                <c:pt idx="244">
                  <c:v>43982</c:v>
                </c:pt>
                <c:pt idx="245">
                  <c:v>44012</c:v>
                </c:pt>
                <c:pt idx="246">
                  <c:v>44043</c:v>
                </c:pt>
                <c:pt idx="247">
                  <c:v>44074</c:v>
                </c:pt>
                <c:pt idx="248">
                  <c:v>44104</c:v>
                </c:pt>
                <c:pt idx="249">
                  <c:v>44135</c:v>
                </c:pt>
                <c:pt idx="250">
                  <c:v>44165</c:v>
                </c:pt>
                <c:pt idx="251">
                  <c:v>44196</c:v>
                </c:pt>
                <c:pt idx="252">
                  <c:v>44227</c:v>
                </c:pt>
                <c:pt idx="253">
                  <c:v>44255</c:v>
                </c:pt>
                <c:pt idx="254">
                  <c:v>44286</c:v>
                </c:pt>
                <c:pt idx="255">
                  <c:v>44316</c:v>
                </c:pt>
                <c:pt idx="256">
                  <c:v>44347</c:v>
                </c:pt>
                <c:pt idx="257">
                  <c:v>44377</c:v>
                </c:pt>
                <c:pt idx="258">
                  <c:v>44408</c:v>
                </c:pt>
                <c:pt idx="259">
                  <c:v>44439</c:v>
                </c:pt>
                <c:pt idx="260">
                  <c:v>44469</c:v>
                </c:pt>
                <c:pt idx="261">
                  <c:v>44500</c:v>
                </c:pt>
                <c:pt idx="262">
                  <c:v>44530</c:v>
                </c:pt>
                <c:pt idx="263">
                  <c:v>44561</c:v>
                </c:pt>
                <c:pt idx="264">
                  <c:v>44592</c:v>
                </c:pt>
                <c:pt idx="265">
                  <c:v>44620</c:v>
                </c:pt>
                <c:pt idx="266">
                  <c:v>44651</c:v>
                </c:pt>
                <c:pt idx="267">
                  <c:v>44681</c:v>
                </c:pt>
                <c:pt idx="268">
                  <c:v>44712</c:v>
                </c:pt>
                <c:pt idx="269">
                  <c:v>44742</c:v>
                </c:pt>
                <c:pt idx="270">
                  <c:v>44773</c:v>
                </c:pt>
                <c:pt idx="271">
                  <c:v>44804</c:v>
                </c:pt>
                <c:pt idx="272">
                  <c:v>44834</c:v>
                </c:pt>
                <c:pt idx="273">
                  <c:v>44865</c:v>
                </c:pt>
                <c:pt idx="274">
                  <c:v>44895</c:v>
                </c:pt>
                <c:pt idx="275">
                  <c:v>44926</c:v>
                </c:pt>
                <c:pt idx="276">
                  <c:v>44957</c:v>
                </c:pt>
                <c:pt idx="277">
                  <c:v>44985</c:v>
                </c:pt>
                <c:pt idx="278">
                  <c:v>45016</c:v>
                </c:pt>
                <c:pt idx="279">
                  <c:v>45046</c:v>
                </c:pt>
                <c:pt idx="280">
                  <c:v>45077</c:v>
                </c:pt>
                <c:pt idx="281">
                  <c:v>45107</c:v>
                </c:pt>
                <c:pt idx="282">
                  <c:v>45138</c:v>
                </c:pt>
                <c:pt idx="283">
                  <c:v>45169</c:v>
                </c:pt>
                <c:pt idx="284">
                  <c:v>45199</c:v>
                </c:pt>
                <c:pt idx="285">
                  <c:v>45230</c:v>
                </c:pt>
                <c:pt idx="286">
                  <c:v>45260</c:v>
                </c:pt>
                <c:pt idx="287">
                  <c:v>45291</c:v>
                </c:pt>
                <c:pt idx="288">
                  <c:v>45322</c:v>
                </c:pt>
                <c:pt idx="289">
                  <c:v>45351</c:v>
                </c:pt>
                <c:pt idx="290">
                  <c:v>45382</c:v>
                </c:pt>
                <c:pt idx="291">
                  <c:v>45412</c:v>
                </c:pt>
                <c:pt idx="292">
                  <c:v>45443</c:v>
                </c:pt>
                <c:pt idx="293">
                  <c:v>45473</c:v>
                </c:pt>
                <c:pt idx="294">
                  <c:v>45504</c:v>
                </c:pt>
                <c:pt idx="295">
                  <c:v>45535</c:v>
                </c:pt>
                <c:pt idx="296">
                  <c:v>45565</c:v>
                </c:pt>
                <c:pt idx="297">
                  <c:v>45596</c:v>
                </c:pt>
                <c:pt idx="298">
                  <c:v>45626</c:v>
                </c:pt>
                <c:pt idx="299">
                  <c:v>45657</c:v>
                </c:pt>
                <c:pt idx="300">
                  <c:v>45688</c:v>
                </c:pt>
                <c:pt idx="301">
                  <c:v>45716</c:v>
                </c:pt>
                <c:pt idx="302">
                  <c:v>45747</c:v>
                </c:pt>
                <c:pt idx="303">
                  <c:v>45777</c:v>
                </c:pt>
                <c:pt idx="304">
                  <c:v>45808</c:v>
                </c:pt>
                <c:pt idx="305">
                  <c:v>45838</c:v>
                </c:pt>
                <c:pt idx="306">
                  <c:v>45869</c:v>
                </c:pt>
                <c:pt idx="307">
                  <c:v>45900</c:v>
                </c:pt>
                <c:pt idx="308">
                  <c:v>45930</c:v>
                </c:pt>
              </c:numCache>
            </c:numRef>
          </c:cat>
          <c:val>
            <c:numRef>
              <c:f>'Government bond data'!$C$4:$C$312</c:f>
              <c:numCache>
                <c:formatCode>General</c:formatCode>
                <c:ptCount val="309"/>
                <c:pt idx="0">
                  <c:v>2.2799999999999998</c:v>
                </c:pt>
                <c:pt idx="1">
                  <c:v>2.4350000000000001</c:v>
                </c:pt>
                <c:pt idx="2">
                  <c:v>2.1949999999999998</c:v>
                </c:pt>
                <c:pt idx="3">
                  <c:v>2.16</c:v>
                </c:pt>
                <c:pt idx="4">
                  <c:v>2.16</c:v>
                </c:pt>
                <c:pt idx="5">
                  <c:v>2.2250000000000001</c:v>
                </c:pt>
                <c:pt idx="6">
                  <c:v>2.2999999999999998</c:v>
                </c:pt>
                <c:pt idx="7">
                  <c:v>2.5449999999999999</c:v>
                </c:pt>
                <c:pt idx="8">
                  <c:v>2.74</c:v>
                </c:pt>
                <c:pt idx="9">
                  <c:v>2.9950000000000001</c:v>
                </c:pt>
                <c:pt idx="10">
                  <c:v>2.46</c:v>
                </c:pt>
                <c:pt idx="11">
                  <c:v>2.5649999999999999</c:v>
                </c:pt>
                <c:pt idx="12">
                  <c:v>2.21</c:v>
                </c:pt>
                <c:pt idx="13">
                  <c:v>2.0099999999999998</c:v>
                </c:pt>
                <c:pt idx="14">
                  <c:v>1.9650000000000001</c:v>
                </c:pt>
                <c:pt idx="15">
                  <c:v>2.25</c:v>
                </c:pt>
                <c:pt idx="16">
                  <c:v>2.2250000000000001</c:v>
                </c:pt>
                <c:pt idx="17">
                  <c:v>2.1749999999999998</c:v>
                </c:pt>
                <c:pt idx="18">
                  <c:v>2.4300000000000002</c:v>
                </c:pt>
                <c:pt idx="19">
                  <c:v>2.37</c:v>
                </c:pt>
                <c:pt idx="20">
                  <c:v>2.4049999999999998</c:v>
                </c:pt>
                <c:pt idx="21">
                  <c:v>2.4849999999999999</c:v>
                </c:pt>
                <c:pt idx="22">
                  <c:v>2.41</c:v>
                </c:pt>
                <c:pt idx="23">
                  <c:v>2.52</c:v>
                </c:pt>
                <c:pt idx="24">
                  <c:v>2.67</c:v>
                </c:pt>
                <c:pt idx="25">
                  <c:v>2.6150000000000002</c:v>
                </c:pt>
                <c:pt idx="26">
                  <c:v>2.4700000000000002</c:v>
                </c:pt>
                <c:pt idx="27">
                  <c:v>2.395</c:v>
                </c:pt>
                <c:pt idx="28">
                  <c:v>2.3250000000000002</c:v>
                </c:pt>
                <c:pt idx="29">
                  <c:v>2.2149999999999999</c:v>
                </c:pt>
                <c:pt idx="30">
                  <c:v>2.165</c:v>
                </c:pt>
                <c:pt idx="31">
                  <c:v>2.0249999999999999</c:v>
                </c:pt>
                <c:pt idx="32">
                  <c:v>1.9550000000000001</c:v>
                </c:pt>
                <c:pt idx="33">
                  <c:v>1.825</c:v>
                </c:pt>
                <c:pt idx="34">
                  <c:v>1.82</c:v>
                </c:pt>
                <c:pt idx="35">
                  <c:v>1.72</c:v>
                </c:pt>
                <c:pt idx="36">
                  <c:v>1.4750000000000001</c:v>
                </c:pt>
                <c:pt idx="37">
                  <c:v>1.44</c:v>
                </c:pt>
                <c:pt idx="38">
                  <c:v>1.2350000000000001</c:v>
                </c:pt>
                <c:pt idx="39">
                  <c:v>1.0049999999999999</c:v>
                </c:pt>
                <c:pt idx="40">
                  <c:v>1.0900000000000001</c:v>
                </c:pt>
                <c:pt idx="41">
                  <c:v>1.4</c:v>
                </c:pt>
                <c:pt idx="42">
                  <c:v>1.72</c:v>
                </c:pt>
                <c:pt idx="43">
                  <c:v>2.08</c:v>
                </c:pt>
                <c:pt idx="44">
                  <c:v>2.105</c:v>
                </c:pt>
                <c:pt idx="45">
                  <c:v>2.335</c:v>
                </c:pt>
                <c:pt idx="46">
                  <c:v>2.04</c:v>
                </c:pt>
                <c:pt idx="47">
                  <c:v>2.085</c:v>
                </c:pt>
                <c:pt idx="48">
                  <c:v>2.0950000000000002</c:v>
                </c:pt>
                <c:pt idx="49">
                  <c:v>2.15</c:v>
                </c:pt>
                <c:pt idx="50">
                  <c:v>2.2949999999999999</c:v>
                </c:pt>
                <c:pt idx="51">
                  <c:v>2.4249999999999998</c:v>
                </c:pt>
                <c:pt idx="52">
                  <c:v>2.3849999999999998</c:v>
                </c:pt>
                <c:pt idx="53">
                  <c:v>2.6749999999999998</c:v>
                </c:pt>
                <c:pt idx="54">
                  <c:v>2.9</c:v>
                </c:pt>
                <c:pt idx="55">
                  <c:v>2.5099999999999998</c:v>
                </c:pt>
                <c:pt idx="56">
                  <c:v>2.39</c:v>
                </c:pt>
                <c:pt idx="57">
                  <c:v>2.4900000000000002</c:v>
                </c:pt>
                <c:pt idx="58">
                  <c:v>2.4449999999999998</c:v>
                </c:pt>
                <c:pt idx="59">
                  <c:v>2.39</c:v>
                </c:pt>
                <c:pt idx="60">
                  <c:v>2.335</c:v>
                </c:pt>
                <c:pt idx="61">
                  <c:v>2.4649999999999999</c:v>
                </c:pt>
                <c:pt idx="62">
                  <c:v>2.2650000000000001</c:v>
                </c:pt>
                <c:pt idx="63">
                  <c:v>2.27</c:v>
                </c:pt>
                <c:pt idx="64">
                  <c:v>2.2999999999999998</c:v>
                </c:pt>
                <c:pt idx="65">
                  <c:v>2.2200000000000002</c:v>
                </c:pt>
                <c:pt idx="66">
                  <c:v>2.4449999999999998</c:v>
                </c:pt>
                <c:pt idx="67">
                  <c:v>2.4300000000000002</c:v>
                </c:pt>
                <c:pt idx="68">
                  <c:v>2.4449999999999998</c:v>
                </c:pt>
                <c:pt idx="69">
                  <c:v>2.41</c:v>
                </c:pt>
                <c:pt idx="70">
                  <c:v>2.37</c:v>
                </c:pt>
                <c:pt idx="71">
                  <c:v>2.2799999999999998</c:v>
                </c:pt>
                <c:pt idx="72">
                  <c:v>2.4300000000000002</c:v>
                </c:pt>
                <c:pt idx="73">
                  <c:v>2.2549999999999999</c:v>
                </c:pt>
                <c:pt idx="74">
                  <c:v>2.2400000000000002</c:v>
                </c:pt>
                <c:pt idx="75">
                  <c:v>2.4550000000000001</c:v>
                </c:pt>
                <c:pt idx="76">
                  <c:v>2.355</c:v>
                </c:pt>
                <c:pt idx="77">
                  <c:v>2.5449999999999999</c:v>
                </c:pt>
                <c:pt idx="78">
                  <c:v>2.61</c:v>
                </c:pt>
                <c:pt idx="79">
                  <c:v>2.4</c:v>
                </c:pt>
                <c:pt idx="80">
                  <c:v>2.44</c:v>
                </c:pt>
                <c:pt idx="81">
                  <c:v>2.4649999999999999</c:v>
                </c:pt>
                <c:pt idx="82">
                  <c:v>2.35</c:v>
                </c:pt>
                <c:pt idx="83">
                  <c:v>2.2850000000000001</c:v>
                </c:pt>
                <c:pt idx="84">
                  <c:v>2.44</c:v>
                </c:pt>
                <c:pt idx="85">
                  <c:v>2.3050000000000002</c:v>
                </c:pt>
                <c:pt idx="86">
                  <c:v>2.35</c:v>
                </c:pt>
                <c:pt idx="87">
                  <c:v>2.2850000000000001</c:v>
                </c:pt>
                <c:pt idx="88">
                  <c:v>2.3450000000000002</c:v>
                </c:pt>
                <c:pt idx="89">
                  <c:v>2.4849999999999999</c:v>
                </c:pt>
                <c:pt idx="90">
                  <c:v>2.4550000000000001</c:v>
                </c:pt>
                <c:pt idx="91">
                  <c:v>2.36</c:v>
                </c:pt>
                <c:pt idx="92">
                  <c:v>2.4449999999999998</c:v>
                </c:pt>
                <c:pt idx="93">
                  <c:v>2.4449999999999998</c:v>
                </c:pt>
                <c:pt idx="94">
                  <c:v>2.2949999999999999</c:v>
                </c:pt>
                <c:pt idx="95">
                  <c:v>2.33</c:v>
                </c:pt>
                <c:pt idx="96">
                  <c:v>2.36</c:v>
                </c:pt>
                <c:pt idx="97">
                  <c:v>2.2999999999999998</c:v>
                </c:pt>
                <c:pt idx="98">
                  <c:v>2.375</c:v>
                </c:pt>
                <c:pt idx="99">
                  <c:v>2.4649999999999999</c:v>
                </c:pt>
                <c:pt idx="100">
                  <c:v>2.5</c:v>
                </c:pt>
                <c:pt idx="101">
                  <c:v>2.4049999999999998</c:v>
                </c:pt>
                <c:pt idx="102">
                  <c:v>2.42</c:v>
                </c:pt>
                <c:pt idx="103">
                  <c:v>2.29</c:v>
                </c:pt>
                <c:pt idx="104">
                  <c:v>2.2850000000000001</c:v>
                </c:pt>
                <c:pt idx="105">
                  <c:v>2.2250000000000001</c:v>
                </c:pt>
                <c:pt idx="106">
                  <c:v>2.21</c:v>
                </c:pt>
                <c:pt idx="107">
                  <c:v>1.7450000000000001</c:v>
                </c:pt>
                <c:pt idx="108">
                  <c:v>1.93</c:v>
                </c:pt>
                <c:pt idx="109">
                  <c:v>1.9550000000000001</c:v>
                </c:pt>
                <c:pt idx="110">
                  <c:v>2.0449999999999999</c:v>
                </c:pt>
                <c:pt idx="111">
                  <c:v>2.1349999999999998</c:v>
                </c:pt>
                <c:pt idx="112">
                  <c:v>2.2599999999999998</c:v>
                </c:pt>
                <c:pt idx="113">
                  <c:v>2.1850000000000001</c:v>
                </c:pt>
                <c:pt idx="114">
                  <c:v>2.3250000000000002</c:v>
                </c:pt>
                <c:pt idx="115">
                  <c:v>2.2349999999999999</c:v>
                </c:pt>
                <c:pt idx="116">
                  <c:v>2.1800000000000002</c:v>
                </c:pt>
                <c:pt idx="117">
                  <c:v>2.2850000000000001</c:v>
                </c:pt>
                <c:pt idx="118">
                  <c:v>2.157</c:v>
                </c:pt>
                <c:pt idx="119">
                  <c:v>2.2719999999999998</c:v>
                </c:pt>
                <c:pt idx="120">
                  <c:v>2.2919999999999998</c:v>
                </c:pt>
                <c:pt idx="121">
                  <c:v>2.31</c:v>
                </c:pt>
                <c:pt idx="122">
                  <c:v>2.302</c:v>
                </c:pt>
                <c:pt idx="123">
                  <c:v>2.1320000000000001</c:v>
                </c:pt>
                <c:pt idx="124">
                  <c:v>2.0880000000000001</c:v>
                </c:pt>
                <c:pt idx="125">
                  <c:v>1.88</c:v>
                </c:pt>
                <c:pt idx="126">
                  <c:v>1.7829999999999999</c:v>
                </c:pt>
                <c:pt idx="127">
                  <c:v>1.7010000000000001</c:v>
                </c:pt>
                <c:pt idx="128">
                  <c:v>1.8169999999999999</c:v>
                </c:pt>
                <c:pt idx="129">
                  <c:v>1.9710000000000001</c:v>
                </c:pt>
                <c:pt idx="130">
                  <c:v>2.1019999999999999</c:v>
                </c:pt>
                <c:pt idx="131">
                  <c:v>1.994</c:v>
                </c:pt>
                <c:pt idx="132">
                  <c:v>2.1520000000000001</c:v>
                </c:pt>
                <c:pt idx="133">
                  <c:v>2.149</c:v>
                </c:pt>
                <c:pt idx="134">
                  <c:v>2.1779999999999999</c:v>
                </c:pt>
                <c:pt idx="135">
                  <c:v>2.1360000000000001</c:v>
                </c:pt>
                <c:pt idx="136">
                  <c:v>2.0489999999999999</c:v>
                </c:pt>
                <c:pt idx="137">
                  <c:v>2.012</c:v>
                </c:pt>
                <c:pt idx="138">
                  <c:v>2.0070000000000001</c:v>
                </c:pt>
                <c:pt idx="139">
                  <c:v>1.9990000000000001</c:v>
                </c:pt>
                <c:pt idx="140">
                  <c:v>1.9219999999999999</c:v>
                </c:pt>
                <c:pt idx="141">
                  <c:v>1.994</c:v>
                </c:pt>
                <c:pt idx="142">
                  <c:v>1.994</c:v>
                </c:pt>
                <c:pt idx="143">
                  <c:v>1.9159999999999999</c:v>
                </c:pt>
                <c:pt idx="144">
                  <c:v>1.9139999999999999</c:v>
                </c:pt>
                <c:pt idx="145">
                  <c:v>1.9419999999999999</c:v>
                </c:pt>
                <c:pt idx="146">
                  <c:v>1.9430000000000001</c:v>
                </c:pt>
                <c:pt idx="147">
                  <c:v>1.8959999999999999</c:v>
                </c:pt>
                <c:pt idx="148">
                  <c:v>1.7789999999999999</c:v>
                </c:pt>
                <c:pt idx="149">
                  <c:v>1.8939999999999999</c:v>
                </c:pt>
                <c:pt idx="150">
                  <c:v>1.8280000000000001</c:v>
                </c:pt>
                <c:pt idx="151">
                  <c:v>1.891</c:v>
                </c:pt>
                <c:pt idx="152">
                  <c:v>1.9</c:v>
                </c:pt>
                <c:pt idx="153">
                  <c:v>1.962</c:v>
                </c:pt>
                <c:pt idx="154">
                  <c:v>1.9510000000000001</c:v>
                </c:pt>
                <c:pt idx="155">
                  <c:v>1.984</c:v>
                </c:pt>
                <c:pt idx="156">
                  <c:v>1.9890000000000001</c:v>
                </c:pt>
                <c:pt idx="157">
                  <c:v>1.823</c:v>
                </c:pt>
                <c:pt idx="158">
                  <c:v>1.514</c:v>
                </c:pt>
                <c:pt idx="159">
                  <c:v>1.61</c:v>
                </c:pt>
                <c:pt idx="160">
                  <c:v>1.77</c:v>
                </c:pt>
                <c:pt idx="161">
                  <c:v>1.829</c:v>
                </c:pt>
                <c:pt idx="162">
                  <c:v>1.8160000000000001</c:v>
                </c:pt>
                <c:pt idx="163">
                  <c:v>1.764</c:v>
                </c:pt>
                <c:pt idx="164">
                  <c:v>1.712</c:v>
                </c:pt>
                <c:pt idx="165">
                  <c:v>1.6339999999999999</c:v>
                </c:pt>
                <c:pt idx="166">
                  <c:v>1.649</c:v>
                </c:pt>
                <c:pt idx="167">
                  <c:v>1.738</c:v>
                </c:pt>
                <c:pt idx="168">
                  <c:v>1.6439999999999999</c:v>
                </c:pt>
                <c:pt idx="169">
                  <c:v>1.65</c:v>
                </c:pt>
                <c:pt idx="170">
                  <c:v>1.714</c:v>
                </c:pt>
                <c:pt idx="171">
                  <c:v>1.714</c:v>
                </c:pt>
                <c:pt idx="172">
                  <c:v>1.6879999999999999</c:v>
                </c:pt>
                <c:pt idx="173">
                  <c:v>1.6879999999999999</c:v>
                </c:pt>
                <c:pt idx="174">
                  <c:v>1.681</c:v>
                </c:pt>
                <c:pt idx="175">
                  <c:v>1.627</c:v>
                </c:pt>
                <c:pt idx="176">
                  <c:v>1.611</c:v>
                </c:pt>
                <c:pt idx="177">
                  <c:v>1.58</c:v>
                </c:pt>
                <c:pt idx="178">
                  <c:v>1.393</c:v>
                </c:pt>
                <c:pt idx="179">
                  <c:v>1.242</c:v>
                </c:pt>
                <c:pt idx="180">
                  <c:v>1.2829999999999999</c:v>
                </c:pt>
                <c:pt idx="181">
                  <c:v>1.431</c:v>
                </c:pt>
                <c:pt idx="182">
                  <c:v>1.3440000000000001</c:v>
                </c:pt>
                <c:pt idx="183">
                  <c:v>1.3440000000000001</c:v>
                </c:pt>
                <c:pt idx="184">
                  <c:v>1.4730000000000001</c:v>
                </c:pt>
                <c:pt idx="185">
                  <c:v>1.4339999999999999</c:v>
                </c:pt>
                <c:pt idx="186">
                  <c:v>1.413</c:v>
                </c:pt>
                <c:pt idx="187">
                  <c:v>1.4</c:v>
                </c:pt>
                <c:pt idx="188">
                  <c:v>1.401</c:v>
                </c:pt>
                <c:pt idx="189">
                  <c:v>1.3520000000000001</c:v>
                </c:pt>
                <c:pt idx="190">
                  <c:v>1.3839999999999999</c:v>
                </c:pt>
                <c:pt idx="191">
                  <c:v>1.274</c:v>
                </c:pt>
                <c:pt idx="192">
                  <c:v>1.0760000000000001</c:v>
                </c:pt>
                <c:pt idx="193">
                  <c:v>0.86</c:v>
                </c:pt>
                <c:pt idx="194">
                  <c:v>0.54200000000000004</c:v>
                </c:pt>
                <c:pt idx="195">
                  <c:v>0.34599999999999997</c:v>
                </c:pt>
                <c:pt idx="196">
                  <c:v>0.29899999999999999</c:v>
                </c:pt>
                <c:pt idx="197">
                  <c:v>0.14199999999999999</c:v>
                </c:pt>
                <c:pt idx="198">
                  <c:v>0.28199999999999997</c:v>
                </c:pt>
                <c:pt idx="199">
                  <c:v>0.42899999999999999</c:v>
                </c:pt>
                <c:pt idx="200">
                  <c:v>0.45800000000000002</c:v>
                </c:pt>
                <c:pt idx="201">
                  <c:v>0.51400000000000001</c:v>
                </c:pt>
                <c:pt idx="202">
                  <c:v>0.57199999999999995</c:v>
                </c:pt>
                <c:pt idx="203">
                  <c:v>0.72</c:v>
                </c:pt>
                <c:pt idx="204">
                  <c:v>0.83299999999999996</c:v>
                </c:pt>
                <c:pt idx="205">
                  <c:v>0.80600000000000005</c:v>
                </c:pt>
                <c:pt idx="206">
                  <c:v>0.84199999999999997</c:v>
                </c:pt>
                <c:pt idx="207">
                  <c:v>0.78400000000000003</c:v>
                </c:pt>
                <c:pt idx="208">
                  <c:v>0.80300000000000005</c:v>
                </c:pt>
                <c:pt idx="209">
                  <c:v>0.84799999999999998</c:v>
                </c:pt>
                <c:pt idx="210">
                  <c:v>0.876</c:v>
                </c:pt>
                <c:pt idx="211">
                  <c:v>0.82799999999999996</c:v>
                </c:pt>
                <c:pt idx="212">
                  <c:v>0.86799999999999999</c:v>
                </c:pt>
                <c:pt idx="213">
                  <c:v>0.871</c:v>
                </c:pt>
                <c:pt idx="214">
                  <c:v>0.82799999999999996</c:v>
                </c:pt>
                <c:pt idx="215">
                  <c:v>0.81200000000000006</c:v>
                </c:pt>
                <c:pt idx="216">
                  <c:v>0.81499999999999995</c:v>
                </c:pt>
                <c:pt idx="217">
                  <c:v>0.76100000000000001</c:v>
                </c:pt>
                <c:pt idx="218">
                  <c:v>0.74199999999999999</c:v>
                </c:pt>
                <c:pt idx="219">
                  <c:v>0.745</c:v>
                </c:pt>
                <c:pt idx="220">
                  <c:v>0.71699999999999997</c:v>
                </c:pt>
                <c:pt idx="221">
                  <c:v>0.71099999999999997</c:v>
                </c:pt>
                <c:pt idx="222">
                  <c:v>0.75</c:v>
                </c:pt>
                <c:pt idx="223">
                  <c:v>0.84499999999999997</c:v>
                </c:pt>
                <c:pt idx="224">
                  <c:v>0.91100000000000003</c:v>
                </c:pt>
                <c:pt idx="225">
                  <c:v>0.871</c:v>
                </c:pt>
                <c:pt idx="226">
                  <c:v>0.81599999999999995</c:v>
                </c:pt>
                <c:pt idx="227">
                  <c:v>0.71</c:v>
                </c:pt>
                <c:pt idx="228">
                  <c:v>0.64600000000000002</c:v>
                </c:pt>
                <c:pt idx="229">
                  <c:v>0.60499999999999998</c:v>
                </c:pt>
                <c:pt idx="230">
                  <c:v>0.501</c:v>
                </c:pt>
                <c:pt idx="231">
                  <c:v>0.56399999999999995</c:v>
                </c:pt>
                <c:pt idx="232">
                  <c:v>0.45500000000000002</c:v>
                </c:pt>
                <c:pt idx="233">
                  <c:v>0.36099999999999999</c:v>
                </c:pt>
                <c:pt idx="234">
                  <c:v>0.35199999999999998</c:v>
                </c:pt>
                <c:pt idx="235">
                  <c:v>0.14099999999999999</c:v>
                </c:pt>
                <c:pt idx="236">
                  <c:v>0.35299999999999998</c:v>
                </c:pt>
                <c:pt idx="237">
                  <c:v>0.38600000000000001</c:v>
                </c:pt>
                <c:pt idx="238">
                  <c:v>0.41099999999999998</c:v>
                </c:pt>
                <c:pt idx="239">
                  <c:v>0.41099999999999998</c:v>
                </c:pt>
                <c:pt idx="240">
                  <c:v>0.36899999999999999</c:v>
                </c:pt>
                <c:pt idx="241">
                  <c:v>0.28599999999999998</c:v>
                </c:pt>
                <c:pt idx="242">
                  <c:v>0.41899999999999998</c:v>
                </c:pt>
                <c:pt idx="243">
                  <c:v>0.42499999999999999</c:v>
                </c:pt>
                <c:pt idx="244">
                  <c:v>0.501</c:v>
                </c:pt>
                <c:pt idx="245">
                  <c:v>0.60199999999999998</c:v>
                </c:pt>
                <c:pt idx="246">
                  <c:v>0.52500000000000002</c:v>
                </c:pt>
                <c:pt idx="247">
                  <c:v>0.61</c:v>
                </c:pt>
                <c:pt idx="248">
                  <c:v>0.59499999999999997</c:v>
                </c:pt>
                <c:pt idx="249">
                  <c:v>0.64300000000000002</c:v>
                </c:pt>
                <c:pt idx="250">
                  <c:v>0.65</c:v>
                </c:pt>
                <c:pt idx="251">
                  <c:v>0.64600000000000002</c:v>
                </c:pt>
                <c:pt idx="252">
                  <c:v>0.66100000000000003</c:v>
                </c:pt>
                <c:pt idx="253">
                  <c:v>0.75700000000000001</c:v>
                </c:pt>
                <c:pt idx="254">
                  <c:v>0.67100000000000004</c:v>
                </c:pt>
                <c:pt idx="255">
                  <c:v>0.66</c:v>
                </c:pt>
                <c:pt idx="256">
                  <c:v>0.67400000000000004</c:v>
                </c:pt>
                <c:pt idx="257">
                  <c:v>0.68799999999999994</c:v>
                </c:pt>
                <c:pt idx="258">
                  <c:v>0.63900000000000001</c:v>
                </c:pt>
                <c:pt idx="259">
                  <c:v>0.65</c:v>
                </c:pt>
                <c:pt idx="260">
                  <c:v>0.67</c:v>
                </c:pt>
                <c:pt idx="261">
                  <c:v>0.67400000000000004</c:v>
                </c:pt>
                <c:pt idx="262">
                  <c:v>0.66900000000000004</c:v>
                </c:pt>
                <c:pt idx="263">
                  <c:v>0.69</c:v>
                </c:pt>
                <c:pt idx="264">
                  <c:v>0.77900000000000003</c:v>
                </c:pt>
                <c:pt idx="265">
                  <c:v>0.89</c:v>
                </c:pt>
                <c:pt idx="266">
                  <c:v>0.92900000000000005</c:v>
                </c:pt>
                <c:pt idx="267">
                  <c:v>0.97</c:v>
                </c:pt>
                <c:pt idx="268">
                  <c:v>1.024</c:v>
                </c:pt>
                <c:pt idx="269">
                  <c:v>1.24</c:v>
                </c:pt>
                <c:pt idx="270">
                  <c:v>1.19</c:v>
                </c:pt>
                <c:pt idx="271">
                  <c:v>1.1950000000000001</c:v>
                </c:pt>
                <c:pt idx="272">
                  <c:v>1.3979999999999999</c:v>
                </c:pt>
                <c:pt idx="273">
                  <c:v>1.421</c:v>
                </c:pt>
                <c:pt idx="274">
                  <c:v>1.516</c:v>
                </c:pt>
                <c:pt idx="275">
                  <c:v>1.6180000000000001</c:v>
                </c:pt>
                <c:pt idx="276">
                  <c:v>1.603</c:v>
                </c:pt>
                <c:pt idx="277">
                  <c:v>1.375</c:v>
                </c:pt>
                <c:pt idx="278">
                  <c:v>1.274</c:v>
                </c:pt>
                <c:pt idx="279">
                  <c:v>1.224</c:v>
                </c:pt>
                <c:pt idx="280">
                  <c:v>1.2609999999999999</c:v>
                </c:pt>
                <c:pt idx="281">
                  <c:v>1.228</c:v>
                </c:pt>
                <c:pt idx="282">
                  <c:v>1.5149999999999999</c:v>
                </c:pt>
                <c:pt idx="283">
                  <c:v>1.6679999999999999</c:v>
                </c:pt>
                <c:pt idx="284">
                  <c:v>1.7390000000000001</c:v>
                </c:pt>
                <c:pt idx="285">
                  <c:v>1.867</c:v>
                </c:pt>
                <c:pt idx="286">
                  <c:v>1.6579999999999999</c:v>
                </c:pt>
                <c:pt idx="287">
                  <c:v>1.6419999999999999</c:v>
                </c:pt>
                <c:pt idx="288">
                  <c:v>1.8380000000000001</c:v>
                </c:pt>
                <c:pt idx="289">
                  <c:v>1.758</c:v>
                </c:pt>
                <c:pt idx="290">
                  <c:v>1.819</c:v>
                </c:pt>
                <c:pt idx="291">
                  <c:v>1.9339999999999999</c:v>
                </c:pt>
                <c:pt idx="292">
                  <c:v>2.2370000000000001</c:v>
                </c:pt>
                <c:pt idx="293">
                  <c:v>2.234</c:v>
                </c:pt>
                <c:pt idx="294">
                  <c:v>2.1659999999999999</c:v>
                </c:pt>
                <c:pt idx="295">
                  <c:v>2.097</c:v>
                </c:pt>
                <c:pt idx="296">
                  <c:v>2.073</c:v>
                </c:pt>
                <c:pt idx="297">
                  <c:v>2.2010000000000001</c:v>
                </c:pt>
                <c:pt idx="298">
                  <c:v>2.2709999999999999</c:v>
                </c:pt>
                <c:pt idx="299">
                  <c:v>2.2770000000000001</c:v>
                </c:pt>
                <c:pt idx="300">
                  <c:v>2.2879999999999998</c:v>
                </c:pt>
                <c:pt idx="301">
                  <c:v>2.3580000000000001</c:v>
                </c:pt>
                <c:pt idx="302">
                  <c:v>2.5230000000000001</c:v>
                </c:pt>
                <c:pt idx="303">
                  <c:v>2.7069999999999999</c:v>
                </c:pt>
                <c:pt idx="304">
                  <c:v>2.9740000000000002</c:v>
                </c:pt>
                <c:pt idx="305">
                  <c:v>2.93</c:v>
                </c:pt>
                <c:pt idx="306">
                  <c:v>3.1</c:v>
                </c:pt>
                <c:pt idx="307">
                  <c:v>3.2</c:v>
                </c:pt>
                <c:pt idx="308">
                  <c:v>3.12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7D-4EFF-B0FA-27E2D9F5EA2B}"/>
            </c:ext>
          </c:extLst>
        </c:ser>
        <c:ser>
          <c:idx val="1"/>
          <c:order val="1"/>
          <c:tx>
            <c:strRef>
              <c:f>'Government bond data'!$D$3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'Government bond data'!$B$4:$B$312</c:f>
              <c:numCache>
                <c:formatCode>m/d/yyyy</c:formatCode>
                <c:ptCount val="30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  <c:pt idx="229">
                  <c:v>43524</c:v>
                </c:pt>
                <c:pt idx="230">
                  <c:v>43555</c:v>
                </c:pt>
                <c:pt idx="231">
                  <c:v>43585</c:v>
                </c:pt>
                <c:pt idx="232">
                  <c:v>43616</c:v>
                </c:pt>
                <c:pt idx="233">
                  <c:v>43646</c:v>
                </c:pt>
                <c:pt idx="234">
                  <c:v>43677</c:v>
                </c:pt>
                <c:pt idx="235">
                  <c:v>43708</c:v>
                </c:pt>
                <c:pt idx="236">
                  <c:v>43738</c:v>
                </c:pt>
                <c:pt idx="237">
                  <c:v>43769</c:v>
                </c:pt>
                <c:pt idx="238">
                  <c:v>43799</c:v>
                </c:pt>
                <c:pt idx="239">
                  <c:v>43830</c:v>
                </c:pt>
                <c:pt idx="240">
                  <c:v>43861</c:v>
                </c:pt>
                <c:pt idx="241">
                  <c:v>43890</c:v>
                </c:pt>
                <c:pt idx="242">
                  <c:v>43921</c:v>
                </c:pt>
                <c:pt idx="243">
                  <c:v>43951</c:v>
                </c:pt>
                <c:pt idx="244">
                  <c:v>43982</c:v>
                </c:pt>
                <c:pt idx="245">
                  <c:v>44012</c:v>
                </c:pt>
                <c:pt idx="246">
                  <c:v>44043</c:v>
                </c:pt>
                <c:pt idx="247">
                  <c:v>44074</c:v>
                </c:pt>
                <c:pt idx="248">
                  <c:v>44104</c:v>
                </c:pt>
                <c:pt idx="249">
                  <c:v>44135</c:v>
                </c:pt>
                <c:pt idx="250">
                  <c:v>44165</c:v>
                </c:pt>
                <c:pt idx="251">
                  <c:v>44196</c:v>
                </c:pt>
                <c:pt idx="252">
                  <c:v>44227</c:v>
                </c:pt>
                <c:pt idx="253">
                  <c:v>44255</c:v>
                </c:pt>
                <c:pt idx="254">
                  <c:v>44286</c:v>
                </c:pt>
                <c:pt idx="255">
                  <c:v>44316</c:v>
                </c:pt>
                <c:pt idx="256">
                  <c:v>44347</c:v>
                </c:pt>
                <c:pt idx="257">
                  <c:v>44377</c:v>
                </c:pt>
                <c:pt idx="258">
                  <c:v>44408</c:v>
                </c:pt>
                <c:pt idx="259">
                  <c:v>44439</c:v>
                </c:pt>
                <c:pt idx="260">
                  <c:v>44469</c:v>
                </c:pt>
                <c:pt idx="261">
                  <c:v>44500</c:v>
                </c:pt>
                <c:pt idx="262">
                  <c:v>44530</c:v>
                </c:pt>
                <c:pt idx="263">
                  <c:v>44561</c:v>
                </c:pt>
                <c:pt idx="264">
                  <c:v>44592</c:v>
                </c:pt>
                <c:pt idx="265">
                  <c:v>44620</c:v>
                </c:pt>
                <c:pt idx="266">
                  <c:v>44651</c:v>
                </c:pt>
                <c:pt idx="267">
                  <c:v>44681</c:v>
                </c:pt>
                <c:pt idx="268">
                  <c:v>44712</c:v>
                </c:pt>
                <c:pt idx="269">
                  <c:v>44742</c:v>
                </c:pt>
                <c:pt idx="270">
                  <c:v>44773</c:v>
                </c:pt>
                <c:pt idx="271">
                  <c:v>44804</c:v>
                </c:pt>
                <c:pt idx="272">
                  <c:v>44834</c:v>
                </c:pt>
                <c:pt idx="273">
                  <c:v>44865</c:v>
                </c:pt>
                <c:pt idx="274">
                  <c:v>44895</c:v>
                </c:pt>
                <c:pt idx="275">
                  <c:v>44926</c:v>
                </c:pt>
                <c:pt idx="276">
                  <c:v>44957</c:v>
                </c:pt>
                <c:pt idx="277">
                  <c:v>44985</c:v>
                </c:pt>
                <c:pt idx="278">
                  <c:v>45016</c:v>
                </c:pt>
                <c:pt idx="279">
                  <c:v>45046</c:v>
                </c:pt>
                <c:pt idx="280">
                  <c:v>45077</c:v>
                </c:pt>
                <c:pt idx="281">
                  <c:v>45107</c:v>
                </c:pt>
                <c:pt idx="282">
                  <c:v>45138</c:v>
                </c:pt>
                <c:pt idx="283">
                  <c:v>45169</c:v>
                </c:pt>
                <c:pt idx="284">
                  <c:v>45199</c:v>
                </c:pt>
                <c:pt idx="285">
                  <c:v>45230</c:v>
                </c:pt>
                <c:pt idx="286">
                  <c:v>45260</c:v>
                </c:pt>
                <c:pt idx="287">
                  <c:v>45291</c:v>
                </c:pt>
                <c:pt idx="288">
                  <c:v>45322</c:v>
                </c:pt>
                <c:pt idx="289">
                  <c:v>45351</c:v>
                </c:pt>
                <c:pt idx="290">
                  <c:v>45382</c:v>
                </c:pt>
                <c:pt idx="291">
                  <c:v>45412</c:v>
                </c:pt>
                <c:pt idx="292">
                  <c:v>45443</c:v>
                </c:pt>
                <c:pt idx="293">
                  <c:v>45473</c:v>
                </c:pt>
                <c:pt idx="294">
                  <c:v>45504</c:v>
                </c:pt>
                <c:pt idx="295">
                  <c:v>45535</c:v>
                </c:pt>
                <c:pt idx="296">
                  <c:v>45565</c:v>
                </c:pt>
                <c:pt idx="297">
                  <c:v>45596</c:v>
                </c:pt>
                <c:pt idx="298">
                  <c:v>45626</c:v>
                </c:pt>
                <c:pt idx="299">
                  <c:v>45657</c:v>
                </c:pt>
                <c:pt idx="300">
                  <c:v>45688</c:v>
                </c:pt>
                <c:pt idx="301">
                  <c:v>45716</c:v>
                </c:pt>
                <c:pt idx="302">
                  <c:v>45747</c:v>
                </c:pt>
                <c:pt idx="303">
                  <c:v>45777</c:v>
                </c:pt>
                <c:pt idx="304">
                  <c:v>45808</c:v>
                </c:pt>
                <c:pt idx="305">
                  <c:v>45838</c:v>
                </c:pt>
                <c:pt idx="306">
                  <c:v>45869</c:v>
                </c:pt>
                <c:pt idx="307">
                  <c:v>45900</c:v>
                </c:pt>
                <c:pt idx="308">
                  <c:v>45930</c:v>
                </c:pt>
              </c:numCache>
            </c:numRef>
          </c:cat>
          <c:val>
            <c:numRef>
              <c:f>'Government bond data'!$D$4:$D$312</c:f>
              <c:numCache>
                <c:formatCode>General</c:formatCode>
                <c:ptCount val="309"/>
                <c:pt idx="0">
                  <c:v>6.0830000000000002</c:v>
                </c:pt>
                <c:pt idx="1">
                  <c:v>5.8609999999999998</c:v>
                </c:pt>
                <c:pt idx="2">
                  <c:v>5.5789999999999997</c:v>
                </c:pt>
                <c:pt idx="3">
                  <c:v>5.5979999999999999</c:v>
                </c:pt>
                <c:pt idx="4">
                  <c:v>5.3730000000000002</c:v>
                </c:pt>
                <c:pt idx="5">
                  <c:v>5.4370000000000003</c:v>
                </c:pt>
                <c:pt idx="6">
                  <c:v>5.39</c:v>
                </c:pt>
                <c:pt idx="7">
                  <c:v>5.4240000000000004</c:v>
                </c:pt>
                <c:pt idx="8">
                  <c:v>5.5579999999999998</c:v>
                </c:pt>
                <c:pt idx="9">
                  <c:v>5.5880000000000001</c:v>
                </c:pt>
                <c:pt idx="10">
                  <c:v>5.407</c:v>
                </c:pt>
                <c:pt idx="11">
                  <c:v>5.3659999999999997</c:v>
                </c:pt>
                <c:pt idx="12">
                  <c:v>5.3540000000000001</c:v>
                </c:pt>
                <c:pt idx="13">
                  <c:v>5.3049999999999997</c:v>
                </c:pt>
                <c:pt idx="14">
                  <c:v>5.3179999999999996</c:v>
                </c:pt>
                <c:pt idx="15">
                  <c:v>5.5609999999999999</c:v>
                </c:pt>
                <c:pt idx="16">
                  <c:v>5.6859999999999999</c:v>
                </c:pt>
                <c:pt idx="17">
                  <c:v>5.6859999999999999</c:v>
                </c:pt>
                <c:pt idx="18">
                  <c:v>5.452</c:v>
                </c:pt>
                <c:pt idx="19">
                  <c:v>5.4059999999999997</c:v>
                </c:pt>
                <c:pt idx="20">
                  <c:v>5.4980000000000002</c:v>
                </c:pt>
                <c:pt idx="21">
                  <c:v>5.0209999999999999</c:v>
                </c:pt>
                <c:pt idx="22">
                  <c:v>5.1159999999999997</c:v>
                </c:pt>
                <c:pt idx="23">
                  <c:v>5.4089999999999998</c:v>
                </c:pt>
                <c:pt idx="24">
                  <c:v>5.194</c:v>
                </c:pt>
                <c:pt idx="25">
                  <c:v>5.31</c:v>
                </c:pt>
                <c:pt idx="26">
                  <c:v>5.5880000000000001</c:v>
                </c:pt>
                <c:pt idx="27">
                  <c:v>5.5149999999999997</c:v>
                </c:pt>
                <c:pt idx="28">
                  <c:v>5.5330000000000004</c:v>
                </c:pt>
                <c:pt idx="29">
                  <c:v>5.2770000000000001</c:v>
                </c:pt>
                <c:pt idx="30">
                  <c:v>5.1790000000000003</c:v>
                </c:pt>
                <c:pt idx="31">
                  <c:v>4.9969999999999999</c:v>
                </c:pt>
                <c:pt idx="32">
                  <c:v>4.8869999999999996</c:v>
                </c:pt>
                <c:pt idx="33">
                  <c:v>5.0659999999999998</c:v>
                </c:pt>
                <c:pt idx="34">
                  <c:v>5.0590000000000002</c:v>
                </c:pt>
                <c:pt idx="35">
                  <c:v>4.8410000000000002</c:v>
                </c:pt>
                <c:pt idx="36">
                  <c:v>4.6900000000000004</c:v>
                </c:pt>
                <c:pt idx="37">
                  <c:v>4.67</c:v>
                </c:pt>
                <c:pt idx="38">
                  <c:v>4.8040000000000003</c:v>
                </c:pt>
                <c:pt idx="39">
                  <c:v>4.8319999999999999</c:v>
                </c:pt>
                <c:pt idx="40">
                  <c:v>4.5519999999999996</c:v>
                </c:pt>
                <c:pt idx="41">
                  <c:v>4.7210000000000001</c:v>
                </c:pt>
                <c:pt idx="42">
                  <c:v>4.9980000000000002</c:v>
                </c:pt>
                <c:pt idx="43">
                  <c:v>4.8609999999999998</c:v>
                </c:pt>
                <c:pt idx="44">
                  <c:v>4.8239999999999998</c:v>
                </c:pt>
                <c:pt idx="45">
                  <c:v>4.9790000000000001</c:v>
                </c:pt>
                <c:pt idx="46">
                  <c:v>5.0590000000000002</c:v>
                </c:pt>
                <c:pt idx="47">
                  <c:v>4.9379999999999997</c:v>
                </c:pt>
                <c:pt idx="48">
                  <c:v>4.9269999999999996</c:v>
                </c:pt>
                <c:pt idx="49">
                  <c:v>4.8780000000000001</c:v>
                </c:pt>
                <c:pt idx="50">
                  <c:v>4.7619999999999996</c:v>
                </c:pt>
                <c:pt idx="51">
                  <c:v>4.9329999999999998</c:v>
                </c:pt>
                <c:pt idx="52">
                  <c:v>4.9779999999999998</c:v>
                </c:pt>
                <c:pt idx="53">
                  <c:v>4.9509999999999996</c:v>
                </c:pt>
                <c:pt idx="54">
                  <c:v>4.8730000000000002</c:v>
                </c:pt>
                <c:pt idx="55">
                  <c:v>4.7220000000000004</c:v>
                </c:pt>
                <c:pt idx="56">
                  <c:v>4.6120000000000001</c:v>
                </c:pt>
                <c:pt idx="57">
                  <c:v>4.5709999999999997</c:v>
                </c:pt>
                <c:pt idx="58">
                  <c:v>4.4249999999999998</c:v>
                </c:pt>
                <c:pt idx="59">
                  <c:v>4.2779999999999996</c:v>
                </c:pt>
                <c:pt idx="60">
                  <c:v>4.0510000000000002</c:v>
                </c:pt>
                <c:pt idx="61">
                  <c:v>4.1749999999999998</c:v>
                </c:pt>
                <c:pt idx="62">
                  <c:v>4.1349999999999998</c:v>
                </c:pt>
                <c:pt idx="63">
                  <c:v>3.9540000000000002</c:v>
                </c:pt>
                <c:pt idx="64">
                  <c:v>3.8879999999999999</c:v>
                </c:pt>
                <c:pt idx="65">
                  <c:v>3.718</c:v>
                </c:pt>
                <c:pt idx="66">
                  <c:v>3.7349999999999999</c:v>
                </c:pt>
                <c:pt idx="67">
                  <c:v>3.6339999999999999</c:v>
                </c:pt>
                <c:pt idx="68">
                  <c:v>3.6019999999999999</c:v>
                </c:pt>
                <c:pt idx="69">
                  <c:v>3.8130000000000002</c:v>
                </c:pt>
                <c:pt idx="70">
                  <c:v>3.81</c:v>
                </c:pt>
                <c:pt idx="71">
                  <c:v>3.597</c:v>
                </c:pt>
                <c:pt idx="72">
                  <c:v>3.7490000000000001</c:v>
                </c:pt>
                <c:pt idx="73">
                  <c:v>3.766</c:v>
                </c:pt>
                <c:pt idx="74">
                  <c:v>4.0049999999999999</c:v>
                </c:pt>
                <c:pt idx="75">
                  <c:v>4.2190000000000003</c:v>
                </c:pt>
                <c:pt idx="76">
                  <c:v>4.2270000000000003</c:v>
                </c:pt>
                <c:pt idx="77">
                  <c:v>4.3140000000000001</c:v>
                </c:pt>
                <c:pt idx="78">
                  <c:v>4.1950000000000003</c:v>
                </c:pt>
                <c:pt idx="79">
                  <c:v>4.056</c:v>
                </c:pt>
                <c:pt idx="80">
                  <c:v>3.875</c:v>
                </c:pt>
                <c:pt idx="81">
                  <c:v>3.895</c:v>
                </c:pt>
                <c:pt idx="82">
                  <c:v>3.87</c:v>
                </c:pt>
                <c:pt idx="83">
                  <c:v>4.0759999999999996</c:v>
                </c:pt>
                <c:pt idx="84">
                  <c:v>4.2309999999999999</c:v>
                </c:pt>
                <c:pt idx="85">
                  <c:v>4.0780000000000003</c:v>
                </c:pt>
                <c:pt idx="86">
                  <c:v>4.2469999999999999</c:v>
                </c:pt>
                <c:pt idx="87">
                  <c:v>4.3819999999999997</c:v>
                </c:pt>
                <c:pt idx="88">
                  <c:v>4.5380000000000003</c:v>
                </c:pt>
                <c:pt idx="89">
                  <c:v>4.7110000000000003</c:v>
                </c:pt>
                <c:pt idx="90">
                  <c:v>4.4909999999999997</c:v>
                </c:pt>
                <c:pt idx="91">
                  <c:v>4.492</c:v>
                </c:pt>
                <c:pt idx="92">
                  <c:v>4.6180000000000003</c:v>
                </c:pt>
                <c:pt idx="93">
                  <c:v>4.4589999999999996</c:v>
                </c:pt>
                <c:pt idx="94">
                  <c:v>4.4980000000000002</c:v>
                </c:pt>
                <c:pt idx="95">
                  <c:v>4.641</c:v>
                </c:pt>
                <c:pt idx="96">
                  <c:v>4.5330000000000004</c:v>
                </c:pt>
                <c:pt idx="97">
                  <c:v>4.5330000000000004</c:v>
                </c:pt>
                <c:pt idx="98">
                  <c:v>4.5490000000000004</c:v>
                </c:pt>
                <c:pt idx="99">
                  <c:v>4.6150000000000002</c:v>
                </c:pt>
                <c:pt idx="100">
                  <c:v>4.827</c:v>
                </c:pt>
                <c:pt idx="101">
                  <c:v>4.8840000000000003</c:v>
                </c:pt>
                <c:pt idx="102">
                  <c:v>4.6529999999999996</c:v>
                </c:pt>
                <c:pt idx="103">
                  <c:v>4.5490000000000004</c:v>
                </c:pt>
                <c:pt idx="104">
                  <c:v>4.5890000000000004</c:v>
                </c:pt>
                <c:pt idx="105">
                  <c:v>4.4279999999999999</c:v>
                </c:pt>
                <c:pt idx="106">
                  <c:v>3.7280000000000002</c:v>
                </c:pt>
                <c:pt idx="107">
                  <c:v>3.5329999999999999</c:v>
                </c:pt>
                <c:pt idx="108">
                  <c:v>3.8759999999999999</c:v>
                </c:pt>
                <c:pt idx="109">
                  <c:v>3.7719999999999998</c:v>
                </c:pt>
                <c:pt idx="110">
                  <c:v>3.8610000000000002</c:v>
                </c:pt>
                <c:pt idx="111">
                  <c:v>3.8959999999999999</c:v>
                </c:pt>
                <c:pt idx="112">
                  <c:v>4.3680000000000003</c:v>
                </c:pt>
                <c:pt idx="113">
                  <c:v>4.1900000000000004</c:v>
                </c:pt>
                <c:pt idx="114">
                  <c:v>3.9940000000000002</c:v>
                </c:pt>
                <c:pt idx="115">
                  <c:v>3.9630000000000001</c:v>
                </c:pt>
                <c:pt idx="116">
                  <c:v>3.9369999999999998</c:v>
                </c:pt>
                <c:pt idx="117">
                  <c:v>3.976</c:v>
                </c:pt>
                <c:pt idx="118">
                  <c:v>3.88</c:v>
                </c:pt>
                <c:pt idx="119">
                  <c:v>4.1050000000000004</c:v>
                </c:pt>
                <c:pt idx="120">
                  <c:v>3.9159999999999999</c:v>
                </c:pt>
                <c:pt idx="121">
                  <c:v>3.8479999999999999</c:v>
                </c:pt>
                <c:pt idx="122">
                  <c:v>3.8319999999999999</c:v>
                </c:pt>
                <c:pt idx="123">
                  <c:v>3.6930000000000001</c:v>
                </c:pt>
                <c:pt idx="124">
                  <c:v>3.3639999999999999</c:v>
                </c:pt>
                <c:pt idx="125">
                  <c:v>3.2639999999999998</c:v>
                </c:pt>
                <c:pt idx="126">
                  <c:v>3.3730000000000002</c:v>
                </c:pt>
                <c:pt idx="127">
                  <c:v>2.6539999999999999</c:v>
                </c:pt>
                <c:pt idx="128">
                  <c:v>2.883</c:v>
                </c:pt>
                <c:pt idx="129">
                  <c:v>3.0369999999999999</c:v>
                </c:pt>
                <c:pt idx="130">
                  <c:v>3.141</c:v>
                </c:pt>
                <c:pt idx="131">
                  <c:v>3.4449999999999998</c:v>
                </c:pt>
                <c:pt idx="132">
                  <c:v>3.62</c:v>
                </c:pt>
                <c:pt idx="133">
                  <c:v>3.6230000000000002</c:v>
                </c:pt>
                <c:pt idx="134">
                  <c:v>3.8319999999999999</c:v>
                </c:pt>
                <c:pt idx="135">
                  <c:v>3.7330000000000001</c:v>
                </c:pt>
                <c:pt idx="136">
                  <c:v>3.5659999999999998</c:v>
                </c:pt>
                <c:pt idx="137">
                  <c:v>3.7810000000000001</c:v>
                </c:pt>
                <c:pt idx="138">
                  <c:v>3.3010000000000002</c:v>
                </c:pt>
                <c:pt idx="139">
                  <c:v>3.0960000000000001</c:v>
                </c:pt>
                <c:pt idx="140">
                  <c:v>2.66</c:v>
                </c:pt>
                <c:pt idx="141">
                  <c:v>2.8159999999999998</c:v>
                </c:pt>
                <c:pt idx="142">
                  <c:v>2.9089999999999998</c:v>
                </c:pt>
                <c:pt idx="143">
                  <c:v>2.3580000000000001</c:v>
                </c:pt>
                <c:pt idx="144">
                  <c:v>2.4700000000000002</c:v>
                </c:pt>
                <c:pt idx="145">
                  <c:v>2.4529999999999998</c:v>
                </c:pt>
                <c:pt idx="146">
                  <c:v>2.4660000000000002</c:v>
                </c:pt>
                <c:pt idx="147">
                  <c:v>2.38</c:v>
                </c:pt>
                <c:pt idx="148">
                  <c:v>1.7629999999999999</c:v>
                </c:pt>
                <c:pt idx="149">
                  <c:v>2.3570000000000002</c:v>
                </c:pt>
                <c:pt idx="150">
                  <c:v>2.1339999999999999</c:v>
                </c:pt>
                <c:pt idx="151">
                  <c:v>2.1349999999999998</c:v>
                </c:pt>
                <c:pt idx="152">
                  <c:v>2.2389999999999999</c:v>
                </c:pt>
                <c:pt idx="153">
                  <c:v>2.319</c:v>
                </c:pt>
                <c:pt idx="154">
                  <c:v>2.266</c:v>
                </c:pt>
                <c:pt idx="155">
                  <c:v>2.1579999999999999</c:v>
                </c:pt>
                <c:pt idx="156">
                  <c:v>2.379</c:v>
                </c:pt>
                <c:pt idx="157">
                  <c:v>2.319</c:v>
                </c:pt>
                <c:pt idx="158">
                  <c:v>2.214</c:v>
                </c:pt>
                <c:pt idx="159">
                  <c:v>2.0990000000000002</c:v>
                </c:pt>
                <c:pt idx="160">
                  <c:v>2.3719999999999999</c:v>
                </c:pt>
                <c:pt idx="161">
                  <c:v>2.48</c:v>
                </c:pt>
                <c:pt idx="162">
                  <c:v>2.4790000000000001</c:v>
                </c:pt>
                <c:pt idx="163">
                  <c:v>2.6520000000000001</c:v>
                </c:pt>
                <c:pt idx="164">
                  <c:v>2.5950000000000002</c:v>
                </c:pt>
                <c:pt idx="165">
                  <c:v>2.59</c:v>
                </c:pt>
                <c:pt idx="166">
                  <c:v>2.62</c:v>
                </c:pt>
                <c:pt idx="167">
                  <c:v>2.754</c:v>
                </c:pt>
                <c:pt idx="168">
                  <c:v>2.484</c:v>
                </c:pt>
                <c:pt idx="169">
                  <c:v>2.4780000000000002</c:v>
                </c:pt>
                <c:pt idx="170">
                  <c:v>2.4329999999999998</c:v>
                </c:pt>
                <c:pt idx="171">
                  <c:v>2.343</c:v>
                </c:pt>
                <c:pt idx="172">
                  <c:v>2.242</c:v>
                </c:pt>
                <c:pt idx="173">
                  <c:v>2.1739999999999999</c:v>
                </c:pt>
                <c:pt idx="174">
                  <c:v>2.0619999999999998</c:v>
                </c:pt>
                <c:pt idx="175">
                  <c:v>1.728</c:v>
                </c:pt>
                <c:pt idx="176">
                  <c:v>1.8440000000000001</c:v>
                </c:pt>
                <c:pt idx="177">
                  <c:v>1.726</c:v>
                </c:pt>
                <c:pt idx="178">
                  <c:v>1.5640000000000001</c:v>
                </c:pt>
                <c:pt idx="179">
                  <c:v>1.357</c:v>
                </c:pt>
                <c:pt idx="180">
                  <c:v>0.90400000000000003</c:v>
                </c:pt>
                <c:pt idx="181">
                  <c:v>0.95699999999999996</c:v>
                </c:pt>
                <c:pt idx="182">
                  <c:v>0.57899999999999996</c:v>
                </c:pt>
                <c:pt idx="183">
                  <c:v>0.83199999999999996</c:v>
                </c:pt>
                <c:pt idx="184">
                  <c:v>1.075</c:v>
                </c:pt>
                <c:pt idx="185">
                  <c:v>1.5489999999999999</c:v>
                </c:pt>
                <c:pt idx="186">
                  <c:v>1.3220000000000001</c:v>
                </c:pt>
                <c:pt idx="187">
                  <c:v>1.5109999999999999</c:v>
                </c:pt>
                <c:pt idx="188">
                  <c:v>1.331</c:v>
                </c:pt>
                <c:pt idx="189">
                  <c:v>1.262</c:v>
                </c:pt>
                <c:pt idx="190">
                  <c:v>1.3380000000000001</c:v>
                </c:pt>
                <c:pt idx="191">
                  <c:v>1.492</c:v>
                </c:pt>
                <c:pt idx="192">
                  <c:v>1.0589999999999999</c:v>
                </c:pt>
                <c:pt idx="193">
                  <c:v>0.83</c:v>
                </c:pt>
                <c:pt idx="194">
                  <c:v>0.83</c:v>
                </c:pt>
                <c:pt idx="195">
                  <c:v>1.0189999999999999</c:v>
                </c:pt>
                <c:pt idx="196">
                  <c:v>0.85699999999999998</c:v>
                </c:pt>
                <c:pt idx="197">
                  <c:v>0.37</c:v>
                </c:pt>
                <c:pt idx="198">
                  <c:v>0.33800000000000002</c:v>
                </c:pt>
                <c:pt idx="199">
                  <c:v>0.45900000000000002</c:v>
                </c:pt>
                <c:pt idx="200">
                  <c:v>0.44900000000000001</c:v>
                </c:pt>
                <c:pt idx="201">
                  <c:v>0.79300000000000004</c:v>
                </c:pt>
                <c:pt idx="202">
                  <c:v>0.94899999999999995</c:v>
                </c:pt>
                <c:pt idx="203">
                  <c:v>0.95099999999999996</c:v>
                </c:pt>
                <c:pt idx="204">
                  <c:v>1.1539999999999999</c:v>
                </c:pt>
                <c:pt idx="205">
                  <c:v>0.99299999999999999</c:v>
                </c:pt>
                <c:pt idx="206">
                  <c:v>1.1100000000000001</c:v>
                </c:pt>
                <c:pt idx="207">
                  <c:v>1.1020000000000001</c:v>
                </c:pt>
                <c:pt idx="208">
                  <c:v>1.149</c:v>
                </c:pt>
                <c:pt idx="209">
                  <c:v>1.2470000000000001</c:v>
                </c:pt>
                <c:pt idx="210">
                  <c:v>1.296</c:v>
                </c:pt>
                <c:pt idx="211">
                  <c:v>1.119</c:v>
                </c:pt>
                <c:pt idx="212">
                  <c:v>1.2450000000000001</c:v>
                </c:pt>
                <c:pt idx="213">
                  <c:v>1.2250000000000001</c:v>
                </c:pt>
                <c:pt idx="214">
                  <c:v>1.1919999999999999</c:v>
                </c:pt>
                <c:pt idx="215">
                  <c:v>1.2569999999999999</c:v>
                </c:pt>
                <c:pt idx="216">
                  <c:v>1.323</c:v>
                </c:pt>
                <c:pt idx="217">
                  <c:v>1.3120000000000001</c:v>
                </c:pt>
                <c:pt idx="218">
                  <c:v>1.1539999999999999</c:v>
                </c:pt>
                <c:pt idx="219">
                  <c:v>1.2350000000000001</c:v>
                </c:pt>
                <c:pt idx="220">
                  <c:v>1.0389999999999999</c:v>
                </c:pt>
                <c:pt idx="221">
                  <c:v>1.0249999999999999</c:v>
                </c:pt>
                <c:pt idx="222">
                  <c:v>1.089</c:v>
                </c:pt>
                <c:pt idx="223">
                  <c:v>1.006</c:v>
                </c:pt>
                <c:pt idx="224">
                  <c:v>1.085</c:v>
                </c:pt>
                <c:pt idx="225">
                  <c:v>1.0229999999999999</c:v>
                </c:pt>
                <c:pt idx="226">
                  <c:v>0.97899999999999998</c:v>
                </c:pt>
                <c:pt idx="227">
                  <c:v>0.877</c:v>
                </c:pt>
                <c:pt idx="228">
                  <c:v>0.752</c:v>
                </c:pt>
                <c:pt idx="229">
                  <c:v>0.81100000000000005</c:v>
                </c:pt>
                <c:pt idx="230">
                  <c:v>0.57299999999999995</c:v>
                </c:pt>
                <c:pt idx="231">
                  <c:v>0.65200000000000002</c:v>
                </c:pt>
                <c:pt idx="232">
                  <c:v>0.42899999999999999</c:v>
                </c:pt>
                <c:pt idx="233">
                  <c:v>0.26600000000000001</c:v>
                </c:pt>
                <c:pt idx="234">
                  <c:v>0.125</c:v>
                </c:pt>
                <c:pt idx="235">
                  <c:v>-0.218</c:v>
                </c:pt>
                <c:pt idx="236">
                  <c:v>-9.7000000000000003E-2</c:v>
                </c:pt>
                <c:pt idx="237">
                  <c:v>8.2000000000000003E-2</c:v>
                </c:pt>
                <c:pt idx="238">
                  <c:v>0.125</c:v>
                </c:pt>
                <c:pt idx="239">
                  <c:v>0.36</c:v>
                </c:pt>
                <c:pt idx="240">
                  <c:v>5.8000000000000003E-2</c:v>
                </c:pt>
                <c:pt idx="241">
                  <c:v>-0.155</c:v>
                </c:pt>
                <c:pt idx="242">
                  <c:v>3.6999999999999998E-2</c:v>
                </c:pt>
                <c:pt idx="243">
                  <c:v>-0.17399999999999999</c:v>
                </c:pt>
                <c:pt idx="244">
                  <c:v>7.0000000000000001E-3</c:v>
                </c:pt>
                <c:pt idx="245">
                  <c:v>-3.0000000000000001E-3</c:v>
                </c:pt>
                <c:pt idx="246">
                  <c:v>-0.112</c:v>
                </c:pt>
                <c:pt idx="247">
                  <c:v>6.4000000000000001E-2</c:v>
                </c:pt>
                <c:pt idx="248">
                  <c:v>-8.8999999999999996E-2</c:v>
                </c:pt>
                <c:pt idx="249">
                  <c:v>-0.218</c:v>
                </c:pt>
                <c:pt idx="250">
                  <c:v>-0.16900000000000001</c:v>
                </c:pt>
                <c:pt idx="251">
                  <c:v>-0.16700000000000001</c:v>
                </c:pt>
                <c:pt idx="252">
                  <c:v>-7.9000000000000001E-2</c:v>
                </c:pt>
                <c:pt idx="253">
                  <c:v>0.19500000000000001</c:v>
                </c:pt>
                <c:pt idx="254">
                  <c:v>0.254</c:v>
                </c:pt>
                <c:pt idx="255">
                  <c:v>0.35599999999999998</c:v>
                </c:pt>
                <c:pt idx="256">
                  <c:v>0.373</c:v>
                </c:pt>
                <c:pt idx="257">
                  <c:v>0.29199999999999998</c:v>
                </c:pt>
                <c:pt idx="258">
                  <c:v>2.1000000000000001E-2</c:v>
                </c:pt>
                <c:pt idx="259">
                  <c:v>9.0999999999999998E-2</c:v>
                </c:pt>
                <c:pt idx="260">
                  <c:v>0.316</c:v>
                </c:pt>
                <c:pt idx="261">
                  <c:v>0.14099999999999999</c:v>
                </c:pt>
                <c:pt idx="262">
                  <c:v>-4.2999999999999997E-2</c:v>
                </c:pt>
                <c:pt idx="263">
                  <c:v>0.2</c:v>
                </c:pt>
                <c:pt idx="264">
                  <c:v>0.28299999999999997</c:v>
                </c:pt>
                <c:pt idx="265">
                  <c:v>0.433</c:v>
                </c:pt>
                <c:pt idx="266">
                  <c:v>0.66800000000000004</c:v>
                </c:pt>
                <c:pt idx="267">
                  <c:v>1.089</c:v>
                </c:pt>
                <c:pt idx="268">
                  <c:v>1.385</c:v>
                </c:pt>
                <c:pt idx="269">
                  <c:v>1.6339999999999999</c:v>
                </c:pt>
                <c:pt idx="270">
                  <c:v>1.08</c:v>
                </c:pt>
                <c:pt idx="271">
                  <c:v>1.6339999999999999</c:v>
                </c:pt>
                <c:pt idx="272">
                  <c:v>2.0939999999999999</c:v>
                </c:pt>
                <c:pt idx="273">
                  <c:v>2.1549999999999998</c:v>
                </c:pt>
                <c:pt idx="274">
                  <c:v>1.7509999999999999</c:v>
                </c:pt>
                <c:pt idx="275">
                  <c:v>2.452</c:v>
                </c:pt>
                <c:pt idx="276">
                  <c:v>2.2160000000000002</c:v>
                </c:pt>
                <c:pt idx="277">
                  <c:v>2.597</c:v>
                </c:pt>
                <c:pt idx="278">
                  <c:v>2.371</c:v>
                </c:pt>
                <c:pt idx="279">
                  <c:v>2.4169999999999998</c:v>
                </c:pt>
                <c:pt idx="280">
                  <c:v>2.456</c:v>
                </c:pt>
                <c:pt idx="281">
                  <c:v>2.391</c:v>
                </c:pt>
                <c:pt idx="282">
                  <c:v>2.5659999999999998</c:v>
                </c:pt>
                <c:pt idx="283">
                  <c:v>2.5950000000000002</c:v>
                </c:pt>
                <c:pt idx="284">
                  <c:v>3.0339999999999998</c:v>
                </c:pt>
                <c:pt idx="285">
                  <c:v>3.0960000000000001</c:v>
                </c:pt>
                <c:pt idx="286">
                  <c:v>2.6869999999999998</c:v>
                </c:pt>
                <c:pt idx="287">
                  <c:v>2.2709999999999999</c:v>
                </c:pt>
                <c:pt idx="288">
                  <c:v>2.399</c:v>
                </c:pt>
                <c:pt idx="289">
                  <c:v>2.5259999999999998</c:v>
                </c:pt>
                <c:pt idx="290">
                  <c:v>2.4449999999999998</c:v>
                </c:pt>
                <c:pt idx="291">
                  <c:v>2.6880000000000002</c:v>
                </c:pt>
                <c:pt idx="292">
                  <c:v>2.7770000000000001</c:v>
                </c:pt>
                <c:pt idx="293">
                  <c:v>2.6749999999999998</c:v>
                </c:pt>
                <c:pt idx="294">
                  <c:v>2.5139999999999998</c:v>
                </c:pt>
                <c:pt idx="295">
                  <c:v>2.5390000000000001</c:v>
                </c:pt>
                <c:pt idx="296">
                  <c:v>2.468</c:v>
                </c:pt>
                <c:pt idx="297">
                  <c:v>2.6030000000000002</c:v>
                </c:pt>
                <c:pt idx="298">
                  <c:v>2.3220000000000001</c:v>
                </c:pt>
                <c:pt idx="299">
                  <c:v>2.5910000000000002</c:v>
                </c:pt>
                <c:pt idx="300">
                  <c:v>2.718</c:v>
                </c:pt>
                <c:pt idx="301">
                  <c:v>2.6829999999999998</c:v>
                </c:pt>
                <c:pt idx="302">
                  <c:v>3.0720000000000001</c:v>
                </c:pt>
                <c:pt idx="303">
                  <c:v>2.8959999999999999</c:v>
                </c:pt>
                <c:pt idx="304">
                  <c:v>3.0059999999999998</c:v>
                </c:pt>
                <c:pt idx="305">
                  <c:v>3.11</c:v>
                </c:pt>
                <c:pt idx="306">
                  <c:v>3.18</c:v>
                </c:pt>
                <c:pt idx="307">
                  <c:v>3.35</c:v>
                </c:pt>
                <c:pt idx="308">
                  <c:v>3.29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7D-4EFF-B0FA-27E2D9F5EA2B}"/>
            </c:ext>
          </c:extLst>
        </c:ser>
        <c:ser>
          <c:idx val="2"/>
          <c:order val="2"/>
          <c:tx>
            <c:strRef>
              <c:f>'Government bond data'!$E$3</c:f>
              <c:strCache>
                <c:ptCount val="1"/>
                <c:pt idx="0">
                  <c:v>US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'Government bond data'!$B$4:$B$312</c:f>
              <c:numCache>
                <c:formatCode>m/d/yyyy</c:formatCode>
                <c:ptCount val="30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  <c:pt idx="229">
                  <c:v>43524</c:v>
                </c:pt>
                <c:pt idx="230">
                  <c:v>43555</c:v>
                </c:pt>
                <c:pt idx="231">
                  <c:v>43585</c:v>
                </c:pt>
                <c:pt idx="232">
                  <c:v>43616</c:v>
                </c:pt>
                <c:pt idx="233">
                  <c:v>43646</c:v>
                </c:pt>
                <c:pt idx="234">
                  <c:v>43677</c:v>
                </c:pt>
                <c:pt idx="235">
                  <c:v>43708</c:v>
                </c:pt>
                <c:pt idx="236">
                  <c:v>43738</c:v>
                </c:pt>
                <c:pt idx="237">
                  <c:v>43769</c:v>
                </c:pt>
                <c:pt idx="238">
                  <c:v>43799</c:v>
                </c:pt>
                <c:pt idx="239">
                  <c:v>43830</c:v>
                </c:pt>
                <c:pt idx="240">
                  <c:v>43861</c:v>
                </c:pt>
                <c:pt idx="241">
                  <c:v>43890</c:v>
                </c:pt>
                <c:pt idx="242">
                  <c:v>43921</c:v>
                </c:pt>
                <c:pt idx="243">
                  <c:v>43951</c:v>
                </c:pt>
                <c:pt idx="244">
                  <c:v>43982</c:v>
                </c:pt>
                <c:pt idx="245">
                  <c:v>44012</c:v>
                </c:pt>
                <c:pt idx="246">
                  <c:v>44043</c:v>
                </c:pt>
                <c:pt idx="247">
                  <c:v>44074</c:v>
                </c:pt>
                <c:pt idx="248">
                  <c:v>44104</c:v>
                </c:pt>
                <c:pt idx="249">
                  <c:v>44135</c:v>
                </c:pt>
                <c:pt idx="250">
                  <c:v>44165</c:v>
                </c:pt>
                <c:pt idx="251">
                  <c:v>44196</c:v>
                </c:pt>
                <c:pt idx="252">
                  <c:v>44227</c:v>
                </c:pt>
                <c:pt idx="253">
                  <c:v>44255</c:v>
                </c:pt>
                <c:pt idx="254">
                  <c:v>44286</c:v>
                </c:pt>
                <c:pt idx="255">
                  <c:v>44316</c:v>
                </c:pt>
                <c:pt idx="256">
                  <c:v>44347</c:v>
                </c:pt>
                <c:pt idx="257">
                  <c:v>44377</c:v>
                </c:pt>
                <c:pt idx="258">
                  <c:v>44408</c:v>
                </c:pt>
                <c:pt idx="259">
                  <c:v>44439</c:v>
                </c:pt>
                <c:pt idx="260">
                  <c:v>44469</c:v>
                </c:pt>
                <c:pt idx="261">
                  <c:v>44500</c:v>
                </c:pt>
                <c:pt idx="262">
                  <c:v>44530</c:v>
                </c:pt>
                <c:pt idx="263">
                  <c:v>44561</c:v>
                </c:pt>
                <c:pt idx="264">
                  <c:v>44592</c:v>
                </c:pt>
                <c:pt idx="265">
                  <c:v>44620</c:v>
                </c:pt>
                <c:pt idx="266">
                  <c:v>44651</c:v>
                </c:pt>
                <c:pt idx="267">
                  <c:v>44681</c:v>
                </c:pt>
                <c:pt idx="268">
                  <c:v>44712</c:v>
                </c:pt>
                <c:pt idx="269">
                  <c:v>44742</c:v>
                </c:pt>
                <c:pt idx="270">
                  <c:v>44773</c:v>
                </c:pt>
                <c:pt idx="271">
                  <c:v>44804</c:v>
                </c:pt>
                <c:pt idx="272">
                  <c:v>44834</c:v>
                </c:pt>
                <c:pt idx="273">
                  <c:v>44865</c:v>
                </c:pt>
                <c:pt idx="274">
                  <c:v>44895</c:v>
                </c:pt>
                <c:pt idx="275">
                  <c:v>44926</c:v>
                </c:pt>
                <c:pt idx="276">
                  <c:v>44957</c:v>
                </c:pt>
                <c:pt idx="277">
                  <c:v>44985</c:v>
                </c:pt>
                <c:pt idx="278">
                  <c:v>45016</c:v>
                </c:pt>
                <c:pt idx="279">
                  <c:v>45046</c:v>
                </c:pt>
                <c:pt idx="280">
                  <c:v>45077</c:v>
                </c:pt>
                <c:pt idx="281">
                  <c:v>45107</c:v>
                </c:pt>
                <c:pt idx="282">
                  <c:v>45138</c:v>
                </c:pt>
                <c:pt idx="283">
                  <c:v>45169</c:v>
                </c:pt>
                <c:pt idx="284">
                  <c:v>45199</c:v>
                </c:pt>
                <c:pt idx="285">
                  <c:v>45230</c:v>
                </c:pt>
                <c:pt idx="286">
                  <c:v>45260</c:v>
                </c:pt>
                <c:pt idx="287">
                  <c:v>45291</c:v>
                </c:pt>
                <c:pt idx="288">
                  <c:v>45322</c:v>
                </c:pt>
                <c:pt idx="289">
                  <c:v>45351</c:v>
                </c:pt>
                <c:pt idx="290">
                  <c:v>45382</c:v>
                </c:pt>
                <c:pt idx="291">
                  <c:v>45412</c:v>
                </c:pt>
                <c:pt idx="292">
                  <c:v>45443</c:v>
                </c:pt>
                <c:pt idx="293">
                  <c:v>45473</c:v>
                </c:pt>
                <c:pt idx="294">
                  <c:v>45504</c:v>
                </c:pt>
                <c:pt idx="295">
                  <c:v>45535</c:v>
                </c:pt>
                <c:pt idx="296">
                  <c:v>45565</c:v>
                </c:pt>
                <c:pt idx="297">
                  <c:v>45596</c:v>
                </c:pt>
                <c:pt idx="298">
                  <c:v>45626</c:v>
                </c:pt>
                <c:pt idx="299">
                  <c:v>45657</c:v>
                </c:pt>
                <c:pt idx="300">
                  <c:v>45688</c:v>
                </c:pt>
                <c:pt idx="301">
                  <c:v>45716</c:v>
                </c:pt>
                <c:pt idx="302">
                  <c:v>45747</c:v>
                </c:pt>
                <c:pt idx="303">
                  <c:v>45777</c:v>
                </c:pt>
                <c:pt idx="304">
                  <c:v>45808</c:v>
                </c:pt>
                <c:pt idx="305">
                  <c:v>45838</c:v>
                </c:pt>
                <c:pt idx="306">
                  <c:v>45869</c:v>
                </c:pt>
                <c:pt idx="307">
                  <c:v>45900</c:v>
                </c:pt>
                <c:pt idx="308">
                  <c:v>45930</c:v>
                </c:pt>
              </c:numCache>
            </c:numRef>
          </c:cat>
          <c:val>
            <c:numRef>
              <c:f>'Government bond data'!$E$4:$E$312</c:f>
              <c:numCache>
                <c:formatCode>General</c:formatCode>
                <c:ptCount val="309"/>
                <c:pt idx="0">
                  <c:v>6.4880000000000004</c:v>
                </c:pt>
                <c:pt idx="1">
                  <c:v>6.1349999999999998</c:v>
                </c:pt>
                <c:pt idx="2">
                  <c:v>5.8369999999999997</c:v>
                </c:pt>
                <c:pt idx="3">
                  <c:v>5.9640000000000004</c:v>
                </c:pt>
                <c:pt idx="4">
                  <c:v>6</c:v>
                </c:pt>
                <c:pt idx="5">
                  <c:v>5.8979999999999997</c:v>
                </c:pt>
                <c:pt idx="6">
                  <c:v>5.7830000000000004</c:v>
                </c:pt>
                <c:pt idx="7">
                  <c:v>5.6680000000000001</c:v>
                </c:pt>
                <c:pt idx="8">
                  <c:v>5.883</c:v>
                </c:pt>
                <c:pt idx="9">
                  <c:v>5.7869999999999999</c:v>
                </c:pt>
                <c:pt idx="10">
                  <c:v>5.609</c:v>
                </c:pt>
                <c:pt idx="11">
                  <c:v>5.4560000000000004</c:v>
                </c:pt>
                <c:pt idx="12">
                  <c:v>5.5039999999999996</c:v>
                </c:pt>
                <c:pt idx="13">
                  <c:v>5.3150000000000004</c:v>
                </c:pt>
                <c:pt idx="14">
                  <c:v>5.444</c:v>
                </c:pt>
                <c:pt idx="15">
                  <c:v>5.7859999999999996</c:v>
                </c:pt>
                <c:pt idx="16">
                  <c:v>5.7560000000000002</c:v>
                </c:pt>
                <c:pt idx="17">
                  <c:v>5.7640000000000002</c:v>
                </c:pt>
                <c:pt idx="18">
                  <c:v>5.5259999999999998</c:v>
                </c:pt>
                <c:pt idx="19">
                  <c:v>5.3710000000000004</c:v>
                </c:pt>
                <c:pt idx="20">
                  <c:v>5.4219999999999997</c:v>
                </c:pt>
                <c:pt idx="21">
                  <c:v>4.8719999999999999</c:v>
                </c:pt>
                <c:pt idx="22">
                  <c:v>5.2859999999999996</c:v>
                </c:pt>
                <c:pt idx="23">
                  <c:v>5.4690000000000003</c:v>
                </c:pt>
                <c:pt idx="24">
                  <c:v>5.4379999999999997</c:v>
                </c:pt>
                <c:pt idx="25">
                  <c:v>5.4189999999999996</c:v>
                </c:pt>
                <c:pt idx="26">
                  <c:v>5.8120000000000003</c:v>
                </c:pt>
                <c:pt idx="27">
                  <c:v>5.5960000000000001</c:v>
                </c:pt>
                <c:pt idx="28">
                  <c:v>5.6189999999999998</c:v>
                </c:pt>
                <c:pt idx="29">
                  <c:v>5.5149999999999997</c:v>
                </c:pt>
                <c:pt idx="30">
                  <c:v>5.3079999999999998</c:v>
                </c:pt>
                <c:pt idx="31">
                  <c:v>4.9279999999999999</c:v>
                </c:pt>
                <c:pt idx="32">
                  <c:v>4.67</c:v>
                </c:pt>
                <c:pt idx="33">
                  <c:v>4.99</c:v>
                </c:pt>
                <c:pt idx="34">
                  <c:v>5.0419999999999998</c:v>
                </c:pt>
                <c:pt idx="35">
                  <c:v>4.782</c:v>
                </c:pt>
                <c:pt idx="36">
                  <c:v>4.84</c:v>
                </c:pt>
                <c:pt idx="37">
                  <c:v>4.6740000000000004</c:v>
                </c:pt>
                <c:pt idx="38">
                  <c:v>4.8250000000000002</c:v>
                </c:pt>
                <c:pt idx="39">
                  <c:v>4.7649999999999997</c:v>
                </c:pt>
                <c:pt idx="40">
                  <c:v>4.3780000000000001</c:v>
                </c:pt>
                <c:pt idx="41">
                  <c:v>4.5590000000000002</c:v>
                </c:pt>
                <c:pt idx="42">
                  <c:v>5.36</c:v>
                </c:pt>
                <c:pt idx="43">
                  <c:v>5.22</c:v>
                </c:pt>
                <c:pt idx="44">
                  <c:v>4.8849999999999998</c:v>
                </c:pt>
                <c:pt idx="45">
                  <c:v>5.1349999999999998</c:v>
                </c:pt>
                <c:pt idx="46">
                  <c:v>5.1349999999999998</c:v>
                </c:pt>
                <c:pt idx="47">
                  <c:v>5.0720000000000001</c:v>
                </c:pt>
                <c:pt idx="48">
                  <c:v>4.9640000000000004</c:v>
                </c:pt>
                <c:pt idx="49">
                  <c:v>4.8419999999999996</c:v>
                </c:pt>
                <c:pt idx="50">
                  <c:v>4.78</c:v>
                </c:pt>
                <c:pt idx="51">
                  <c:v>5.2880000000000003</c:v>
                </c:pt>
                <c:pt idx="52">
                  <c:v>5.3440000000000003</c:v>
                </c:pt>
                <c:pt idx="53">
                  <c:v>5.29</c:v>
                </c:pt>
                <c:pt idx="54">
                  <c:v>5.2009999999999996</c:v>
                </c:pt>
                <c:pt idx="55">
                  <c:v>4.9279999999999999</c:v>
                </c:pt>
                <c:pt idx="56">
                  <c:v>4.8949999999999996</c:v>
                </c:pt>
                <c:pt idx="57">
                  <c:v>4.7910000000000004</c:v>
                </c:pt>
                <c:pt idx="58">
                  <c:v>5.0049999999999999</c:v>
                </c:pt>
                <c:pt idx="59">
                  <c:v>4.8280000000000003</c:v>
                </c:pt>
                <c:pt idx="60">
                  <c:v>4.5860000000000003</c:v>
                </c:pt>
                <c:pt idx="61">
                  <c:v>4.7229999999999999</c:v>
                </c:pt>
                <c:pt idx="62">
                  <c:v>4.7610000000000001</c:v>
                </c:pt>
                <c:pt idx="63">
                  <c:v>4.5170000000000003</c:v>
                </c:pt>
                <c:pt idx="64">
                  <c:v>4.3239999999999998</c:v>
                </c:pt>
                <c:pt idx="65">
                  <c:v>4.1920000000000002</c:v>
                </c:pt>
                <c:pt idx="66">
                  <c:v>4.4740000000000002</c:v>
                </c:pt>
                <c:pt idx="67">
                  <c:v>4.2569999999999997</c:v>
                </c:pt>
                <c:pt idx="68">
                  <c:v>4.5709999999999997</c:v>
                </c:pt>
                <c:pt idx="69">
                  <c:v>4.7569999999999997</c:v>
                </c:pt>
                <c:pt idx="70">
                  <c:v>4.6950000000000003</c:v>
                </c:pt>
                <c:pt idx="71">
                  <c:v>4.5410000000000004</c:v>
                </c:pt>
                <c:pt idx="72">
                  <c:v>4.6790000000000003</c:v>
                </c:pt>
                <c:pt idx="73">
                  <c:v>4.5119999999999996</c:v>
                </c:pt>
                <c:pt idx="74">
                  <c:v>4.8970000000000002</c:v>
                </c:pt>
                <c:pt idx="75">
                  <c:v>5.165</c:v>
                </c:pt>
                <c:pt idx="76">
                  <c:v>5.23</c:v>
                </c:pt>
                <c:pt idx="77">
                  <c:v>5.1890000000000001</c:v>
                </c:pt>
                <c:pt idx="78">
                  <c:v>5.0679999999999996</c:v>
                </c:pt>
                <c:pt idx="79">
                  <c:v>4.88</c:v>
                </c:pt>
                <c:pt idx="80">
                  <c:v>4.7649999999999997</c:v>
                </c:pt>
                <c:pt idx="81">
                  <c:v>4.718</c:v>
                </c:pt>
                <c:pt idx="82">
                  <c:v>4.5650000000000004</c:v>
                </c:pt>
                <c:pt idx="83">
                  <c:v>4.8120000000000003</c:v>
                </c:pt>
                <c:pt idx="84">
                  <c:v>4.9119999999999999</c:v>
                </c:pt>
                <c:pt idx="85">
                  <c:v>4.6900000000000004</c:v>
                </c:pt>
                <c:pt idx="86">
                  <c:v>4.8460000000000001</c:v>
                </c:pt>
                <c:pt idx="87">
                  <c:v>4.8159999999999998</c:v>
                </c:pt>
                <c:pt idx="88">
                  <c:v>5.0129999999999999</c:v>
                </c:pt>
                <c:pt idx="89">
                  <c:v>5.1260000000000003</c:v>
                </c:pt>
                <c:pt idx="90">
                  <c:v>4.9039999999999999</c:v>
                </c:pt>
                <c:pt idx="91">
                  <c:v>4.827</c:v>
                </c:pt>
                <c:pt idx="92">
                  <c:v>4.84</c:v>
                </c:pt>
                <c:pt idx="93">
                  <c:v>4.7450000000000001</c:v>
                </c:pt>
                <c:pt idx="94">
                  <c:v>4.383</c:v>
                </c:pt>
                <c:pt idx="95">
                  <c:v>4.476</c:v>
                </c:pt>
                <c:pt idx="96">
                  <c:v>4.3209999999999997</c:v>
                </c:pt>
                <c:pt idx="97">
                  <c:v>4.4050000000000002</c:v>
                </c:pt>
                <c:pt idx="98">
                  <c:v>4.2949999999999999</c:v>
                </c:pt>
                <c:pt idx="99">
                  <c:v>4.4690000000000003</c:v>
                </c:pt>
                <c:pt idx="100">
                  <c:v>4.7270000000000003</c:v>
                </c:pt>
                <c:pt idx="101">
                  <c:v>4.5250000000000004</c:v>
                </c:pt>
                <c:pt idx="102">
                  <c:v>4.5759999999999996</c:v>
                </c:pt>
                <c:pt idx="103">
                  <c:v>4.4260000000000002</c:v>
                </c:pt>
                <c:pt idx="104">
                  <c:v>4.3140000000000001</c:v>
                </c:pt>
                <c:pt idx="105">
                  <c:v>4.3719999999999999</c:v>
                </c:pt>
                <c:pt idx="106">
                  <c:v>3.4380000000000002</c:v>
                </c:pt>
                <c:pt idx="107">
                  <c:v>2.6789999999999998</c:v>
                </c:pt>
                <c:pt idx="108">
                  <c:v>3.6059999999999999</c:v>
                </c:pt>
                <c:pt idx="109">
                  <c:v>3.7080000000000002</c:v>
                </c:pt>
                <c:pt idx="110">
                  <c:v>3.5369999999999999</c:v>
                </c:pt>
                <c:pt idx="111">
                  <c:v>4.0330000000000004</c:v>
                </c:pt>
                <c:pt idx="112">
                  <c:v>4.3319999999999999</c:v>
                </c:pt>
                <c:pt idx="113">
                  <c:v>4.3380000000000001</c:v>
                </c:pt>
                <c:pt idx="114">
                  <c:v>4.298</c:v>
                </c:pt>
                <c:pt idx="115">
                  <c:v>4.18</c:v>
                </c:pt>
                <c:pt idx="116">
                  <c:v>4.048</c:v>
                </c:pt>
                <c:pt idx="117">
                  <c:v>4.2290000000000001</c:v>
                </c:pt>
                <c:pt idx="118">
                  <c:v>4.1959999999999997</c:v>
                </c:pt>
                <c:pt idx="119">
                  <c:v>4.6349999999999998</c:v>
                </c:pt>
                <c:pt idx="120">
                  <c:v>4.49</c:v>
                </c:pt>
                <c:pt idx="121">
                  <c:v>4.5599999999999996</c:v>
                </c:pt>
                <c:pt idx="122">
                  <c:v>4.7140000000000004</c:v>
                </c:pt>
                <c:pt idx="123">
                  <c:v>4.5209999999999999</c:v>
                </c:pt>
                <c:pt idx="124">
                  <c:v>4.2169999999999996</c:v>
                </c:pt>
                <c:pt idx="125">
                  <c:v>3.8940000000000001</c:v>
                </c:pt>
                <c:pt idx="126">
                  <c:v>3.988</c:v>
                </c:pt>
                <c:pt idx="127">
                  <c:v>3.52</c:v>
                </c:pt>
                <c:pt idx="128">
                  <c:v>3.6869999999999998</c:v>
                </c:pt>
                <c:pt idx="129">
                  <c:v>3.984</c:v>
                </c:pt>
                <c:pt idx="130">
                  <c:v>4.1120000000000001</c:v>
                </c:pt>
                <c:pt idx="131">
                  <c:v>4.3360000000000003</c:v>
                </c:pt>
                <c:pt idx="132">
                  <c:v>4.5750000000000002</c:v>
                </c:pt>
                <c:pt idx="133">
                  <c:v>4.4909999999999997</c:v>
                </c:pt>
                <c:pt idx="134">
                  <c:v>4.51</c:v>
                </c:pt>
                <c:pt idx="135">
                  <c:v>4.4000000000000004</c:v>
                </c:pt>
                <c:pt idx="136">
                  <c:v>4.2210000000000001</c:v>
                </c:pt>
                <c:pt idx="137">
                  <c:v>4.3769999999999998</c:v>
                </c:pt>
                <c:pt idx="138">
                  <c:v>4.1239999999999997</c:v>
                </c:pt>
                <c:pt idx="139">
                  <c:v>3.6110000000000002</c:v>
                </c:pt>
                <c:pt idx="140">
                  <c:v>2.9140000000000001</c:v>
                </c:pt>
                <c:pt idx="141">
                  <c:v>3.1309999999999998</c:v>
                </c:pt>
                <c:pt idx="142">
                  <c:v>3.0550000000000002</c:v>
                </c:pt>
                <c:pt idx="143">
                  <c:v>2.891</c:v>
                </c:pt>
                <c:pt idx="144">
                  <c:v>2.9380000000000002</c:v>
                </c:pt>
                <c:pt idx="145">
                  <c:v>3.0819999999999999</c:v>
                </c:pt>
                <c:pt idx="146">
                  <c:v>3.343</c:v>
                </c:pt>
                <c:pt idx="147">
                  <c:v>3.1139999999999999</c:v>
                </c:pt>
                <c:pt idx="148">
                  <c:v>2.641</c:v>
                </c:pt>
                <c:pt idx="149">
                  <c:v>2.754</c:v>
                </c:pt>
                <c:pt idx="150">
                  <c:v>2.5499999999999998</c:v>
                </c:pt>
                <c:pt idx="151">
                  <c:v>2.6680000000000001</c:v>
                </c:pt>
                <c:pt idx="152">
                  <c:v>2.823</c:v>
                </c:pt>
                <c:pt idx="153">
                  <c:v>2.859</c:v>
                </c:pt>
                <c:pt idx="154">
                  <c:v>2.806</c:v>
                </c:pt>
                <c:pt idx="155">
                  <c:v>2.952</c:v>
                </c:pt>
                <c:pt idx="156">
                  <c:v>3.1680000000000001</c:v>
                </c:pt>
                <c:pt idx="157">
                  <c:v>3.09</c:v>
                </c:pt>
                <c:pt idx="158">
                  <c:v>3.1040000000000001</c:v>
                </c:pt>
                <c:pt idx="159">
                  <c:v>2.88</c:v>
                </c:pt>
                <c:pt idx="160">
                  <c:v>3.278</c:v>
                </c:pt>
                <c:pt idx="161">
                  <c:v>3.5339999999999998</c:v>
                </c:pt>
                <c:pt idx="162">
                  <c:v>3.6459999999999999</c:v>
                </c:pt>
                <c:pt idx="163">
                  <c:v>3.7160000000000002</c:v>
                </c:pt>
                <c:pt idx="164">
                  <c:v>3.6930000000000001</c:v>
                </c:pt>
                <c:pt idx="165">
                  <c:v>3.6320000000000001</c:v>
                </c:pt>
                <c:pt idx="166">
                  <c:v>3.8090000000000002</c:v>
                </c:pt>
                <c:pt idx="167">
                  <c:v>3.9420000000000002</c:v>
                </c:pt>
                <c:pt idx="168">
                  <c:v>3.621</c:v>
                </c:pt>
                <c:pt idx="169">
                  <c:v>3.5840000000000001</c:v>
                </c:pt>
                <c:pt idx="170">
                  <c:v>3.5619999999999998</c:v>
                </c:pt>
                <c:pt idx="171">
                  <c:v>3.4580000000000002</c:v>
                </c:pt>
                <c:pt idx="172">
                  <c:v>3.327</c:v>
                </c:pt>
                <c:pt idx="173">
                  <c:v>3.3610000000000002</c:v>
                </c:pt>
                <c:pt idx="174">
                  <c:v>3.319</c:v>
                </c:pt>
                <c:pt idx="175">
                  <c:v>3.0840000000000001</c:v>
                </c:pt>
                <c:pt idx="176">
                  <c:v>3.202</c:v>
                </c:pt>
                <c:pt idx="177">
                  <c:v>3.0659999999999998</c:v>
                </c:pt>
                <c:pt idx="178">
                  <c:v>2.8929999999999998</c:v>
                </c:pt>
                <c:pt idx="179">
                  <c:v>2.7490000000000001</c:v>
                </c:pt>
                <c:pt idx="180">
                  <c:v>2.2229999999999999</c:v>
                </c:pt>
                <c:pt idx="181">
                  <c:v>2.593</c:v>
                </c:pt>
                <c:pt idx="182">
                  <c:v>2.54</c:v>
                </c:pt>
                <c:pt idx="183">
                  <c:v>2.7440000000000002</c:v>
                </c:pt>
                <c:pt idx="184">
                  <c:v>2.883</c:v>
                </c:pt>
                <c:pt idx="185">
                  <c:v>3.1190000000000002</c:v>
                </c:pt>
                <c:pt idx="186">
                  <c:v>2.9079999999999999</c:v>
                </c:pt>
                <c:pt idx="187">
                  <c:v>2.96</c:v>
                </c:pt>
                <c:pt idx="188">
                  <c:v>2.8540000000000001</c:v>
                </c:pt>
                <c:pt idx="189">
                  <c:v>2.9249999999999998</c:v>
                </c:pt>
                <c:pt idx="190">
                  <c:v>2.9740000000000002</c:v>
                </c:pt>
                <c:pt idx="191">
                  <c:v>3.0129999999999999</c:v>
                </c:pt>
                <c:pt idx="192">
                  <c:v>2.7570000000000001</c:v>
                </c:pt>
                <c:pt idx="193">
                  <c:v>2.6160000000000001</c:v>
                </c:pt>
                <c:pt idx="194">
                  <c:v>2.62</c:v>
                </c:pt>
                <c:pt idx="195">
                  <c:v>2.6629999999999998</c:v>
                </c:pt>
                <c:pt idx="196">
                  <c:v>2.63</c:v>
                </c:pt>
                <c:pt idx="197">
                  <c:v>2.3090000000000002</c:v>
                </c:pt>
                <c:pt idx="198">
                  <c:v>2.1819999999999999</c:v>
                </c:pt>
                <c:pt idx="199">
                  <c:v>2.2309999999999999</c:v>
                </c:pt>
                <c:pt idx="200">
                  <c:v>2.3330000000000002</c:v>
                </c:pt>
                <c:pt idx="201">
                  <c:v>2.5880000000000001</c:v>
                </c:pt>
                <c:pt idx="202">
                  <c:v>3.0179999999999998</c:v>
                </c:pt>
                <c:pt idx="203">
                  <c:v>3.0510000000000002</c:v>
                </c:pt>
                <c:pt idx="204">
                  <c:v>3.0510000000000002</c:v>
                </c:pt>
                <c:pt idx="205">
                  <c:v>2.968</c:v>
                </c:pt>
                <c:pt idx="206">
                  <c:v>3.0169999999999999</c:v>
                </c:pt>
                <c:pt idx="207">
                  <c:v>2.952</c:v>
                </c:pt>
                <c:pt idx="208">
                  <c:v>2.8570000000000002</c:v>
                </c:pt>
                <c:pt idx="209">
                  <c:v>2.839</c:v>
                </c:pt>
                <c:pt idx="210">
                  <c:v>2.8980000000000001</c:v>
                </c:pt>
                <c:pt idx="211">
                  <c:v>2.7250000000000001</c:v>
                </c:pt>
                <c:pt idx="212">
                  <c:v>2.8580000000000001</c:v>
                </c:pt>
                <c:pt idx="213">
                  <c:v>2.875</c:v>
                </c:pt>
                <c:pt idx="214">
                  <c:v>2.831</c:v>
                </c:pt>
                <c:pt idx="215">
                  <c:v>2.7410000000000001</c:v>
                </c:pt>
                <c:pt idx="216">
                  <c:v>2.9409999999999998</c:v>
                </c:pt>
                <c:pt idx="217">
                  <c:v>3.1280000000000001</c:v>
                </c:pt>
                <c:pt idx="218">
                  <c:v>2.9710000000000001</c:v>
                </c:pt>
                <c:pt idx="219">
                  <c:v>3.0960000000000001</c:v>
                </c:pt>
                <c:pt idx="220">
                  <c:v>2.9849999999999999</c:v>
                </c:pt>
                <c:pt idx="221">
                  <c:v>2.9849999999999999</c:v>
                </c:pt>
                <c:pt idx="222">
                  <c:v>3.0819999999999999</c:v>
                </c:pt>
                <c:pt idx="223">
                  <c:v>3.0089999999999999</c:v>
                </c:pt>
                <c:pt idx="224">
                  <c:v>3.1960000000000002</c:v>
                </c:pt>
                <c:pt idx="225">
                  <c:v>3.4020000000000001</c:v>
                </c:pt>
                <c:pt idx="226">
                  <c:v>3.3109999999999999</c:v>
                </c:pt>
                <c:pt idx="227">
                  <c:v>3.0209999999999999</c:v>
                </c:pt>
                <c:pt idx="228">
                  <c:v>3.0030000000000001</c:v>
                </c:pt>
                <c:pt idx="229">
                  <c:v>3.0840000000000001</c:v>
                </c:pt>
                <c:pt idx="230">
                  <c:v>2.82</c:v>
                </c:pt>
                <c:pt idx="231">
                  <c:v>2.9369999999999998</c:v>
                </c:pt>
                <c:pt idx="232">
                  <c:v>2.5830000000000002</c:v>
                </c:pt>
                <c:pt idx="233">
                  <c:v>2.5259999999999998</c:v>
                </c:pt>
                <c:pt idx="234">
                  <c:v>2.5259999999999998</c:v>
                </c:pt>
                <c:pt idx="235">
                  <c:v>1.9730000000000001</c:v>
                </c:pt>
                <c:pt idx="236">
                  <c:v>2.12</c:v>
                </c:pt>
                <c:pt idx="237">
                  <c:v>2.1760000000000002</c:v>
                </c:pt>
                <c:pt idx="238">
                  <c:v>2.2000000000000002</c:v>
                </c:pt>
                <c:pt idx="239">
                  <c:v>2.3769999999999998</c:v>
                </c:pt>
                <c:pt idx="240">
                  <c:v>2.012</c:v>
                </c:pt>
                <c:pt idx="241">
                  <c:v>1.6679999999999999</c:v>
                </c:pt>
                <c:pt idx="242">
                  <c:v>1.355</c:v>
                </c:pt>
                <c:pt idx="243">
                  <c:v>1.2709999999999999</c:v>
                </c:pt>
                <c:pt idx="244">
                  <c:v>1.4039999999999999</c:v>
                </c:pt>
                <c:pt idx="245">
                  <c:v>1.411</c:v>
                </c:pt>
                <c:pt idx="246">
                  <c:v>1.1970000000000001</c:v>
                </c:pt>
                <c:pt idx="247">
                  <c:v>1.452</c:v>
                </c:pt>
                <c:pt idx="248">
                  <c:v>1.452</c:v>
                </c:pt>
                <c:pt idx="249">
                  <c:v>1.6359999999999999</c:v>
                </c:pt>
                <c:pt idx="250">
                  <c:v>1.571</c:v>
                </c:pt>
                <c:pt idx="251">
                  <c:v>1.6419999999999999</c:v>
                </c:pt>
                <c:pt idx="252">
                  <c:v>1.8580000000000001</c:v>
                </c:pt>
                <c:pt idx="253">
                  <c:v>2.1819999999999999</c:v>
                </c:pt>
                <c:pt idx="254">
                  <c:v>2.423</c:v>
                </c:pt>
                <c:pt idx="255">
                  <c:v>2.2999999999999998</c:v>
                </c:pt>
                <c:pt idx="256">
                  <c:v>2.2709999999999999</c:v>
                </c:pt>
                <c:pt idx="257">
                  <c:v>2.0670000000000002</c:v>
                </c:pt>
                <c:pt idx="258">
                  <c:v>1.8939999999999999</c:v>
                </c:pt>
                <c:pt idx="259">
                  <c:v>1.927</c:v>
                </c:pt>
                <c:pt idx="260">
                  <c:v>2.0910000000000002</c:v>
                </c:pt>
                <c:pt idx="261">
                  <c:v>1.9410000000000001</c:v>
                </c:pt>
                <c:pt idx="262">
                  <c:v>1.786</c:v>
                </c:pt>
                <c:pt idx="263">
                  <c:v>1.889</c:v>
                </c:pt>
                <c:pt idx="264">
                  <c:v>2.0979999999999999</c:v>
                </c:pt>
                <c:pt idx="265">
                  <c:v>2.181</c:v>
                </c:pt>
                <c:pt idx="266">
                  <c:v>2.4460000000000002</c:v>
                </c:pt>
                <c:pt idx="267">
                  <c:v>2.9460000000000002</c:v>
                </c:pt>
                <c:pt idx="268">
                  <c:v>3.0569999999999999</c:v>
                </c:pt>
                <c:pt idx="269">
                  <c:v>3.1219999999999999</c:v>
                </c:pt>
                <c:pt idx="270">
                  <c:v>2.9769999999999999</c:v>
                </c:pt>
                <c:pt idx="271">
                  <c:v>3.2549999999999999</c:v>
                </c:pt>
                <c:pt idx="272">
                  <c:v>3.7639999999999998</c:v>
                </c:pt>
                <c:pt idx="273">
                  <c:v>4.2060000000000004</c:v>
                </c:pt>
                <c:pt idx="274">
                  <c:v>3.823</c:v>
                </c:pt>
                <c:pt idx="275">
                  <c:v>3.9380000000000002</c:v>
                </c:pt>
                <c:pt idx="276">
                  <c:v>3.661</c:v>
                </c:pt>
                <c:pt idx="277">
                  <c:v>3.93</c:v>
                </c:pt>
                <c:pt idx="278">
                  <c:v>3.6640000000000001</c:v>
                </c:pt>
                <c:pt idx="279">
                  <c:v>3.6720000000000002</c:v>
                </c:pt>
                <c:pt idx="280">
                  <c:v>3.8359999999999999</c:v>
                </c:pt>
                <c:pt idx="281">
                  <c:v>3.8420000000000001</c:v>
                </c:pt>
                <c:pt idx="282">
                  <c:v>4.0039999999999996</c:v>
                </c:pt>
                <c:pt idx="283">
                  <c:v>4.2039999999999997</c:v>
                </c:pt>
                <c:pt idx="284">
                  <c:v>4.6989999999999998</c:v>
                </c:pt>
                <c:pt idx="285">
                  <c:v>5.0709999999999997</c:v>
                </c:pt>
                <c:pt idx="286">
                  <c:v>4.5060000000000002</c:v>
                </c:pt>
                <c:pt idx="287">
                  <c:v>4.0190000000000001</c:v>
                </c:pt>
                <c:pt idx="288">
                  <c:v>4.2089999999999996</c:v>
                </c:pt>
                <c:pt idx="289">
                  <c:v>4.3609999999999998</c:v>
                </c:pt>
                <c:pt idx="290">
                  <c:v>4.3490000000000002</c:v>
                </c:pt>
                <c:pt idx="291">
                  <c:v>4.7839999999999998</c:v>
                </c:pt>
                <c:pt idx="292">
                  <c:v>4.633</c:v>
                </c:pt>
                <c:pt idx="293">
                  <c:v>4.5389999999999997</c:v>
                </c:pt>
                <c:pt idx="294">
                  <c:v>4.3410000000000002</c:v>
                </c:pt>
                <c:pt idx="295">
                  <c:v>4.2110000000000003</c:v>
                </c:pt>
                <c:pt idx="296">
                  <c:v>4.1260000000000003</c:v>
                </c:pt>
                <c:pt idx="297">
                  <c:v>4.4809999999999999</c:v>
                </c:pt>
                <c:pt idx="298">
                  <c:v>4.375</c:v>
                </c:pt>
                <c:pt idx="299">
                  <c:v>4.7859999999999996</c:v>
                </c:pt>
                <c:pt idx="300">
                  <c:v>4.8029999999999999</c:v>
                </c:pt>
                <c:pt idx="301">
                  <c:v>4.4729999999999999</c:v>
                </c:pt>
                <c:pt idx="302">
                  <c:v>4.5819999999999999</c:v>
                </c:pt>
                <c:pt idx="303">
                  <c:v>4.6929999999999996</c:v>
                </c:pt>
                <c:pt idx="304">
                  <c:v>4.9130000000000003</c:v>
                </c:pt>
                <c:pt idx="305">
                  <c:v>4.7699999999999996</c:v>
                </c:pt>
                <c:pt idx="306">
                  <c:v>4.88</c:v>
                </c:pt>
                <c:pt idx="307">
                  <c:v>4.92</c:v>
                </c:pt>
                <c:pt idx="308">
                  <c:v>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7D-4EFF-B0FA-27E2D9F5EA2B}"/>
            </c:ext>
          </c:extLst>
        </c:ser>
        <c:ser>
          <c:idx val="3"/>
          <c:order val="3"/>
          <c:tx>
            <c:strRef>
              <c:f>'Government bond data'!$F$3</c:f>
              <c:strCache>
                <c:ptCount val="1"/>
                <c:pt idx="0">
                  <c:v>UK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'Government bond data'!$B$4:$B$312</c:f>
              <c:numCache>
                <c:formatCode>m/d/yyyy</c:formatCode>
                <c:ptCount val="30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  <c:pt idx="229">
                  <c:v>43524</c:v>
                </c:pt>
                <c:pt idx="230">
                  <c:v>43555</c:v>
                </c:pt>
                <c:pt idx="231">
                  <c:v>43585</c:v>
                </c:pt>
                <c:pt idx="232">
                  <c:v>43616</c:v>
                </c:pt>
                <c:pt idx="233">
                  <c:v>43646</c:v>
                </c:pt>
                <c:pt idx="234">
                  <c:v>43677</c:v>
                </c:pt>
                <c:pt idx="235">
                  <c:v>43708</c:v>
                </c:pt>
                <c:pt idx="236">
                  <c:v>43738</c:v>
                </c:pt>
                <c:pt idx="237">
                  <c:v>43769</c:v>
                </c:pt>
                <c:pt idx="238">
                  <c:v>43799</c:v>
                </c:pt>
                <c:pt idx="239">
                  <c:v>43830</c:v>
                </c:pt>
                <c:pt idx="240">
                  <c:v>43861</c:v>
                </c:pt>
                <c:pt idx="241">
                  <c:v>43890</c:v>
                </c:pt>
                <c:pt idx="242">
                  <c:v>43921</c:v>
                </c:pt>
                <c:pt idx="243">
                  <c:v>43951</c:v>
                </c:pt>
                <c:pt idx="244">
                  <c:v>43982</c:v>
                </c:pt>
                <c:pt idx="245">
                  <c:v>44012</c:v>
                </c:pt>
                <c:pt idx="246">
                  <c:v>44043</c:v>
                </c:pt>
                <c:pt idx="247">
                  <c:v>44074</c:v>
                </c:pt>
                <c:pt idx="248">
                  <c:v>44104</c:v>
                </c:pt>
                <c:pt idx="249">
                  <c:v>44135</c:v>
                </c:pt>
                <c:pt idx="250">
                  <c:v>44165</c:v>
                </c:pt>
                <c:pt idx="251">
                  <c:v>44196</c:v>
                </c:pt>
                <c:pt idx="252">
                  <c:v>44227</c:v>
                </c:pt>
                <c:pt idx="253">
                  <c:v>44255</c:v>
                </c:pt>
                <c:pt idx="254">
                  <c:v>44286</c:v>
                </c:pt>
                <c:pt idx="255">
                  <c:v>44316</c:v>
                </c:pt>
                <c:pt idx="256">
                  <c:v>44347</c:v>
                </c:pt>
                <c:pt idx="257">
                  <c:v>44377</c:v>
                </c:pt>
                <c:pt idx="258">
                  <c:v>44408</c:v>
                </c:pt>
                <c:pt idx="259">
                  <c:v>44439</c:v>
                </c:pt>
                <c:pt idx="260">
                  <c:v>44469</c:v>
                </c:pt>
                <c:pt idx="261">
                  <c:v>44500</c:v>
                </c:pt>
                <c:pt idx="262">
                  <c:v>44530</c:v>
                </c:pt>
                <c:pt idx="263">
                  <c:v>44561</c:v>
                </c:pt>
                <c:pt idx="264">
                  <c:v>44592</c:v>
                </c:pt>
                <c:pt idx="265">
                  <c:v>44620</c:v>
                </c:pt>
                <c:pt idx="266">
                  <c:v>44651</c:v>
                </c:pt>
                <c:pt idx="267">
                  <c:v>44681</c:v>
                </c:pt>
                <c:pt idx="268">
                  <c:v>44712</c:v>
                </c:pt>
                <c:pt idx="269">
                  <c:v>44742</c:v>
                </c:pt>
                <c:pt idx="270">
                  <c:v>44773</c:v>
                </c:pt>
                <c:pt idx="271">
                  <c:v>44804</c:v>
                </c:pt>
                <c:pt idx="272">
                  <c:v>44834</c:v>
                </c:pt>
                <c:pt idx="273">
                  <c:v>44865</c:v>
                </c:pt>
                <c:pt idx="274">
                  <c:v>44895</c:v>
                </c:pt>
                <c:pt idx="275">
                  <c:v>44926</c:v>
                </c:pt>
                <c:pt idx="276">
                  <c:v>44957</c:v>
                </c:pt>
                <c:pt idx="277">
                  <c:v>44985</c:v>
                </c:pt>
                <c:pt idx="278">
                  <c:v>45016</c:v>
                </c:pt>
                <c:pt idx="279">
                  <c:v>45046</c:v>
                </c:pt>
                <c:pt idx="280">
                  <c:v>45077</c:v>
                </c:pt>
                <c:pt idx="281">
                  <c:v>45107</c:v>
                </c:pt>
                <c:pt idx="282">
                  <c:v>45138</c:v>
                </c:pt>
                <c:pt idx="283">
                  <c:v>45169</c:v>
                </c:pt>
                <c:pt idx="284">
                  <c:v>45199</c:v>
                </c:pt>
                <c:pt idx="285">
                  <c:v>45230</c:v>
                </c:pt>
                <c:pt idx="286">
                  <c:v>45260</c:v>
                </c:pt>
                <c:pt idx="287">
                  <c:v>45291</c:v>
                </c:pt>
                <c:pt idx="288">
                  <c:v>45322</c:v>
                </c:pt>
                <c:pt idx="289">
                  <c:v>45351</c:v>
                </c:pt>
                <c:pt idx="290">
                  <c:v>45382</c:v>
                </c:pt>
                <c:pt idx="291">
                  <c:v>45412</c:v>
                </c:pt>
                <c:pt idx="292">
                  <c:v>45443</c:v>
                </c:pt>
                <c:pt idx="293">
                  <c:v>45473</c:v>
                </c:pt>
                <c:pt idx="294">
                  <c:v>45504</c:v>
                </c:pt>
                <c:pt idx="295">
                  <c:v>45535</c:v>
                </c:pt>
                <c:pt idx="296">
                  <c:v>45565</c:v>
                </c:pt>
                <c:pt idx="297">
                  <c:v>45596</c:v>
                </c:pt>
                <c:pt idx="298">
                  <c:v>45626</c:v>
                </c:pt>
                <c:pt idx="299">
                  <c:v>45657</c:v>
                </c:pt>
                <c:pt idx="300">
                  <c:v>45688</c:v>
                </c:pt>
                <c:pt idx="301">
                  <c:v>45716</c:v>
                </c:pt>
                <c:pt idx="302">
                  <c:v>45747</c:v>
                </c:pt>
                <c:pt idx="303">
                  <c:v>45777</c:v>
                </c:pt>
                <c:pt idx="304">
                  <c:v>45808</c:v>
                </c:pt>
                <c:pt idx="305">
                  <c:v>45838</c:v>
                </c:pt>
                <c:pt idx="306">
                  <c:v>45869</c:v>
                </c:pt>
                <c:pt idx="307">
                  <c:v>45900</c:v>
                </c:pt>
                <c:pt idx="308">
                  <c:v>45930</c:v>
                </c:pt>
              </c:numCache>
            </c:numRef>
          </c:cat>
          <c:val>
            <c:numRef>
              <c:f>'Government bond data'!$F$4:$F$312</c:f>
              <c:numCache>
                <c:formatCode>General</c:formatCode>
                <c:ptCount val="309"/>
                <c:pt idx="0">
                  <c:v>4.6950000000000003</c:v>
                </c:pt>
                <c:pt idx="1">
                  <c:v>4.524</c:v>
                </c:pt>
                <c:pt idx="2">
                  <c:v>4.5019999999999998</c:v>
                </c:pt>
                <c:pt idx="3">
                  <c:v>4.4249999999999998</c:v>
                </c:pt>
                <c:pt idx="4">
                  <c:v>4.3920000000000003</c:v>
                </c:pt>
                <c:pt idx="5">
                  <c:v>4.4859999999999998</c:v>
                </c:pt>
                <c:pt idx="6">
                  <c:v>4.5469999999999997</c:v>
                </c:pt>
                <c:pt idx="7">
                  <c:v>4.6509999999999998</c:v>
                </c:pt>
                <c:pt idx="8">
                  <c:v>4.6669999999999998</c:v>
                </c:pt>
                <c:pt idx="9">
                  <c:v>4.5780000000000003</c:v>
                </c:pt>
                <c:pt idx="10">
                  <c:v>4.3159999999999998</c:v>
                </c:pt>
                <c:pt idx="11">
                  <c:v>4.32</c:v>
                </c:pt>
                <c:pt idx="12">
                  <c:v>4.3849999999999998</c:v>
                </c:pt>
                <c:pt idx="13">
                  <c:v>4.4050000000000002</c:v>
                </c:pt>
                <c:pt idx="14">
                  <c:v>4.6139999999999999</c:v>
                </c:pt>
                <c:pt idx="15">
                  <c:v>4.915</c:v>
                </c:pt>
                <c:pt idx="16">
                  <c:v>4.9580000000000002</c:v>
                </c:pt>
                <c:pt idx="17">
                  <c:v>4.9909999999999997</c:v>
                </c:pt>
                <c:pt idx="18">
                  <c:v>4.718</c:v>
                </c:pt>
                <c:pt idx="19">
                  <c:v>4.5350000000000001</c:v>
                </c:pt>
                <c:pt idx="20">
                  <c:v>4.742</c:v>
                </c:pt>
                <c:pt idx="21">
                  <c:v>4.3099999999999996</c:v>
                </c:pt>
                <c:pt idx="22">
                  <c:v>4.4059999999999997</c:v>
                </c:pt>
                <c:pt idx="23">
                  <c:v>4.6959999999999997</c:v>
                </c:pt>
                <c:pt idx="24">
                  <c:v>4.5599999999999996</c:v>
                </c:pt>
                <c:pt idx="25">
                  <c:v>4.7060000000000004</c:v>
                </c:pt>
                <c:pt idx="26">
                  <c:v>5.0199999999999996</c:v>
                </c:pt>
                <c:pt idx="27">
                  <c:v>4.97</c:v>
                </c:pt>
                <c:pt idx="28">
                  <c:v>5.0739999999999998</c:v>
                </c:pt>
                <c:pt idx="29">
                  <c:v>4.7789999999999999</c:v>
                </c:pt>
                <c:pt idx="30">
                  <c:v>4.7350000000000003</c:v>
                </c:pt>
                <c:pt idx="31">
                  <c:v>4.4260000000000002</c:v>
                </c:pt>
                <c:pt idx="32">
                  <c:v>4.2969999999999997</c:v>
                </c:pt>
                <c:pt idx="33">
                  <c:v>4.4589999999999996</c:v>
                </c:pt>
                <c:pt idx="34">
                  <c:v>4.617</c:v>
                </c:pt>
                <c:pt idx="35">
                  <c:v>4.4260000000000002</c:v>
                </c:pt>
                <c:pt idx="36">
                  <c:v>4.3440000000000003</c:v>
                </c:pt>
                <c:pt idx="37">
                  <c:v>4.4020000000000001</c:v>
                </c:pt>
                <c:pt idx="38">
                  <c:v>4.51</c:v>
                </c:pt>
                <c:pt idx="39">
                  <c:v>4.59</c:v>
                </c:pt>
                <c:pt idx="40">
                  <c:v>4.3600000000000003</c:v>
                </c:pt>
                <c:pt idx="41">
                  <c:v>4.54</c:v>
                </c:pt>
                <c:pt idx="42">
                  <c:v>4.7990000000000004</c:v>
                </c:pt>
                <c:pt idx="43">
                  <c:v>4.6920000000000002</c:v>
                </c:pt>
                <c:pt idx="44">
                  <c:v>4.6479999999999997</c:v>
                </c:pt>
                <c:pt idx="45">
                  <c:v>4.8479999999999999</c:v>
                </c:pt>
                <c:pt idx="46">
                  <c:v>4.8710000000000004</c:v>
                </c:pt>
                <c:pt idx="47">
                  <c:v>4.6820000000000004</c:v>
                </c:pt>
                <c:pt idx="48">
                  <c:v>4.7279999999999998</c:v>
                </c:pt>
                <c:pt idx="49">
                  <c:v>4.6989999999999998</c:v>
                </c:pt>
                <c:pt idx="50">
                  <c:v>4.6559999999999997</c:v>
                </c:pt>
                <c:pt idx="51">
                  <c:v>4.8330000000000002</c:v>
                </c:pt>
                <c:pt idx="52">
                  <c:v>4.8940000000000001</c:v>
                </c:pt>
                <c:pt idx="53">
                  <c:v>4.82</c:v>
                </c:pt>
                <c:pt idx="54">
                  <c:v>4.8680000000000003</c:v>
                </c:pt>
                <c:pt idx="55">
                  <c:v>4.6890000000000001</c:v>
                </c:pt>
                <c:pt idx="56">
                  <c:v>4.6239999999999997</c:v>
                </c:pt>
                <c:pt idx="57">
                  <c:v>4.5880000000000001</c:v>
                </c:pt>
                <c:pt idx="58">
                  <c:v>4.4649999999999999</c:v>
                </c:pt>
                <c:pt idx="59">
                  <c:v>4.47</c:v>
                </c:pt>
                <c:pt idx="60">
                  <c:v>4.516</c:v>
                </c:pt>
                <c:pt idx="61">
                  <c:v>4.5679999999999996</c:v>
                </c:pt>
                <c:pt idx="62">
                  <c:v>4.5919999999999996</c:v>
                </c:pt>
                <c:pt idx="63">
                  <c:v>4.4669999999999996</c:v>
                </c:pt>
                <c:pt idx="64">
                  <c:v>4.3840000000000003</c:v>
                </c:pt>
                <c:pt idx="65">
                  <c:v>4.2430000000000003</c:v>
                </c:pt>
                <c:pt idx="66">
                  <c:v>4.3319999999999999</c:v>
                </c:pt>
                <c:pt idx="67">
                  <c:v>4.2089999999999996</c:v>
                </c:pt>
                <c:pt idx="68">
                  <c:v>4.2140000000000004</c:v>
                </c:pt>
                <c:pt idx="69">
                  <c:v>4.2649999999999997</c:v>
                </c:pt>
                <c:pt idx="70">
                  <c:v>4.1319999999999997</c:v>
                </c:pt>
                <c:pt idx="71">
                  <c:v>4.01</c:v>
                </c:pt>
                <c:pt idx="72">
                  <c:v>3.8820000000000001</c:v>
                </c:pt>
                <c:pt idx="73">
                  <c:v>3.9049999999999998</c:v>
                </c:pt>
                <c:pt idx="74">
                  <c:v>4.0890000000000004</c:v>
                </c:pt>
                <c:pt idx="75">
                  <c:v>4.3170000000000002</c:v>
                </c:pt>
                <c:pt idx="76">
                  <c:v>4.218</c:v>
                </c:pt>
                <c:pt idx="77">
                  <c:v>4.3529999999999998</c:v>
                </c:pt>
                <c:pt idx="78">
                  <c:v>4.2270000000000003</c:v>
                </c:pt>
                <c:pt idx="79">
                  <c:v>4.1619999999999999</c:v>
                </c:pt>
                <c:pt idx="80">
                  <c:v>4.0759999999999996</c:v>
                </c:pt>
                <c:pt idx="81">
                  <c:v>4.0389999999999997</c:v>
                </c:pt>
                <c:pt idx="82">
                  <c:v>4.0739999999999998</c:v>
                </c:pt>
                <c:pt idx="83">
                  <c:v>4.266</c:v>
                </c:pt>
                <c:pt idx="84">
                  <c:v>4.4189999999999996</c:v>
                </c:pt>
                <c:pt idx="85">
                  <c:v>4.2389999999999999</c:v>
                </c:pt>
                <c:pt idx="86">
                  <c:v>4.4249999999999998</c:v>
                </c:pt>
                <c:pt idx="87">
                  <c:v>4.5999999999999996</c:v>
                </c:pt>
                <c:pt idx="88">
                  <c:v>4.6390000000000002</c:v>
                </c:pt>
                <c:pt idx="89">
                  <c:v>4.8250000000000002</c:v>
                </c:pt>
                <c:pt idx="90">
                  <c:v>4.5590000000000002</c:v>
                </c:pt>
                <c:pt idx="91">
                  <c:v>4.4790000000000001</c:v>
                </c:pt>
                <c:pt idx="92">
                  <c:v>4.6390000000000002</c:v>
                </c:pt>
                <c:pt idx="93">
                  <c:v>4.5119999999999996</c:v>
                </c:pt>
                <c:pt idx="94">
                  <c:v>4.4219999999999997</c:v>
                </c:pt>
                <c:pt idx="95">
                  <c:v>4.37</c:v>
                </c:pt>
                <c:pt idx="96">
                  <c:v>4.4240000000000004</c:v>
                </c:pt>
                <c:pt idx="97">
                  <c:v>4.508</c:v>
                </c:pt>
                <c:pt idx="98">
                  <c:v>4.3899999999999997</c:v>
                </c:pt>
                <c:pt idx="99">
                  <c:v>4.5030000000000001</c:v>
                </c:pt>
                <c:pt idx="100">
                  <c:v>4.5780000000000003</c:v>
                </c:pt>
                <c:pt idx="101">
                  <c:v>4.6740000000000004</c:v>
                </c:pt>
                <c:pt idx="102">
                  <c:v>4.5209999999999999</c:v>
                </c:pt>
                <c:pt idx="103">
                  <c:v>4.3849999999999998</c:v>
                </c:pt>
                <c:pt idx="104">
                  <c:v>4.5060000000000002</c:v>
                </c:pt>
                <c:pt idx="105">
                  <c:v>4.5039999999999996</c:v>
                </c:pt>
                <c:pt idx="106">
                  <c:v>4.1219999999999999</c:v>
                </c:pt>
                <c:pt idx="107">
                  <c:v>3.7</c:v>
                </c:pt>
                <c:pt idx="108">
                  <c:v>4.3949999999999996</c:v>
                </c:pt>
                <c:pt idx="109">
                  <c:v>4.3620000000000001</c:v>
                </c:pt>
                <c:pt idx="110">
                  <c:v>4.157</c:v>
                </c:pt>
                <c:pt idx="111">
                  <c:v>4.3259999999999996</c:v>
                </c:pt>
                <c:pt idx="112">
                  <c:v>4.548</c:v>
                </c:pt>
                <c:pt idx="113">
                  <c:v>4.391</c:v>
                </c:pt>
                <c:pt idx="114">
                  <c:v>4.5069999999999997</c:v>
                </c:pt>
                <c:pt idx="115">
                  <c:v>4.12</c:v>
                </c:pt>
                <c:pt idx="116">
                  <c:v>4.0949999999999998</c:v>
                </c:pt>
                <c:pt idx="117">
                  <c:v>4.1230000000000002</c:v>
                </c:pt>
                <c:pt idx="118">
                  <c:v>4.0970000000000004</c:v>
                </c:pt>
                <c:pt idx="119">
                  <c:v>4.415</c:v>
                </c:pt>
                <c:pt idx="120">
                  <c:v>4.3819999999999997</c:v>
                </c:pt>
                <c:pt idx="121">
                  <c:v>4.5750000000000002</c:v>
                </c:pt>
                <c:pt idx="122">
                  <c:v>4.5330000000000004</c:v>
                </c:pt>
                <c:pt idx="123">
                  <c:v>4.4829999999999997</c:v>
                </c:pt>
                <c:pt idx="124">
                  <c:v>4.2789999999999999</c:v>
                </c:pt>
                <c:pt idx="125">
                  <c:v>4.1840000000000002</c:v>
                </c:pt>
                <c:pt idx="126">
                  <c:v>4.282</c:v>
                </c:pt>
                <c:pt idx="127">
                  <c:v>3.823</c:v>
                </c:pt>
                <c:pt idx="128">
                  <c:v>3.9020000000000001</c:v>
                </c:pt>
                <c:pt idx="129">
                  <c:v>4.1470000000000002</c:v>
                </c:pt>
                <c:pt idx="130">
                  <c:v>4.2190000000000003</c:v>
                </c:pt>
                <c:pt idx="131">
                  <c:v>4.1829999999999998</c:v>
                </c:pt>
                <c:pt idx="132">
                  <c:v>4.4550000000000001</c:v>
                </c:pt>
                <c:pt idx="133">
                  <c:v>4.3760000000000003</c:v>
                </c:pt>
                <c:pt idx="134">
                  <c:v>4.3570000000000002</c:v>
                </c:pt>
                <c:pt idx="135">
                  <c:v>4.1890000000000001</c:v>
                </c:pt>
                <c:pt idx="136">
                  <c:v>4.1079999999999997</c:v>
                </c:pt>
                <c:pt idx="137">
                  <c:v>4.29</c:v>
                </c:pt>
                <c:pt idx="138">
                  <c:v>4.0220000000000002</c:v>
                </c:pt>
                <c:pt idx="139">
                  <c:v>3.907</c:v>
                </c:pt>
                <c:pt idx="140">
                  <c:v>3.552</c:v>
                </c:pt>
                <c:pt idx="141">
                  <c:v>3.41</c:v>
                </c:pt>
                <c:pt idx="142">
                  <c:v>3.141</c:v>
                </c:pt>
                <c:pt idx="143">
                  <c:v>3.0539999999999998</c:v>
                </c:pt>
                <c:pt idx="144">
                  <c:v>3.02</c:v>
                </c:pt>
                <c:pt idx="145">
                  <c:v>3.226</c:v>
                </c:pt>
                <c:pt idx="146">
                  <c:v>3.3639999999999999</c:v>
                </c:pt>
                <c:pt idx="147">
                  <c:v>3.3370000000000002</c:v>
                </c:pt>
                <c:pt idx="148">
                  <c:v>2.9510000000000001</c:v>
                </c:pt>
                <c:pt idx="149">
                  <c:v>3.0409999999999999</c:v>
                </c:pt>
                <c:pt idx="150">
                  <c:v>2.8879999999999999</c:v>
                </c:pt>
                <c:pt idx="151">
                  <c:v>2.9449999999999998</c:v>
                </c:pt>
                <c:pt idx="152">
                  <c:v>3.0739999999999998</c:v>
                </c:pt>
                <c:pt idx="153">
                  <c:v>3.1</c:v>
                </c:pt>
                <c:pt idx="154">
                  <c:v>3.0270000000000001</c:v>
                </c:pt>
                <c:pt idx="155">
                  <c:v>3.1</c:v>
                </c:pt>
                <c:pt idx="156">
                  <c:v>3.3220000000000001</c:v>
                </c:pt>
                <c:pt idx="157">
                  <c:v>3.2770000000000001</c:v>
                </c:pt>
                <c:pt idx="158">
                  <c:v>3.1160000000000001</c:v>
                </c:pt>
                <c:pt idx="159">
                  <c:v>3.0089999999999999</c:v>
                </c:pt>
                <c:pt idx="160">
                  <c:v>3.266</c:v>
                </c:pt>
                <c:pt idx="161">
                  <c:v>3.5920000000000001</c:v>
                </c:pt>
                <c:pt idx="162">
                  <c:v>3.55</c:v>
                </c:pt>
                <c:pt idx="163">
                  <c:v>3.5880000000000001</c:v>
                </c:pt>
                <c:pt idx="164">
                  <c:v>3.532</c:v>
                </c:pt>
                <c:pt idx="165">
                  <c:v>3.4870000000000001</c:v>
                </c:pt>
                <c:pt idx="166">
                  <c:v>3.5979999999999999</c:v>
                </c:pt>
                <c:pt idx="167">
                  <c:v>3.673</c:v>
                </c:pt>
                <c:pt idx="168">
                  <c:v>3.5059999999999998</c:v>
                </c:pt>
                <c:pt idx="169">
                  <c:v>3.5070000000000001</c:v>
                </c:pt>
                <c:pt idx="170">
                  <c:v>3.5129999999999999</c:v>
                </c:pt>
                <c:pt idx="171">
                  <c:v>3.45</c:v>
                </c:pt>
                <c:pt idx="172">
                  <c:v>3.3959999999999999</c:v>
                </c:pt>
                <c:pt idx="173">
                  <c:v>3.4239999999999999</c:v>
                </c:pt>
                <c:pt idx="174">
                  <c:v>3.2890000000000001</c:v>
                </c:pt>
                <c:pt idx="175">
                  <c:v>2.9590000000000001</c:v>
                </c:pt>
                <c:pt idx="176">
                  <c:v>3.0619999999999998</c:v>
                </c:pt>
                <c:pt idx="177">
                  <c:v>2.9820000000000002</c:v>
                </c:pt>
                <c:pt idx="178">
                  <c:v>2.6739999999999999</c:v>
                </c:pt>
                <c:pt idx="179">
                  <c:v>2.5099999999999998</c:v>
                </c:pt>
                <c:pt idx="180">
                  <c:v>2.04</c:v>
                </c:pt>
                <c:pt idx="181">
                  <c:v>2.488</c:v>
                </c:pt>
                <c:pt idx="182">
                  <c:v>2.3290000000000002</c:v>
                </c:pt>
                <c:pt idx="183">
                  <c:v>2.5550000000000002</c:v>
                </c:pt>
                <c:pt idx="184">
                  <c:v>2.5289999999999999</c:v>
                </c:pt>
                <c:pt idx="185">
                  <c:v>2.718</c:v>
                </c:pt>
                <c:pt idx="186">
                  <c:v>2.56</c:v>
                </c:pt>
                <c:pt idx="187">
                  <c:v>2.5779999999999998</c:v>
                </c:pt>
                <c:pt idx="188">
                  <c:v>2.476</c:v>
                </c:pt>
                <c:pt idx="189">
                  <c:v>2.6230000000000002</c:v>
                </c:pt>
                <c:pt idx="190">
                  <c:v>2.5350000000000001</c:v>
                </c:pt>
                <c:pt idx="191">
                  <c:v>2.669</c:v>
                </c:pt>
                <c:pt idx="192">
                  <c:v>2.3460000000000001</c:v>
                </c:pt>
                <c:pt idx="193">
                  <c:v>2.2909999999999999</c:v>
                </c:pt>
                <c:pt idx="194">
                  <c:v>2.2919999999999998</c:v>
                </c:pt>
                <c:pt idx="195">
                  <c:v>2.3940000000000001</c:v>
                </c:pt>
                <c:pt idx="196">
                  <c:v>2.2200000000000002</c:v>
                </c:pt>
                <c:pt idx="197">
                  <c:v>1.724</c:v>
                </c:pt>
                <c:pt idx="198">
                  <c:v>1.55</c:v>
                </c:pt>
                <c:pt idx="199">
                  <c:v>1.2649999999999999</c:v>
                </c:pt>
                <c:pt idx="200">
                  <c:v>1.486</c:v>
                </c:pt>
                <c:pt idx="201">
                  <c:v>1.8779999999999999</c:v>
                </c:pt>
                <c:pt idx="202">
                  <c:v>2.0449999999999999</c:v>
                </c:pt>
                <c:pt idx="203">
                  <c:v>1.871</c:v>
                </c:pt>
                <c:pt idx="204">
                  <c:v>2.0470000000000002</c:v>
                </c:pt>
                <c:pt idx="205">
                  <c:v>1.7430000000000001</c:v>
                </c:pt>
                <c:pt idx="206">
                  <c:v>1.728</c:v>
                </c:pt>
                <c:pt idx="207">
                  <c:v>1.7150000000000001</c:v>
                </c:pt>
                <c:pt idx="208">
                  <c:v>1.694</c:v>
                </c:pt>
                <c:pt idx="209">
                  <c:v>1.8640000000000001</c:v>
                </c:pt>
                <c:pt idx="210">
                  <c:v>1.8620000000000001</c:v>
                </c:pt>
                <c:pt idx="211">
                  <c:v>1.6970000000000001</c:v>
                </c:pt>
                <c:pt idx="212">
                  <c:v>1.9179999999999999</c:v>
                </c:pt>
                <c:pt idx="213">
                  <c:v>1.899</c:v>
                </c:pt>
                <c:pt idx="214">
                  <c:v>1.879</c:v>
                </c:pt>
                <c:pt idx="215">
                  <c:v>1.756</c:v>
                </c:pt>
                <c:pt idx="216">
                  <c:v>1.948</c:v>
                </c:pt>
                <c:pt idx="217">
                  <c:v>1.8939999999999999</c:v>
                </c:pt>
                <c:pt idx="218">
                  <c:v>1.706</c:v>
                </c:pt>
                <c:pt idx="219">
                  <c:v>1.827</c:v>
                </c:pt>
                <c:pt idx="220">
                  <c:v>1.696</c:v>
                </c:pt>
                <c:pt idx="221">
                  <c:v>1.736</c:v>
                </c:pt>
                <c:pt idx="222">
                  <c:v>1.7689999999999999</c:v>
                </c:pt>
                <c:pt idx="223">
                  <c:v>1.7709999999999999</c:v>
                </c:pt>
                <c:pt idx="224">
                  <c:v>1.913</c:v>
                </c:pt>
                <c:pt idx="225">
                  <c:v>1.865</c:v>
                </c:pt>
                <c:pt idx="226">
                  <c:v>2.0430000000000001</c:v>
                </c:pt>
                <c:pt idx="227">
                  <c:v>1.8160000000000001</c:v>
                </c:pt>
                <c:pt idx="228">
                  <c:v>1.7190000000000001</c:v>
                </c:pt>
                <c:pt idx="229">
                  <c:v>1.82</c:v>
                </c:pt>
                <c:pt idx="230">
                  <c:v>1.554</c:v>
                </c:pt>
                <c:pt idx="231">
                  <c:v>1.6930000000000001</c:v>
                </c:pt>
                <c:pt idx="232">
                  <c:v>1.478</c:v>
                </c:pt>
                <c:pt idx="233">
                  <c:v>1.472</c:v>
                </c:pt>
                <c:pt idx="234">
                  <c:v>1.3180000000000001</c:v>
                </c:pt>
                <c:pt idx="235">
                  <c:v>1.0169999999999999</c:v>
                </c:pt>
                <c:pt idx="236">
                  <c:v>0.97299999999999998</c:v>
                </c:pt>
                <c:pt idx="237">
                  <c:v>1.135</c:v>
                </c:pt>
                <c:pt idx="238">
                  <c:v>1.208</c:v>
                </c:pt>
                <c:pt idx="239">
                  <c:v>1.3320000000000001</c:v>
                </c:pt>
                <c:pt idx="240">
                  <c:v>1.0349999999999999</c:v>
                </c:pt>
                <c:pt idx="241">
                  <c:v>0.94099999999999995</c:v>
                </c:pt>
                <c:pt idx="242">
                  <c:v>0.82299999999999995</c:v>
                </c:pt>
                <c:pt idx="243">
                  <c:v>0.57199999999999995</c:v>
                </c:pt>
                <c:pt idx="244">
                  <c:v>0.58199999999999996</c:v>
                </c:pt>
                <c:pt idx="245">
                  <c:v>0.64300000000000002</c:v>
                </c:pt>
                <c:pt idx="246">
                  <c:v>0.63100000000000001</c:v>
                </c:pt>
                <c:pt idx="247">
                  <c:v>0.88600000000000001</c:v>
                </c:pt>
                <c:pt idx="248">
                  <c:v>0.78300000000000003</c:v>
                </c:pt>
                <c:pt idx="249">
                  <c:v>0.83099999999999996</c:v>
                </c:pt>
                <c:pt idx="250">
                  <c:v>0.85299999999999998</c:v>
                </c:pt>
                <c:pt idx="251">
                  <c:v>0.76200000000000001</c:v>
                </c:pt>
                <c:pt idx="252">
                  <c:v>0.89900000000000002</c:v>
                </c:pt>
                <c:pt idx="253">
                  <c:v>1.389</c:v>
                </c:pt>
                <c:pt idx="254">
                  <c:v>1.395</c:v>
                </c:pt>
                <c:pt idx="255">
                  <c:v>1.3420000000000001</c:v>
                </c:pt>
                <c:pt idx="256">
                  <c:v>1.304</c:v>
                </c:pt>
                <c:pt idx="257">
                  <c:v>1.2350000000000001</c:v>
                </c:pt>
                <c:pt idx="258">
                  <c:v>0.99399999999999999</c:v>
                </c:pt>
                <c:pt idx="259">
                  <c:v>1.0569999999999999</c:v>
                </c:pt>
                <c:pt idx="260">
                  <c:v>1.373</c:v>
                </c:pt>
                <c:pt idx="261">
                  <c:v>1.1140000000000001</c:v>
                </c:pt>
                <c:pt idx="262">
                  <c:v>0.85</c:v>
                </c:pt>
                <c:pt idx="263">
                  <c:v>1.1200000000000001</c:v>
                </c:pt>
                <c:pt idx="264">
                  <c:v>1.4490000000000001</c:v>
                </c:pt>
                <c:pt idx="265">
                  <c:v>1.599</c:v>
                </c:pt>
                <c:pt idx="266">
                  <c:v>1.766</c:v>
                </c:pt>
                <c:pt idx="267">
                  <c:v>2.0369999999999999</c:v>
                </c:pt>
                <c:pt idx="268">
                  <c:v>2.395</c:v>
                </c:pt>
                <c:pt idx="269">
                  <c:v>2.577</c:v>
                </c:pt>
                <c:pt idx="270">
                  <c:v>2.403</c:v>
                </c:pt>
                <c:pt idx="271">
                  <c:v>3.0779999999999998</c:v>
                </c:pt>
                <c:pt idx="272">
                  <c:v>3.8260000000000001</c:v>
                </c:pt>
                <c:pt idx="273">
                  <c:v>3.6040000000000001</c:v>
                </c:pt>
                <c:pt idx="274">
                  <c:v>3.4260000000000002</c:v>
                </c:pt>
                <c:pt idx="275">
                  <c:v>3.9540000000000002</c:v>
                </c:pt>
                <c:pt idx="276">
                  <c:v>3.7130000000000001</c:v>
                </c:pt>
                <c:pt idx="277">
                  <c:v>4.1349999999999998</c:v>
                </c:pt>
                <c:pt idx="278">
                  <c:v>3.8359999999999999</c:v>
                </c:pt>
                <c:pt idx="279">
                  <c:v>4.0890000000000004</c:v>
                </c:pt>
                <c:pt idx="280">
                  <c:v>4.51</c:v>
                </c:pt>
                <c:pt idx="281">
                  <c:v>4.4189999999999996</c:v>
                </c:pt>
                <c:pt idx="282">
                  <c:v>4.4640000000000004</c:v>
                </c:pt>
                <c:pt idx="283">
                  <c:v>4.6050000000000004</c:v>
                </c:pt>
                <c:pt idx="284">
                  <c:v>4.899</c:v>
                </c:pt>
                <c:pt idx="285">
                  <c:v>4.9770000000000003</c:v>
                </c:pt>
                <c:pt idx="286">
                  <c:v>4.6909999999999998</c:v>
                </c:pt>
                <c:pt idx="287">
                  <c:v>4.1429999999999998</c:v>
                </c:pt>
                <c:pt idx="288">
                  <c:v>4.4569999999999999</c:v>
                </c:pt>
                <c:pt idx="289">
                  <c:v>4.5629999999999997</c:v>
                </c:pt>
                <c:pt idx="290">
                  <c:v>4.4249999999999998</c:v>
                </c:pt>
                <c:pt idx="291">
                  <c:v>4.79</c:v>
                </c:pt>
                <c:pt idx="292">
                  <c:v>4.7619999999999996</c:v>
                </c:pt>
                <c:pt idx="293">
                  <c:v>4.665</c:v>
                </c:pt>
                <c:pt idx="294">
                  <c:v>4.5359999999999996</c:v>
                </c:pt>
                <c:pt idx="295">
                  <c:v>4.5389999999999997</c:v>
                </c:pt>
                <c:pt idx="296">
                  <c:v>4.5880000000000001</c:v>
                </c:pt>
                <c:pt idx="297">
                  <c:v>4.875</c:v>
                </c:pt>
                <c:pt idx="298">
                  <c:v>4.7519999999999998</c:v>
                </c:pt>
                <c:pt idx="299">
                  <c:v>5.1130000000000004</c:v>
                </c:pt>
                <c:pt idx="300">
                  <c:v>5.1280000000000001</c:v>
                </c:pt>
                <c:pt idx="301">
                  <c:v>5.093</c:v>
                </c:pt>
                <c:pt idx="302">
                  <c:v>5.2850000000000001</c:v>
                </c:pt>
                <c:pt idx="303">
                  <c:v>5.2039999999999997</c:v>
                </c:pt>
                <c:pt idx="304">
                  <c:v>5.3730000000000002</c:v>
                </c:pt>
                <c:pt idx="305">
                  <c:v>5.28</c:v>
                </c:pt>
                <c:pt idx="306">
                  <c:v>5.37</c:v>
                </c:pt>
                <c:pt idx="307">
                  <c:v>5.6</c:v>
                </c:pt>
                <c:pt idx="308">
                  <c:v>5.51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97D-4EFF-B0FA-27E2D9F5E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90738416"/>
        <c:axId val="1790729776"/>
      </c:lineChart>
      <c:dateAx>
        <c:axId val="1790738416"/>
        <c:scaling>
          <c:orientation val="minMax"/>
          <c:max val="45937"/>
        </c:scaling>
        <c:delete val="0"/>
        <c:axPos val="b"/>
        <c:numFmt formatCode="\'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729776"/>
        <c:crosses val="autoZero"/>
        <c:auto val="1"/>
        <c:lblOffset val="100"/>
        <c:baseTimeUnit val="days"/>
        <c:majorUnit val="2"/>
        <c:majorTimeUnit val="years"/>
      </c:dateAx>
      <c:valAx>
        <c:axId val="179072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073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87814-2714-41A2-9F25-4ED977D460BA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665A6-BDB9-488C-8F97-19964FC431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36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4AB17-D514-A7F2-9943-4D6907760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81D044-5508-84EE-098E-3BB94960EC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5C59EA-C5EB-E2E2-9562-31BCA51A8C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DA9E6-8835-9D28-F62E-69624DDFC9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F665A6-BDB9-488C-8F97-19964FC431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31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6800A-3AEB-A4F7-A763-26F76EFA7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1FF682-6035-7D40-2C90-06A8A85778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9801F-CC8A-BF8C-E579-E13B295E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91A3A-905E-E038-04D8-F14A964D9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6EB25-D038-6EDF-9F45-92564F4F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2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877D8-2510-0191-4627-B967925F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7514E-1955-5464-CDF4-976CBE333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18E4E-3374-6194-1144-ED50CF52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0DBB8-9F65-DAAF-B14C-9386101F3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2C31C-7230-2554-AB04-1C70EA792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82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77DF1C-F91F-A688-DC64-1017AC6BEF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5510F-D907-DDA7-C830-C7DF35FC1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28A51-0D9E-98D5-8AC7-CB72583C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8B349-9917-21EE-2164-23AEB6992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F1AC3-53C4-7A33-8DDE-3407621D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81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D318E-E220-7033-8512-A08ACF82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8D14F-2C2B-BD0C-AB59-5F46E344A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FB720-C7CA-AF01-3D46-B4DFFF8A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8E97D-47D7-1F57-179C-894322B0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CEBFF-1B90-1285-D384-D7ED7A1A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65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093D1-3F8E-AD49-3759-0321E7D08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955DA-514B-E7DA-9350-7709EE0F3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CB155-CDD4-BC21-9065-C0CF4F75A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B15AA-4B11-0F6B-F864-A7BCCD1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BBEE3-0B34-E1D9-1209-9A8FD533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002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49A5-28B5-8E2B-A02E-7B38C6CD1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C2807-28A7-472E-AA3A-36C56B77B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9D441D-D111-C1E7-8A19-4C6704334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DDC6C-4401-28D4-2A13-F05AC8D2A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40818-3F8A-C7F3-1D1F-DE1A7BB5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BD8B2-6921-E03B-16EF-DFCB431BB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01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36F9-9290-E080-BD81-D4680310F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336AD-E11F-DCB6-3B4D-4CC34F8BF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80A57-AE91-B27E-7197-5AC1F00AF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38E1DF-166D-F9F0-8AA4-E2BE7E6C15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49DC99-7AE5-BA7B-9976-024ACD866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A3A588-7FF7-17AE-9B8A-EE38B0CA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8D7B20-452B-C078-BD6D-7EFED486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90B40C-C7FF-A727-7D5A-23E0813F7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82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6FD23-F946-2E80-E96B-AED5CA53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07B60F-E2A5-940E-F0B5-1E1F9BB9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972CA-D2AA-6E01-4A4D-C52AA5A5F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9B77F-0C7C-0B21-848A-53D31E5BC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06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3FAA55-4480-EC29-77F1-A3CBF1F65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A35FB-1539-808B-72D1-4D2DBDD14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D53FDC-DF4B-57D1-B53B-C8E86A6C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00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9E51B-EF5A-B028-5ACE-2EA219C5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41559-695E-F7A5-AA8A-977927705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9F7C1-6D1D-884D-2073-BAFC18C16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D3620-75C9-62BA-BE12-3956A6044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7BBC9-E0F1-54F7-76B7-2C5F2B74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652A7-57C9-817F-473A-8A7D8CD29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90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46C2-6ACD-35AF-0891-F78738B2E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1B87DA-5E33-65FC-9374-A00CB2779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FE713-16CB-6707-D4B5-32790C81B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CE828-6D3C-5D3A-0E57-E087FB299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BB7DB-BDCB-AE31-2653-04D480C08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C9301-22A9-B8A7-D170-76065D9D0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78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2AE7DE-2EFB-715F-657A-082895479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53DB5-8F5E-568C-2F50-EC08C56A9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9B71E-E128-BF06-991C-906ABBBDF4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22F770-C0F4-4350-9E4A-1994073FF8E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FA7C6-94C6-4E2B-D8FE-611626F8C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835F1-FF8D-FD4D-E3C5-AEB82314D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790738-05BA-420E-BE6F-EC193203D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4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ltpl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6427F-2E7C-6588-FD5D-D0DEDE41C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C985B8-B8F6-2C13-186D-093AE6C875E3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033E146-0570-1ECD-8347-D21F1A88AB50}"/>
              </a:ext>
            </a:extLst>
          </p:cNvPr>
          <p:cNvSpPr txBox="1"/>
          <p:nvPr/>
        </p:nvSpPr>
        <p:spPr>
          <a:xfrm>
            <a:off x="222297" y="691255"/>
            <a:ext cx="116372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UK Labour Market already in recession. Inflation to cool. Rates to be cut further than priced. </a:t>
            </a: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Rise of Reform.</a:t>
            </a: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2.   Germany and France struggling. Uncompetitive (energy, tech, manufacturing).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Make France Great Again.  </a:t>
            </a: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3.   US supported by AI spend but labour market is weakening. Recession risk higher than is priced. </a:t>
            </a: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552A3C-FFE1-B206-7FFA-BE1AEFCA9997}"/>
              </a:ext>
            </a:extLst>
          </p:cNvPr>
          <p:cNvSpPr txBox="1"/>
          <p:nvPr/>
        </p:nvSpPr>
        <p:spPr>
          <a:xfrm>
            <a:off x="194378" y="88743"/>
            <a:ext cx="11637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Plenty of Peril, Priced for Perfection</a:t>
            </a:r>
          </a:p>
        </p:txBody>
      </p:sp>
    </p:spTree>
    <p:extLst>
      <p:ext uri="{BB962C8B-B14F-4D97-AF65-F5344CB8AC3E}">
        <p14:creationId xmlns:p14="http://schemas.microsoft.com/office/powerpoint/2010/main" val="358946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91355-F3DE-7F11-DBB9-99DC43B1B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5B3276D-A42C-4657-AB54-086946B342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1070375"/>
              </p:ext>
            </p:extLst>
          </p:nvPr>
        </p:nvGraphicFramePr>
        <p:xfrm>
          <a:off x="294658" y="741781"/>
          <a:ext cx="11449712" cy="548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911D673-8D35-18FB-9A54-C9B8C78532B4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C5002A7-C773-2E93-6C0E-529C85AF26E0}"/>
              </a:ext>
            </a:extLst>
          </p:cNvPr>
          <p:cNvSpPr txBox="1"/>
          <p:nvPr/>
        </p:nvSpPr>
        <p:spPr>
          <a:xfrm>
            <a:off x="646661" y="6356115"/>
            <a:ext cx="1381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ISM, numbers below 50 indicate contraction and above 50 indicate expansion. Data as of 3 October 25.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4697BA-E39C-071C-F928-E2F80CA769DA}"/>
              </a:ext>
            </a:extLst>
          </p:cNvPr>
          <p:cNvSpPr txBox="1"/>
          <p:nvPr/>
        </p:nvSpPr>
        <p:spPr>
          <a:xfrm>
            <a:off x="3342965" y="967890"/>
            <a:ext cx="1199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Recession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BA21323C-536C-C144-4E3C-B8EFDE9686E5}"/>
              </a:ext>
            </a:extLst>
          </p:cNvPr>
          <p:cNvCxnSpPr/>
          <p:nvPr/>
        </p:nvCxnSpPr>
        <p:spPr>
          <a:xfrm rot="16200000" flipH="1">
            <a:off x="4045319" y="1252957"/>
            <a:ext cx="267998" cy="234761"/>
          </a:xfrm>
          <a:prstGeom prst="curvedConnector3">
            <a:avLst>
              <a:gd name="adj1" fmla="val 101364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CC9F4-628F-AC4C-D153-6E29D9841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E27B46-99BB-1DAF-7D86-A7106D8C0346}"/>
              </a:ext>
            </a:extLst>
          </p:cNvPr>
          <p:cNvSpPr txBox="1"/>
          <p:nvPr/>
        </p:nvSpPr>
        <p:spPr>
          <a:xfrm>
            <a:off x="273036" y="117133"/>
            <a:ext cx="11918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ISM services survey points to weak new orders and falling employment</a:t>
            </a:r>
          </a:p>
        </p:txBody>
      </p:sp>
    </p:spTree>
    <p:extLst>
      <p:ext uri="{BB962C8B-B14F-4D97-AF65-F5344CB8AC3E}">
        <p14:creationId xmlns:p14="http://schemas.microsoft.com/office/powerpoint/2010/main" val="3191468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187C7-A5E2-E674-714C-0E19EB972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257A7A-FF5A-4204-9B01-A20B6CA2C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97" y="1079615"/>
            <a:ext cx="11571092" cy="272395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8DA935-E0A3-B68D-BA61-A6AD6984CED0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FF557F6-2A3A-E5EA-75C1-260089DB3728}"/>
              </a:ext>
            </a:extLst>
          </p:cNvPr>
          <p:cNvSpPr txBox="1"/>
          <p:nvPr/>
        </p:nvSpPr>
        <p:spPr>
          <a:xfrm>
            <a:off x="649774" y="6481800"/>
            <a:ext cx="11462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Source: Robert Shiller, </a:t>
            </a:r>
            <a:r>
              <a:rPr lang="en-GB" sz="1400" dirty="0">
                <a:hlinkClick r:id="rId3"/>
              </a:rPr>
              <a:t>https://www.multpl.com</a:t>
            </a:r>
            <a:r>
              <a:rPr lang="en-GB" sz="1400" dirty="0"/>
              <a:t>. Data as of September 2025.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9F7626-4096-4CCB-1EED-DF589C44D232}"/>
              </a:ext>
            </a:extLst>
          </p:cNvPr>
          <p:cNvSpPr txBox="1"/>
          <p:nvPr/>
        </p:nvSpPr>
        <p:spPr>
          <a:xfrm>
            <a:off x="273097" y="691255"/>
            <a:ext cx="11637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US equities adjusted for inflation (top chart) vs Shiller cyclically adjusted PE ratio (CAPE) ratio (bottom chart)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81EC7DD-92F3-023D-C4DD-2FCC492F0217}"/>
              </a:ext>
            </a:extLst>
          </p:cNvPr>
          <p:cNvCxnSpPr>
            <a:cxnSpLocks/>
          </p:cNvCxnSpPr>
          <p:nvPr/>
        </p:nvCxnSpPr>
        <p:spPr>
          <a:xfrm>
            <a:off x="3203890" y="2728937"/>
            <a:ext cx="14959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CFF89BF-0991-40D9-FC62-AD357F2FED45}"/>
              </a:ext>
            </a:extLst>
          </p:cNvPr>
          <p:cNvCxnSpPr>
            <a:cxnSpLocks/>
          </p:cNvCxnSpPr>
          <p:nvPr/>
        </p:nvCxnSpPr>
        <p:spPr>
          <a:xfrm>
            <a:off x="4736295" y="2562578"/>
            <a:ext cx="172064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3865E5-56A2-2760-22A9-4F7BF8E6FE86}"/>
              </a:ext>
            </a:extLst>
          </p:cNvPr>
          <p:cNvCxnSpPr>
            <a:cxnSpLocks/>
          </p:cNvCxnSpPr>
          <p:nvPr/>
        </p:nvCxnSpPr>
        <p:spPr>
          <a:xfrm>
            <a:off x="7105081" y="2296318"/>
            <a:ext cx="1686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6283324-9D24-F34D-6D68-B9C2CB56AAFD}"/>
              </a:ext>
            </a:extLst>
          </p:cNvPr>
          <p:cNvCxnSpPr>
            <a:cxnSpLocks/>
          </p:cNvCxnSpPr>
          <p:nvPr/>
        </p:nvCxnSpPr>
        <p:spPr>
          <a:xfrm>
            <a:off x="9323530" y="1791235"/>
            <a:ext cx="9832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892D651-1F9F-B46F-19BB-70B2CE568C39}"/>
              </a:ext>
            </a:extLst>
          </p:cNvPr>
          <p:cNvSpPr txBox="1"/>
          <p:nvPr/>
        </p:nvSpPr>
        <p:spPr>
          <a:xfrm>
            <a:off x="3444464" y="2352265"/>
            <a:ext cx="1338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22 years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EFA11F2-E1F1-930C-80CE-7A976694930B}"/>
              </a:ext>
            </a:extLst>
          </p:cNvPr>
          <p:cNvSpPr txBox="1"/>
          <p:nvPr/>
        </p:nvSpPr>
        <p:spPr>
          <a:xfrm>
            <a:off x="5042789" y="2210653"/>
            <a:ext cx="1338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26 years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867DB6-7E10-3E2C-9AEE-DBFD447D9BAE}"/>
              </a:ext>
            </a:extLst>
          </p:cNvPr>
          <p:cNvSpPr txBox="1"/>
          <p:nvPr/>
        </p:nvSpPr>
        <p:spPr>
          <a:xfrm>
            <a:off x="7432026" y="1922426"/>
            <a:ext cx="1338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22 years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0FED60-A9B9-55BE-19D5-4CF87A774A25}"/>
              </a:ext>
            </a:extLst>
          </p:cNvPr>
          <p:cNvSpPr txBox="1"/>
          <p:nvPr/>
        </p:nvSpPr>
        <p:spPr>
          <a:xfrm>
            <a:off x="9242322" y="1356759"/>
            <a:ext cx="1338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15 years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C483F-FC8F-61B9-A62F-2B3695EFE0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102" y="3842370"/>
            <a:ext cx="11048831" cy="2456665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B3D518D-24B4-B15C-4D9F-9B293DA0483A}"/>
              </a:ext>
            </a:extLst>
          </p:cNvPr>
          <p:cNvCxnSpPr>
            <a:cxnSpLocks/>
            <a:stCxn id="21" idx="3"/>
          </p:cNvCxnSpPr>
          <p:nvPr/>
        </p:nvCxnSpPr>
        <p:spPr>
          <a:xfrm flipH="1">
            <a:off x="4760462" y="2536931"/>
            <a:ext cx="22350" cy="357070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657FB98-5EE7-6A16-3570-E76D6B50CF26}"/>
              </a:ext>
            </a:extLst>
          </p:cNvPr>
          <p:cNvCxnSpPr>
            <a:cxnSpLocks/>
          </p:cNvCxnSpPr>
          <p:nvPr/>
        </p:nvCxnSpPr>
        <p:spPr>
          <a:xfrm>
            <a:off x="7110895" y="2291758"/>
            <a:ext cx="0" cy="38641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6487A7-B9C1-0FC9-9CB5-890A9C960FF0}"/>
              </a:ext>
            </a:extLst>
          </p:cNvPr>
          <p:cNvCxnSpPr>
            <a:cxnSpLocks/>
          </p:cNvCxnSpPr>
          <p:nvPr/>
        </p:nvCxnSpPr>
        <p:spPr>
          <a:xfrm>
            <a:off x="9323530" y="1791235"/>
            <a:ext cx="0" cy="43163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85C5DE9-B7E1-AC4E-3DC3-B6881B8FE9B6}"/>
              </a:ext>
            </a:extLst>
          </p:cNvPr>
          <p:cNvSpPr txBox="1"/>
          <p:nvPr/>
        </p:nvSpPr>
        <p:spPr>
          <a:xfrm>
            <a:off x="273036" y="117133"/>
            <a:ext cx="11918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Very High US Equity valuations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5518606-B75D-DCF2-20CC-45D50A8C8B55}"/>
              </a:ext>
            </a:extLst>
          </p:cNvPr>
          <p:cNvCxnSpPr>
            <a:cxnSpLocks/>
          </p:cNvCxnSpPr>
          <p:nvPr/>
        </p:nvCxnSpPr>
        <p:spPr>
          <a:xfrm>
            <a:off x="4193906" y="3245771"/>
            <a:ext cx="0" cy="2806021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7AEAA94-9802-E40E-5941-7B9E0D8ADAA2}"/>
              </a:ext>
            </a:extLst>
          </p:cNvPr>
          <p:cNvCxnSpPr>
            <a:cxnSpLocks/>
          </p:cNvCxnSpPr>
          <p:nvPr/>
        </p:nvCxnSpPr>
        <p:spPr>
          <a:xfrm>
            <a:off x="4953580" y="3245771"/>
            <a:ext cx="0" cy="2806021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EFD6DC3-BD6D-2BA6-6273-BF392085E5DD}"/>
              </a:ext>
            </a:extLst>
          </p:cNvPr>
          <p:cNvCxnSpPr>
            <a:cxnSpLocks/>
          </p:cNvCxnSpPr>
          <p:nvPr/>
        </p:nvCxnSpPr>
        <p:spPr>
          <a:xfrm>
            <a:off x="8205169" y="2721597"/>
            <a:ext cx="0" cy="3386037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A0304F1-35C3-05FD-13D5-5940BE6DFC17}"/>
              </a:ext>
            </a:extLst>
          </p:cNvPr>
          <p:cNvCxnSpPr>
            <a:cxnSpLocks/>
          </p:cNvCxnSpPr>
          <p:nvPr/>
        </p:nvCxnSpPr>
        <p:spPr>
          <a:xfrm>
            <a:off x="9956024" y="2149887"/>
            <a:ext cx="0" cy="3901905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98DB512-2068-D240-024F-A2230A6556C8}"/>
              </a:ext>
            </a:extLst>
          </p:cNvPr>
          <p:cNvCxnSpPr>
            <a:cxnSpLocks/>
          </p:cNvCxnSpPr>
          <p:nvPr/>
        </p:nvCxnSpPr>
        <p:spPr>
          <a:xfrm>
            <a:off x="1351821" y="3429000"/>
            <a:ext cx="0" cy="2622792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7E78D52-678E-C00B-1561-DDE6273AD0C6}"/>
              </a:ext>
            </a:extLst>
          </p:cNvPr>
          <p:cNvCxnSpPr>
            <a:cxnSpLocks/>
          </p:cNvCxnSpPr>
          <p:nvPr/>
        </p:nvCxnSpPr>
        <p:spPr>
          <a:xfrm flipH="1">
            <a:off x="3188317" y="2728937"/>
            <a:ext cx="48861" cy="331557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D22CF3-F174-D54E-C8E1-606C8FDD4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1027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9AA33-67FE-6EC2-5BBC-25D4CC715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C134F17-82AB-54E1-29DB-A4AE0F6A2197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6613CF4-CDA9-E409-C20B-3BF3502D999B}"/>
              </a:ext>
            </a:extLst>
          </p:cNvPr>
          <p:cNvSpPr txBox="1"/>
          <p:nvPr/>
        </p:nvSpPr>
        <p:spPr>
          <a:xfrm>
            <a:off x="273036" y="117133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Real yields need to fall for debt to be sustainable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8EA3EED-3491-B0E7-9467-0605AE597D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469914"/>
              </p:ext>
            </p:extLst>
          </p:nvPr>
        </p:nvGraphicFramePr>
        <p:xfrm>
          <a:off x="281644" y="1149986"/>
          <a:ext cx="11471334" cy="5331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1E5C1F5-7BCA-80CB-BD66-C3A6F7F9EAA0}"/>
              </a:ext>
            </a:extLst>
          </p:cNvPr>
          <p:cNvSpPr txBox="1"/>
          <p:nvPr/>
        </p:nvSpPr>
        <p:spPr>
          <a:xfrm>
            <a:off x="281645" y="705118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30 year government bond yield (%)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C858F2-759D-0C7E-359A-A25C16692298}"/>
              </a:ext>
            </a:extLst>
          </p:cNvPr>
          <p:cNvSpPr txBox="1"/>
          <p:nvPr/>
        </p:nvSpPr>
        <p:spPr>
          <a:xfrm>
            <a:off x="649774" y="6481800"/>
            <a:ext cx="11462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Data as of September 2025.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707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3F827-B926-32C5-C2D6-DCB12BB3F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4933937-7DE3-D3E7-36B5-681AC60C0D11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59A17B0-9892-EFDD-2B07-44B146994E7C}"/>
              </a:ext>
            </a:extLst>
          </p:cNvPr>
          <p:cNvSpPr txBox="1"/>
          <p:nvPr/>
        </p:nvSpPr>
        <p:spPr>
          <a:xfrm>
            <a:off x="281644" y="695334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Population aged 25-65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F70D9F-BADC-069E-2611-21F4B54EE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8C1F5-30ED-C155-FFAC-94C1E10EA7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82"/>
          <a:stretch>
            <a:fillRect/>
          </a:stretch>
        </p:blipFill>
        <p:spPr>
          <a:xfrm>
            <a:off x="281644" y="1121135"/>
            <a:ext cx="11462725" cy="51401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C4B904-3157-5970-D8C0-43B75D472809}"/>
              </a:ext>
            </a:extLst>
          </p:cNvPr>
          <p:cNvSpPr txBox="1"/>
          <p:nvPr/>
        </p:nvSpPr>
        <p:spPr>
          <a:xfrm>
            <a:off x="799061" y="6508515"/>
            <a:ext cx="1381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UN. Data as of September 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DFE799-34D5-F988-EC9A-B4DAD2164EB8}"/>
              </a:ext>
            </a:extLst>
          </p:cNvPr>
          <p:cNvSpPr txBox="1"/>
          <p:nvPr/>
        </p:nvSpPr>
        <p:spPr>
          <a:xfrm>
            <a:off x="273036" y="115509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Shrinking working age populations in many countries</a:t>
            </a:r>
          </a:p>
        </p:txBody>
      </p:sp>
    </p:spTree>
    <p:extLst>
      <p:ext uri="{BB962C8B-B14F-4D97-AF65-F5344CB8AC3E}">
        <p14:creationId xmlns:p14="http://schemas.microsoft.com/office/powerpoint/2010/main" val="662343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86957-81DB-6BA1-7022-27ADD74C4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0ECC53C-B58D-29DA-69C1-1D211E23654C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73E481C-3715-D41F-3DBC-1A1B4FC0D723}"/>
              </a:ext>
            </a:extLst>
          </p:cNvPr>
          <p:cNvSpPr txBox="1"/>
          <p:nvPr/>
        </p:nvSpPr>
        <p:spPr>
          <a:xfrm>
            <a:off x="646661" y="6356115"/>
            <a:ext cx="1381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UN. Data as of September 30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AD085C-10FF-A09C-368C-4EAF3DD60282}"/>
              </a:ext>
            </a:extLst>
          </p:cNvPr>
          <p:cNvSpPr txBox="1"/>
          <p:nvPr/>
        </p:nvSpPr>
        <p:spPr>
          <a:xfrm>
            <a:off x="273036" y="117133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Some countries’ adult populations are set to decline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0A7FA-9CD7-0399-008A-EF535B54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573C25-FF15-BD25-EB5D-EA785329C5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14" t="4528" r="14" b="-1750"/>
          <a:stretch>
            <a:fillRect/>
          </a:stretch>
        </p:blipFill>
        <p:spPr>
          <a:xfrm>
            <a:off x="281645" y="1033669"/>
            <a:ext cx="11462725" cy="52136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3C11CF5-9186-2C39-F0FD-52789C163F43}"/>
              </a:ext>
            </a:extLst>
          </p:cNvPr>
          <p:cNvSpPr txBox="1"/>
          <p:nvPr/>
        </p:nvSpPr>
        <p:spPr>
          <a:xfrm>
            <a:off x="281645" y="633559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Population aged 25 or over</a:t>
            </a:r>
          </a:p>
        </p:txBody>
      </p:sp>
    </p:spTree>
    <p:extLst>
      <p:ext uri="{BB962C8B-B14F-4D97-AF65-F5344CB8AC3E}">
        <p14:creationId xmlns:p14="http://schemas.microsoft.com/office/powerpoint/2010/main" val="2164265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01488-89F6-85A9-CB79-48D9C428B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6D1A8F9-2DCE-4016-B612-0203CAE82913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1951B6D-D7C7-224A-1BAA-38B86E842E30}"/>
              </a:ext>
            </a:extLst>
          </p:cNvPr>
          <p:cNvSpPr txBox="1"/>
          <p:nvPr/>
        </p:nvSpPr>
        <p:spPr>
          <a:xfrm>
            <a:off x="222297" y="691255"/>
            <a:ext cx="116372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Near term risks: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Recession, Equity bubbles, Bond Market Crises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Long term: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Debt / currency devaluation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Demographics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Deglobalisation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Redistribution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F18171-E973-7F49-A56D-852A81321F1D}"/>
              </a:ext>
            </a:extLst>
          </p:cNvPr>
          <p:cNvSpPr txBox="1"/>
          <p:nvPr/>
        </p:nvSpPr>
        <p:spPr>
          <a:xfrm>
            <a:off x="194378" y="88743"/>
            <a:ext cx="11637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Plenty of Peril</a:t>
            </a:r>
          </a:p>
        </p:txBody>
      </p:sp>
    </p:spTree>
    <p:extLst>
      <p:ext uri="{BB962C8B-B14F-4D97-AF65-F5344CB8AC3E}">
        <p14:creationId xmlns:p14="http://schemas.microsoft.com/office/powerpoint/2010/main" val="3922435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05B15-F4D9-C1EB-08BE-4B7456D21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D1072E-7524-0494-FEE7-8CF142F7669A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F9D5A62-8F15-93CE-6398-E126394C0E06}"/>
              </a:ext>
            </a:extLst>
          </p:cNvPr>
          <p:cNvSpPr txBox="1"/>
          <p:nvPr/>
        </p:nvSpPr>
        <p:spPr>
          <a:xfrm>
            <a:off x="649774" y="6481800"/>
            <a:ext cx="11462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Source: ONS, HMRC PAYE, data as of end of August 2025.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3C2838-856C-CAD7-CA2C-FF057C4BCAC2}"/>
              </a:ext>
            </a:extLst>
          </p:cNvPr>
          <p:cNvSpPr txBox="1"/>
          <p:nvPr/>
        </p:nvSpPr>
        <p:spPr>
          <a:xfrm>
            <a:off x="222297" y="691255"/>
            <a:ext cx="116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UK employment, private sector ex admin, change month on month in thousands (excluding self employed)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89918B-9646-D207-5BA1-B59705E83702}"/>
              </a:ext>
            </a:extLst>
          </p:cNvPr>
          <p:cNvSpPr txBox="1"/>
          <p:nvPr/>
        </p:nvSpPr>
        <p:spPr>
          <a:xfrm>
            <a:off x="194378" y="88743"/>
            <a:ext cx="11637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UK private sector is already in a jobs recession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2FB539E-A832-EEC8-D345-D5DABF739F19}"/>
              </a:ext>
            </a:extLst>
          </p:cNvPr>
          <p:cNvGraphicFramePr>
            <a:graphicFrameLocks/>
          </p:cNvGraphicFramePr>
          <p:nvPr/>
        </p:nvGraphicFramePr>
        <p:xfrm>
          <a:off x="281645" y="1141170"/>
          <a:ext cx="11413398" cy="5253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077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1389E-0C5C-42A9-8DA6-FAA01780C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EF78BA-71BE-0092-0CCB-727F6E15E44F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ACD2506-C402-E7C5-891F-7516FB7B3810}"/>
              </a:ext>
            </a:extLst>
          </p:cNvPr>
          <p:cNvSpPr txBox="1"/>
          <p:nvPr/>
        </p:nvSpPr>
        <p:spPr>
          <a:xfrm>
            <a:off x="649774" y="6481800"/>
            <a:ext cx="11462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Source: ONS, HMRC PAYE, data as of end of August 2025.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A7C0-B85F-9DAF-41B0-929F82300ACB}"/>
              </a:ext>
            </a:extLst>
          </p:cNvPr>
          <p:cNvSpPr txBox="1"/>
          <p:nvPr/>
        </p:nvSpPr>
        <p:spPr>
          <a:xfrm>
            <a:off x="222297" y="691255"/>
            <a:ext cx="116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UK employment in selected cyclical sectors, change month on month in thousands (excluding self employed)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E18A1-19DA-3A30-E08C-5570F4EE9D50}"/>
              </a:ext>
            </a:extLst>
          </p:cNvPr>
          <p:cNvSpPr txBox="1"/>
          <p:nvPr/>
        </p:nvSpPr>
        <p:spPr>
          <a:xfrm>
            <a:off x="194378" y="88743"/>
            <a:ext cx="11637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is a broad-based decline in payrolls across key private cyclical industries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3AC0B49-4C2C-41C0-8EA6-3BCAC79B27AB}"/>
              </a:ext>
            </a:extLst>
          </p:cNvPr>
          <p:cNvGraphicFramePr>
            <a:graphicFrameLocks/>
          </p:cNvGraphicFramePr>
          <p:nvPr/>
        </p:nvGraphicFramePr>
        <p:xfrm>
          <a:off x="281644" y="1141170"/>
          <a:ext cx="11462725" cy="5281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171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F6BEE-5381-3A6C-3499-D6DDF97FF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09C095-3C66-FA79-4548-CC8497F9FCD3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A90B738-77C6-BBFA-6E86-3C18E0C81C3F}"/>
              </a:ext>
            </a:extLst>
          </p:cNvPr>
          <p:cNvSpPr txBox="1"/>
          <p:nvPr/>
        </p:nvSpPr>
        <p:spPr>
          <a:xfrm>
            <a:off x="649774" y="6481800"/>
            <a:ext cx="11462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Source: ONS, HMRC PAYE, data as of end of August 2025.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961DF5-E4D1-6B71-182C-FAC8039AB49C}"/>
              </a:ext>
            </a:extLst>
          </p:cNvPr>
          <p:cNvSpPr txBox="1"/>
          <p:nvPr/>
        </p:nvSpPr>
        <p:spPr>
          <a:xfrm>
            <a:off x="222297" y="691255"/>
            <a:ext cx="116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UK employment in selected cyclical sectors, change month on month in thousands (excluding self employed)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CAC23A-3CDD-E4CD-03A7-C42B74A5188B}"/>
              </a:ext>
            </a:extLst>
          </p:cNvPr>
          <p:cNvSpPr txBox="1"/>
          <p:nvPr/>
        </p:nvSpPr>
        <p:spPr>
          <a:xfrm>
            <a:off x="194378" y="88743"/>
            <a:ext cx="11637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Payrolls are declining across key private cyclical industries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94A621-A988-C22E-C8B9-3143F1CFA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1" y="133004"/>
            <a:ext cx="11890202" cy="672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0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EAA71-2F21-43F6-3F91-5AFA92668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BBAB8B-5FF0-F5EB-DFD5-BD915D3BB1C7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E003A6A-5519-11EC-A2D0-79F952A83A5E}"/>
              </a:ext>
            </a:extLst>
          </p:cNvPr>
          <p:cNvSpPr txBox="1"/>
          <p:nvPr/>
        </p:nvSpPr>
        <p:spPr>
          <a:xfrm>
            <a:off x="646661" y="6356115"/>
            <a:ext cx="1381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ONS, Data latest available as of 3 October 2025.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26E9F-3855-016D-954E-553A5221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AB5EB3-153D-8D72-91EB-20FA295A96DA}"/>
              </a:ext>
            </a:extLst>
          </p:cNvPr>
          <p:cNvSpPr txBox="1"/>
          <p:nvPr/>
        </p:nvSpPr>
        <p:spPr>
          <a:xfrm>
            <a:off x="273036" y="117133"/>
            <a:ext cx="11918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Most of the recent increase in inflation is down to energy and water bills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676BECD-2121-D18D-4BB3-EA8266563B90}"/>
              </a:ext>
            </a:extLst>
          </p:cNvPr>
          <p:cNvGraphicFramePr>
            <a:graphicFrameLocks/>
          </p:cNvGraphicFramePr>
          <p:nvPr/>
        </p:nvGraphicFramePr>
        <p:xfrm>
          <a:off x="273036" y="1148316"/>
          <a:ext cx="11462725" cy="5150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5206DCE-5EEE-3484-4E77-5412A4CFCE5D}"/>
              </a:ext>
            </a:extLst>
          </p:cNvPr>
          <p:cNvSpPr txBox="1"/>
          <p:nvPr/>
        </p:nvSpPr>
        <p:spPr>
          <a:xfrm>
            <a:off x="281644" y="701971"/>
            <a:ext cx="11918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Detailed breakdown of the drivers of the increase in UK year on year inflation since September 2024</a:t>
            </a:r>
          </a:p>
        </p:txBody>
      </p:sp>
    </p:spTree>
    <p:extLst>
      <p:ext uri="{BB962C8B-B14F-4D97-AF65-F5344CB8AC3E}">
        <p14:creationId xmlns:p14="http://schemas.microsoft.com/office/powerpoint/2010/main" val="65890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523DA-D116-C8BA-8F9C-D04694204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CAFF05-29BA-FEFC-7EA9-9E68A9DF80A9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CA1F65C-18D6-B8E9-CE12-B05EDF0E377D}"/>
              </a:ext>
            </a:extLst>
          </p:cNvPr>
          <p:cNvSpPr txBox="1"/>
          <p:nvPr/>
        </p:nvSpPr>
        <p:spPr>
          <a:xfrm>
            <a:off x="646661" y="6356115"/>
            <a:ext cx="1381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Eurostat, EC employment expectations indicator. Data as of September 30.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5FD5FA-7E4A-29F7-A0A8-75A4C539BFD6}"/>
              </a:ext>
            </a:extLst>
          </p:cNvPr>
          <p:cNvSpPr txBox="1"/>
          <p:nvPr/>
        </p:nvSpPr>
        <p:spPr>
          <a:xfrm>
            <a:off x="273036" y="117133"/>
            <a:ext cx="11918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France and Germany are struggling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9C274-5FB1-CE42-573B-B9BC5ADD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5C58C1-9954-8EE1-FD1D-E88E91771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45" y="1081379"/>
            <a:ext cx="11462724" cy="52747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2BADE6-9996-6CE6-EBE9-F4DB6D03FF17}"/>
              </a:ext>
            </a:extLst>
          </p:cNvPr>
          <p:cNvSpPr txBox="1"/>
          <p:nvPr/>
        </p:nvSpPr>
        <p:spPr>
          <a:xfrm>
            <a:off x="281644" y="704947"/>
            <a:ext cx="8410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Employment expectations</a:t>
            </a:r>
          </a:p>
        </p:txBody>
      </p:sp>
    </p:spTree>
    <p:extLst>
      <p:ext uri="{BB962C8B-B14F-4D97-AF65-F5344CB8AC3E}">
        <p14:creationId xmlns:p14="http://schemas.microsoft.com/office/powerpoint/2010/main" val="4181545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B1AF6-4A0C-1942-2788-CD04E610C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5DFD8B-16CE-275D-E3D0-DB741F56DFCA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060461F-60F3-E268-FE0E-E86EA68F09EF}"/>
              </a:ext>
            </a:extLst>
          </p:cNvPr>
          <p:cNvSpPr txBox="1"/>
          <p:nvPr/>
        </p:nvSpPr>
        <p:spPr>
          <a:xfrm>
            <a:off x="222297" y="691255"/>
            <a:ext cx="116372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23E992-CF93-8EE8-BFD6-142680F20C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7233976"/>
              </p:ext>
            </p:extLst>
          </p:nvPr>
        </p:nvGraphicFramePr>
        <p:xfrm>
          <a:off x="281644" y="1031799"/>
          <a:ext cx="11462725" cy="5412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346A172-A3A1-0EEB-E28A-98C344BE7DD4}"/>
              </a:ext>
            </a:extLst>
          </p:cNvPr>
          <p:cNvSpPr txBox="1"/>
          <p:nvPr/>
        </p:nvSpPr>
        <p:spPr>
          <a:xfrm>
            <a:off x="194378" y="88743"/>
            <a:ext cx="11637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German industrial production is very weak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7C9D66-FEAC-BA86-84DB-A02A22EDD467}"/>
              </a:ext>
            </a:extLst>
          </p:cNvPr>
          <p:cNvSpPr txBox="1"/>
          <p:nvPr/>
        </p:nvSpPr>
        <p:spPr>
          <a:xfrm>
            <a:off x="273098" y="691255"/>
            <a:ext cx="116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German industrial production, seasonally adjusted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31BF35-B3C5-761D-8156-8F95A2FB93D9}"/>
              </a:ext>
            </a:extLst>
          </p:cNvPr>
          <p:cNvSpPr txBox="1"/>
          <p:nvPr/>
        </p:nvSpPr>
        <p:spPr>
          <a:xfrm>
            <a:off x="729275" y="6290801"/>
            <a:ext cx="11462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Source: Destatis, data is real and as of end of August 2025.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01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E5C6D-424C-315A-C814-FC1C78C09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B88C26-5054-FE0D-9681-AE5D8CE90571}"/>
              </a:ext>
            </a:extLst>
          </p:cNvPr>
          <p:cNvSpPr txBox="1"/>
          <p:nvPr/>
        </p:nvSpPr>
        <p:spPr>
          <a:xfrm>
            <a:off x="151786" y="108155"/>
            <a:ext cx="12040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Spain and Italy have done better than France and Germany because of cheaper labour following internal devaluation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5A77BE-3D8F-8D46-94ED-8FC9FB770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86" y="561575"/>
            <a:ext cx="5849166" cy="5734850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6EE9425-D75F-4A85-9332-5AC1D2E4FB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83271"/>
              </p:ext>
            </p:extLst>
          </p:nvPr>
        </p:nvGraphicFramePr>
        <p:xfrm>
          <a:off x="6000952" y="993057"/>
          <a:ext cx="6039262" cy="5303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186A4DB-86BE-08F1-6917-54F302EA1373}"/>
              </a:ext>
            </a:extLst>
          </p:cNvPr>
          <p:cNvSpPr txBox="1"/>
          <p:nvPr/>
        </p:nvSpPr>
        <p:spPr>
          <a:xfrm>
            <a:off x="5970415" y="514473"/>
            <a:ext cx="116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Labour costs as % of EU average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566860-7FE8-E0D4-54A4-3C1E92C84D57}"/>
              </a:ext>
            </a:extLst>
          </p:cNvPr>
          <p:cNvSpPr txBox="1"/>
          <p:nvPr/>
        </p:nvSpPr>
        <p:spPr>
          <a:xfrm>
            <a:off x="646661" y="6356115"/>
            <a:ext cx="1381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Eurostat. Data as of end of 2024.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F9C949A-A111-A433-9BAB-3811061657F4}"/>
              </a:ext>
            </a:extLst>
          </p:cNvPr>
          <p:cNvCxnSpPr>
            <a:cxnSpLocks/>
          </p:cNvCxnSpPr>
          <p:nvPr/>
        </p:nvCxnSpPr>
        <p:spPr>
          <a:xfrm>
            <a:off x="215810" y="515576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87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85DF2-31D7-B5D9-4679-71EE4D4AA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B0792B-DE3B-39A1-913E-63A3F1F0F77A}"/>
              </a:ext>
            </a:extLst>
          </p:cNvPr>
          <p:cNvCxnSpPr>
            <a:cxnSpLocks/>
          </p:cNvCxnSpPr>
          <p:nvPr/>
        </p:nvCxnSpPr>
        <p:spPr>
          <a:xfrm>
            <a:off x="281645" y="610671"/>
            <a:ext cx="114627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016AF6B-0EF2-4FA8-3AB8-0BAABF6075C4}"/>
              </a:ext>
            </a:extLst>
          </p:cNvPr>
          <p:cNvSpPr txBox="1"/>
          <p:nvPr/>
        </p:nvSpPr>
        <p:spPr>
          <a:xfrm>
            <a:off x="729013" y="6429795"/>
            <a:ext cx="1191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BLS. Data as of end of August 2025. Seasonally adjusted.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9B4B49-E723-6F99-FB06-5A461598F9B6}"/>
              </a:ext>
            </a:extLst>
          </p:cNvPr>
          <p:cNvSpPr/>
          <p:nvPr/>
        </p:nvSpPr>
        <p:spPr>
          <a:xfrm>
            <a:off x="1720647" y="1217996"/>
            <a:ext cx="2075814" cy="5506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\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E88F1C-E81D-2CED-15DF-394B89B61382}"/>
              </a:ext>
            </a:extLst>
          </p:cNvPr>
          <p:cNvSpPr txBox="1"/>
          <p:nvPr/>
        </p:nvSpPr>
        <p:spPr>
          <a:xfrm>
            <a:off x="273036" y="117133"/>
            <a:ext cx="11918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Excluding healthcare, the US is now seeing job cuts too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F7542BE-30C7-4411-B0BF-2AE038BC982C}"/>
              </a:ext>
            </a:extLst>
          </p:cNvPr>
          <p:cNvGraphicFramePr>
            <a:graphicFrameLocks/>
          </p:cNvGraphicFramePr>
          <p:nvPr/>
        </p:nvGraphicFramePr>
        <p:xfrm>
          <a:off x="281645" y="1106998"/>
          <a:ext cx="11462725" cy="5229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2B22276-A76E-2556-02F3-80C426C94224}"/>
              </a:ext>
            </a:extLst>
          </p:cNvPr>
          <p:cNvSpPr txBox="1"/>
          <p:nvPr/>
        </p:nvSpPr>
        <p:spPr>
          <a:xfrm>
            <a:off x="281644" y="704947"/>
            <a:ext cx="8410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US non-farm payrolls excluding healthcare and social assistance, change month on month, thousands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8506B3-DBB7-14CC-2D7C-13685F57B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90738-05BA-420E-BE6F-EC193203D843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210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69301622015F408630BC7FE1520400" ma:contentTypeVersion="19" ma:contentTypeDescription="Create a new document." ma:contentTypeScope="" ma:versionID="0ed2dbff056486cacb7c947cbf1e734d">
  <xsd:schema xmlns:xsd="http://www.w3.org/2001/XMLSchema" xmlns:xs="http://www.w3.org/2001/XMLSchema" xmlns:p="http://schemas.microsoft.com/office/2006/metadata/properties" xmlns:ns2="38021c6a-44be-4523-8346-17dfbf87dd69" xmlns:ns3="cade96b3-9cb3-4d52-b6d3-56e10ce1e134" targetNamespace="http://schemas.microsoft.com/office/2006/metadata/properties" ma:root="true" ma:fieldsID="e2e616e8ca7459303aa5bb683db453aa" ns2:_="" ns3:_="">
    <xsd:import namespace="38021c6a-44be-4523-8346-17dfbf87dd69"/>
    <xsd:import namespace="cade96b3-9cb3-4d52-b6d3-56e10ce1e1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21c6a-44be-4523-8346-17dfbf87dd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4b290ae-9e39-48cc-990c-0ac802c266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e96b3-9cb3-4d52-b6d3-56e10ce1e13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3a01f2a-4d10-4aff-a5bb-11f61a5efbf3}" ma:internalName="TaxCatchAll" ma:showField="CatchAllData" ma:web="cade96b3-9cb3-4d52-b6d3-56e10ce1e1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de96b3-9cb3-4d52-b6d3-56e10ce1e134" xsi:nil="true"/>
    <lcf76f155ced4ddcb4097134ff3c332f xmlns="38021c6a-44be-4523-8346-17dfbf87dd6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1E60A3A-477C-4ED4-B334-33890C552C61}"/>
</file>

<file path=customXml/itemProps2.xml><?xml version="1.0" encoding="utf-8"?>
<ds:datastoreItem xmlns:ds="http://schemas.openxmlformats.org/officeDocument/2006/customXml" ds:itemID="{C385B487-C831-4CAF-89E3-40EB79F7C98A}"/>
</file>

<file path=customXml/itemProps3.xml><?xml version="1.0" encoding="utf-8"?>
<ds:datastoreItem xmlns:ds="http://schemas.openxmlformats.org/officeDocument/2006/customXml" ds:itemID="{3A92B5AD-AC0D-402C-ACD8-F5870CDEDDFA}"/>
</file>

<file path=docProps/app.xml><?xml version="1.0" encoding="utf-8"?>
<Properties xmlns="http://schemas.openxmlformats.org/officeDocument/2006/extended-properties" xmlns:vt="http://schemas.openxmlformats.org/officeDocument/2006/docPropsVTypes">
  <TotalTime>32185</TotalTime>
  <Words>563</Words>
  <Application>Microsoft Office PowerPoint</Application>
  <PresentationFormat>Widescreen</PresentationFormat>
  <Paragraphs>87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Bell</dc:creator>
  <cp:lastModifiedBy>Michael Bell</cp:lastModifiedBy>
  <cp:revision>6</cp:revision>
  <dcterms:created xsi:type="dcterms:W3CDTF">2025-06-27T11:25:58Z</dcterms:created>
  <dcterms:modified xsi:type="dcterms:W3CDTF">2025-10-08T13:59:42Z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0x0101001F69301622015F408630BC7FE1520400</vt:lpwstr>
  </property>
</Properties>
</file>