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5" r:id="rId11"/>
  </p:sldMasterIdLst>
  <p:notesMasterIdLst>
    <p:notesMasterId r:id="rId32"/>
  </p:notesMasterIdLst>
  <p:handoutMasterIdLst>
    <p:handoutMasterId r:id="rId33"/>
  </p:handoutMasterIdLst>
  <p:sldIdLst>
    <p:sldId id="1462" r:id="rId12"/>
    <p:sldId id="1572" r:id="rId13"/>
    <p:sldId id="1491" r:id="rId14"/>
    <p:sldId id="1575" r:id="rId15"/>
    <p:sldId id="1499" r:id="rId16"/>
    <p:sldId id="1567" r:id="rId17"/>
    <p:sldId id="1544" r:id="rId18"/>
    <p:sldId id="1576" r:id="rId19"/>
    <p:sldId id="1577" r:id="rId20"/>
    <p:sldId id="1579" r:id="rId21"/>
    <p:sldId id="1554" r:id="rId22"/>
    <p:sldId id="1568" r:id="rId23"/>
    <p:sldId id="1580" r:id="rId24"/>
    <p:sldId id="1584" r:id="rId25"/>
    <p:sldId id="1606" r:id="rId26"/>
    <p:sldId id="1540" r:id="rId27"/>
    <p:sldId id="1582" r:id="rId28"/>
    <p:sldId id="1581" r:id="rId29"/>
    <p:sldId id="1585" r:id="rId30"/>
    <p:sldId id="304" r:id="rId31"/>
  </p:sldIdLst>
  <p:sldSz cx="9144000" cy="5143500" type="screen16x9"/>
  <p:notesSz cx="6810375" cy="9942513"/>
  <p:custDataLst>
    <p:custData r:id="rId4"/>
    <p:custData r:id="rId5"/>
    <p:custData r:id="rId6"/>
    <p:custData r:id="rId7"/>
    <p:custData r:id="rId8"/>
    <p:custData r:id="rId9"/>
    <p:custData r:id="rId10"/>
    <p:tags r:id="rId34"/>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B9C22E5-62CE-4929-8204-91E9AFB93295}">
          <p14:sldIdLst>
            <p14:sldId id="1462"/>
            <p14:sldId id="1572"/>
          </p14:sldIdLst>
        </p14:section>
        <p14:section name="1. Introduction: Cloud Hype ✅" id="{88987CD3-ECC1-6B41-9641-519D0B737812}">
          <p14:sldIdLst>
            <p14:sldId id="1491"/>
            <p14:sldId id="1575"/>
            <p14:sldId id="1499"/>
          </p14:sldIdLst>
        </p14:section>
        <p14:section name="Cloud Benefits" id="{C1B83B9C-FEDB-0F4A-9614-35513C260CDE}">
          <p14:sldIdLst>
            <p14:sldId id="1567"/>
            <p14:sldId id="1544"/>
            <p14:sldId id="1576"/>
            <p14:sldId id="1577"/>
            <p14:sldId id="1579"/>
            <p14:sldId id="1554"/>
            <p14:sldId id="1568"/>
            <p14:sldId id="1580"/>
            <p14:sldId id="1584"/>
            <p14:sldId id="1606"/>
            <p14:sldId id="1540"/>
            <p14:sldId id="1582"/>
            <p14:sldId id="1581"/>
            <p14:sldId id="1585"/>
          </p14:sldIdLst>
        </p14:section>
        <p14:section name="Important information" id="{F29160EC-356E-43C5-AAE9-2C7C48C61DE5}">
          <p14:sldIdLst>
            <p14:sldId id="304"/>
          </p14:sldIdLst>
        </p14:section>
        <p14:section name="Default Section" id="{17B1FF27-D5F8-C344-9724-2D507736A752}">
          <p14:sldIdLst/>
        </p14:section>
      </p14:sectionLst>
    </p:ext>
    <p:ext uri="{EFAFB233-063F-42B5-8137-9DF3F51BA10A}">
      <p15:sldGuideLst xmlns:p15="http://schemas.microsoft.com/office/powerpoint/2012/main">
        <p15:guide id="2" orient="horz" pos="985" userDrawn="1">
          <p15:clr>
            <a:srgbClr val="A4A3A4"/>
          </p15:clr>
        </p15:guide>
        <p15:guide id="5" pos="192" userDrawn="1">
          <p15:clr>
            <a:srgbClr val="A4A3A4"/>
          </p15:clr>
        </p15:guide>
        <p15:guide id="10" orient="horz" pos="1144" userDrawn="1">
          <p15:clr>
            <a:srgbClr val="A4A3A4"/>
          </p15:clr>
        </p15:guide>
        <p15:guide id="11" pos="158" userDrawn="1">
          <p15:clr>
            <a:srgbClr val="A4A3A4"/>
          </p15:clr>
        </p15:guide>
        <p15:guide id="12" pos="5583">
          <p15:clr>
            <a:srgbClr val="A4A3A4"/>
          </p15:clr>
        </p15:guide>
        <p15:guide id="15" orient="horz" pos="3038" userDrawn="1">
          <p15:clr>
            <a:srgbClr val="A4A3A4"/>
          </p15:clr>
        </p15:guide>
        <p15:guide id="16" orient="horz" pos="2074"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C9620D-E01D-6C33-FB99-E9B1747A32AC}" name="James Blackburn (London)" initials="JB(" userId="S::James.Blackburn@man.com::72868061-71b8-4d5a-a04d-68fe78ab2597" providerId="AD"/>
  <p188:author id="{B7C3B22D-9970-7C25-CE8F-EB538703C0FC}" name="Tom Price (London)" initials="TP(" userId="S::tom.price@man.com::d4898486-2b3f-475e-9ac0-c0903ebe936e" providerId="AD"/>
  <p188:author id="{60748F5A-9C30-F18E-A30A-C39B8844BA58}" name="James Blackburn (London)" initials="J(" userId="S::james.blackburn@man.com::72868061-71b8-4d5a-a04d-68fe78ab2597" providerId="AD"/>
  <p188:author id="{9E9CD59F-60B6-4093-59AD-92EBEEEF90BB}" name="Xuan Le (London)" initials="X(" userId="S::xuan.le@man.com::b8686ed5-411b-4c31-90e5-100c8352e859" providerId="AD"/>
  <p188:author id="{1CC780C9-09AE-B12C-5A75-41F64EBB643A}" name="Luca Padovani (London)" initials="L(" userId="S::luca.padovani@man.com::0f50625a-f0f3-47fd-8b7e-aab514912eaf" providerId="AD"/>
  <p188:author id="{E91C88D4-E4F9-1AAC-67A3-92F008C6E7D0}" name="Xuan Le (London)" initials="" userId="S::Xuan.Le@man.com::b8686ed5-411b-4c31-90e5-100c8352e859" providerId="AD"/>
  <p188:author id="{70EEA0FB-6CB8-745C-9EDA-3B0DF1B79DC1}" name="Barry Fitzgerald (London)" initials="BF" userId="S::Barry.Fitzgerald@man.com::2e463213-7043-42e4-ac9a-5887256bd9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D7E1"/>
    <a:srgbClr val="ED8B02"/>
    <a:srgbClr val="0058BA"/>
    <a:srgbClr val="51AFBF"/>
    <a:srgbClr val="7F7F7F"/>
    <a:srgbClr val="132544"/>
    <a:srgbClr val="ACC9E5"/>
    <a:srgbClr val="646E6E"/>
    <a:srgbClr val="A7AAAF"/>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484534-3E99-40EB-8E65-B43066B1FF15}" v="7" dt="2025-09-30T08:26:49.772"/>
    <p1510:client id="{655464D1-2679-41DE-8BF1-7042D5C2053C}" v="219" dt="2025-09-29T14:58:11.168"/>
    <p1510:client id="{A8659FB6-A3E8-4696-973F-C07F898FAD06}" v="2466" dt="2025-09-29T15:33:07.2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506" y="2124"/>
      </p:cViewPr>
      <p:guideLst>
        <p:guide orient="horz" pos="985"/>
        <p:guide pos="192"/>
        <p:guide orient="horz" pos="1144"/>
        <p:guide pos="158"/>
        <p:guide pos="5583"/>
        <p:guide orient="horz" pos="3038"/>
        <p:guide orient="horz" pos="2074"/>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microsoft.com/office/2016/11/relationships/changesInfo" Target="changesInfos/changesInfo1.xml"/><Relationship Id="rId21" Type="http://schemas.openxmlformats.org/officeDocument/2006/relationships/slide" Target="slides/slide10.xml"/><Relationship Id="rId34" Type="http://schemas.openxmlformats.org/officeDocument/2006/relationships/tags" Target="tags/tag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uan Le (London)" userId="b8686ed5-411b-4c31-90e5-100c8352e859" providerId="ADAL" clId="{2F484534-3E99-40EB-8E65-B43066B1FF15}"/>
    <pc:docChg chg="custSel modSld">
      <pc:chgData name="Xuan Le (London)" userId="b8686ed5-411b-4c31-90e5-100c8352e859" providerId="ADAL" clId="{2F484534-3E99-40EB-8E65-B43066B1FF15}" dt="2025-09-30T08:41:42.046" v="108" actId="20577"/>
      <pc:docMkLst>
        <pc:docMk/>
      </pc:docMkLst>
      <pc:sldChg chg="delSp mod">
        <pc:chgData name="Xuan Le (London)" userId="b8686ed5-411b-4c31-90e5-100c8352e859" providerId="ADAL" clId="{2F484534-3E99-40EB-8E65-B43066B1FF15}" dt="2025-09-30T08:25:01.966" v="0" actId="478"/>
        <pc:sldMkLst>
          <pc:docMk/>
          <pc:sldMk cId="3241569579" sldId="1462"/>
        </pc:sldMkLst>
        <pc:picChg chg="del">
          <ac:chgData name="Xuan Le (London)" userId="b8686ed5-411b-4c31-90e5-100c8352e859" providerId="ADAL" clId="{2F484534-3E99-40EB-8E65-B43066B1FF15}" dt="2025-09-30T08:25:01.966" v="0" actId="478"/>
          <ac:picMkLst>
            <pc:docMk/>
            <pc:sldMk cId="3241569579" sldId="1462"/>
            <ac:picMk id="3" creationId="{A2ABD33A-A4B0-EF98-5B87-C61763B2D680}"/>
          </ac:picMkLst>
        </pc:picChg>
        <pc:picChg chg="del">
          <ac:chgData name="Xuan Le (London)" userId="b8686ed5-411b-4c31-90e5-100c8352e859" providerId="ADAL" clId="{2F484534-3E99-40EB-8E65-B43066B1FF15}" dt="2025-09-30T08:25:01.966" v="0" actId="478"/>
          <ac:picMkLst>
            <pc:docMk/>
            <pc:sldMk cId="3241569579" sldId="1462"/>
            <ac:picMk id="12" creationId="{A8FE1E04-537F-CE82-FB8C-384438EA7D46}"/>
          </ac:picMkLst>
        </pc:picChg>
      </pc:sldChg>
      <pc:sldChg chg="delSp modSp">
        <pc:chgData name="Xuan Le (London)" userId="b8686ed5-411b-4c31-90e5-100c8352e859" providerId="ADAL" clId="{2F484534-3E99-40EB-8E65-B43066B1FF15}" dt="2025-09-30T08:25:18.197" v="2" actId="478"/>
        <pc:sldMkLst>
          <pc:docMk/>
          <pc:sldMk cId="281290480" sldId="1499"/>
        </pc:sldMkLst>
        <pc:picChg chg="del mod">
          <ac:chgData name="Xuan Le (London)" userId="b8686ed5-411b-4c31-90e5-100c8352e859" providerId="ADAL" clId="{2F484534-3E99-40EB-8E65-B43066B1FF15}" dt="2025-09-30T08:25:18.197" v="2" actId="478"/>
          <ac:picMkLst>
            <pc:docMk/>
            <pc:sldMk cId="281290480" sldId="1499"/>
            <ac:picMk id="1026" creationId="{27482067-1E3F-189A-31BC-8CD59987A482}"/>
          </ac:picMkLst>
        </pc:picChg>
        <pc:picChg chg="del mod">
          <ac:chgData name="Xuan Le (London)" userId="b8686ed5-411b-4c31-90e5-100c8352e859" providerId="ADAL" clId="{2F484534-3E99-40EB-8E65-B43066B1FF15}" dt="2025-09-30T08:25:18.197" v="2" actId="478"/>
          <ac:picMkLst>
            <pc:docMk/>
            <pc:sldMk cId="281290480" sldId="1499"/>
            <ac:picMk id="1028" creationId="{A3B149F9-0602-7674-140D-CD79269ABD10}"/>
          </ac:picMkLst>
        </pc:picChg>
        <pc:picChg chg="del mod">
          <ac:chgData name="Xuan Le (London)" userId="b8686ed5-411b-4c31-90e5-100c8352e859" providerId="ADAL" clId="{2F484534-3E99-40EB-8E65-B43066B1FF15}" dt="2025-09-30T08:25:18.197" v="2" actId="478"/>
          <ac:picMkLst>
            <pc:docMk/>
            <pc:sldMk cId="281290480" sldId="1499"/>
            <ac:picMk id="1030" creationId="{33387D06-08D7-058F-415D-01031B01A2BB}"/>
          </ac:picMkLst>
        </pc:picChg>
      </pc:sldChg>
      <pc:sldChg chg="modSp mod">
        <pc:chgData name="Xuan Le (London)" userId="b8686ed5-411b-4c31-90e5-100c8352e859" providerId="ADAL" clId="{2F484534-3E99-40EB-8E65-B43066B1FF15}" dt="2025-09-30T08:36:23.794" v="61" actId="20577"/>
        <pc:sldMkLst>
          <pc:docMk/>
          <pc:sldMk cId="1601233276" sldId="1540"/>
        </pc:sldMkLst>
        <pc:spChg chg="mod">
          <ac:chgData name="Xuan Le (London)" userId="b8686ed5-411b-4c31-90e5-100c8352e859" providerId="ADAL" clId="{2F484534-3E99-40EB-8E65-B43066B1FF15}" dt="2025-09-30T08:36:23.794" v="61" actId="20577"/>
          <ac:spMkLst>
            <pc:docMk/>
            <pc:sldMk cId="1601233276" sldId="1540"/>
            <ac:spMk id="2" creationId="{F165CEE3-8960-29D4-C4EF-A2589227D385}"/>
          </ac:spMkLst>
        </pc:spChg>
      </pc:sldChg>
      <pc:sldChg chg="modSp mod">
        <pc:chgData name="Xuan Le (London)" userId="b8686ed5-411b-4c31-90e5-100c8352e859" providerId="ADAL" clId="{2F484534-3E99-40EB-8E65-B43066B1FF15}" dt="2025-09-30T08:41:42.046" v="108" actId="20577"/>
        <pc:sldMkLst>
          <pc:docMk/>
          <pc:sldMk cId="3922339014" sldId="1554"/>
        </pc:sldMkLst>
        <pc:spChg chg="mod">
          <ac:chgData name="Xuan Le (London)" userId="b8686ed5-411b-4c31-90e5-100c8352e859" providerId="ADAL" clId="{2F484534-3E99-40EB-8E65-B43066B1FF15}" dt="2025-09-30T08:41:42.046" v="108" actId="20577"/>
          <ac:spMkLst>
            <pc:docMk/>
            <pc:sldMk cId="3922339014" sldId="1554"/>
            <ac:spMk id="2" creationId="{518CC7B2-6A40-9962-9395-46B60A648FFA}"/>
          </ac:spMkLst>
        </pc:spChg>
        <pc:spChg chg="mod">
          <ac:chgData name="Xuan Le (London)" userId="b8686ed5-411b-4c31-90e5-100c8352e859" providerId="ADAL" clId="{2F484534-3E99-40EB-8E65-B43066B1FF15}" dt="2025-09-30T08:33:11.231" v="8" actId="20577"/>
          <ac:spMkLst>
            <pc:docMk/>
            <pc:sldMk cId="3922339014" sldId="1554"/>
            <ac:spMk id="6" creationId="{3128722B-6EFF-F521-F93A-82B70CA17D90}"/>
          </ac:spMkLst>
        </pc:spChg>
      </pc:sldChg>
      <pc:sldChg chg="modSp mod">
        <pc:chgData name="Xuan Le (London)" userId="b8686ed5-411b-4c31-90e5-100c8352e859" providerId="ADAL" clId="{2F484534-3E99-40EB-8E65-B43066B1FF15}" dt="2025-09-30T08:33:37.598" v="10" actId="20577"/>
        <pc:sldMkLst>
          <pc:docMk/>
          <pc:sldMk cId="1246131307" sldId="1567"/>
        </pc:sldMkLst>
        <pc:spChg chg="mod">
          <ac:chgData name="Xuan Le (London)" userId="b8686ed5-411b-4c31-90e5-100c8352e859" providerId="ADAL" clId="{2F484534-3E99-40EB-8E65-B43066B1FF15}" dt="2025-09-30T08:33:37.598" v="10" actId="20577"/>
          <ac:spMkLst>
            <pc:docMk/>
            <pc:sldMk cId="1246131307" sldId="1567"/>
            <ac:spMk id="2" creationId="{CE39BF8B-2019-143F-2658-6F1473E45471}"/>
          </ac:spMkLst>
        </pc:spChg>
      </pc:sldChg>
      <pc:sldChg chg="modAnim">
        <pc:chgData name="Xuan Le (London)" userId="b8686ed5-411b-4c31-90e5-100c8352e859" providerId="ADAL" clId="{2F484534-3E99-40EB-8E65-B43066B1FF15}" dt="2025-09-30T08:26:37.085" v="6"/>
        <pc:sldMkLst>
          <pc:docMk/>
          <pc:sldMk cId="3457319837" sldId="1575"/>
        </pc:sldMkLst>
      </pc:sldChg>
      <pc:sldChg chg="modSp mod">
        <pc:chgData name="Xuan Le (London)" userId="b8686ed5-411b-4c31-90e5-100c8352e859" providerId="ADAL" clId="{2F484534-3E99-40EB-8E65-B43066B1FF15}" dt="2025-09-30T08:34:41.302" v="18" actId="20577"/>
        <pc:sldMkLst>
          <pc:docMk/>
          <pc:sldMk cId="2100196575" sldId="1576"/>
        </pc:sldMkLst>
        <pc:spChg chg="mod">
          <ac:chgData name="Xuan Le (London)" userId="b8686ed5-411b-4c31-90e5-100c8352e859" providerId="ADAL" clId="{2F484534-3E99-40EB-8E65-B43066B1FF15}" dt="2025-09-30T08:34:41.302" v="18" actId="20577"/>
          <ac:spMkLst>
            <pc:docMk/>
            <pc:sldMk cId="2100196575" sldId="1576"/>
            <ac:spMk id="2" creationId="{C1D9A347-0CA3-AD22-B557-26FE3B500152}"/>
          </ac:spMkLst>
        </pc:spChg>
      </pc:sldChg>
      <pc:sldChg chg="modSp mod">
        <pc:chgData name="Xuan Le (London)" userId="b8686ed5-411b-4c31-90e5-100c8352e859" providerId="ADAL" clId="{2F484534-3E99-40EB-8E65-B43066B1FF15}" dt="2025-09-30T08:37:50.130" v="83" actId="20577"/>
        <pc:sldMkLst>
          <pc:docMk/>
          <pc:sldMk cId="2032433635" sldId="1577"/>
        </pc:sldMkLst>
        <pc:spChg chg="mod">
          <ac:chgData name="Xuan Le (London)" userId="b8686ed5-411b-4c31-90e5-100c8352e859" providerId="ADAL" clId="{2F484534-3E99-40EB-8E65-B43066B1FF15}" dt="2025-09-30T08:37:50.130" v="83" actId="20577"/>
          <ac:spMkLst>
            <pc:docMk/>
            <pc:sldMk cId="2032433635" sldId="1577"/>
            <ac:spMk id="2" creationId="{675AB7CA-0E69-9332-8126-4C011B54E980}"/>
          </ac:spMkLst>
        </pc:spChg>
      </pc:sldChg>
      <pc:sldChg chg="modSp mod">
        <pc:chgData name="Xuan Le (London)" userId="b8686ed5-411b-4c31-90e5-100c8352e859" providerId="ADAL" clId="{2F484534-3E99-40EB-8E65-B43066B1FF15}" dt="2025-09-30T08:35:05.953" v="24" actId="20577"/>
        <pc:sldMkLst>
          <pc:docMk/>
          <pc:sldMk cId="3020446421" sldId="1581"/>
        </pc:sldMkLst>
        <pc:spChg chg="mod">
          <ac:chgData name="Xuan Le (London)" userId="b8686ed5-411b-4c31-90e5-100c8352e859" providerId="ADAL" clId="{2F484534-3E99-40EB-8E65-B43066B1FF15}" dt="2025-09-30T08:35:05.953" v="24" actId="20577"/>
          <ac:spMkLst>
            <pc:docMk/>
            <pc:sldMk cId="3020446421" sldId="1581"/>
            <ac:spMk id="2" creationId="{A64939C2-BFCA-47CB-6F7A-F4725EABBD7D}"/>
          </ac:spMkLst>
        </pc:spChg>
      </pc:sldChg>
      <pc:sldChg chg="modSp mod">
        <pc:chgData name="Xuan Le (London)" userId="b8686ed5-411b-4c31-90e5-100c8352e859" providerId="ADAL" clId="{2F484534-3E99-40EB-8E65-B43066B1FF15}" dt="2025-09-30T08:36:53.311" v="67" actId="20577"/>
        <pc:sldMkLst>
          <pc:docMk/>
          <pc:sldMk cId="1627864447" sldId="1582"/>
        </pc:sldMkLst>
        <pc:spChg chg="mod">
          <ac:chgData name="Xuan Le (London)" userId="b8686ed5-411b-4c31-90e5-100c8352e859" providerId="ADAL" clId="{2F484534-3E99-40EB-8E65-B43066B1FF15}" dt="2025-09-30T08:36:53.311" v="67" actId="20577"/>
          <ac:spMkLst>
            <pc:docMk/>
            <pc:sldMk cId="1627864447" sldId="1582"/>
            <ac:spMk id="2" creationId="{AAA3CA34-D297-4D10-4AFE-5D3DB9C95198}"/>
          </ac:spMkLst>
        </pc:spChg>
      </pc:sldChg>
      <pc:sldChg chg="modAnim">
        <pc:chgData name="Xuan Le (London)" userId="b8686ed5-411b-4c31-90e5-100c8352e859" providerId="ADAL" clId="{2F484534-3E99-40EB-8E65-B43066B1FF15}" dt="2025-09-30T08:26:49.772" v="7"/>
        <pc:sldMkLst>
          <pc:docMk/>
          <pc:sldMk cId="1143551287" sldId="1585"/>
        </pc:sldMkLst>
      </pc:sldChg>
      <pc:sldChg chg="modSp mod">
        <pc:chgData name="Xuan Le (London)" userId="b8686ed5-411b-4c31-90e5-100c8352e859" providerId="ADAL" clId="{2F484534-3E99-40EB-8E65-B43066B1FF15}" dt="2025-09-30T08:38:26.582" v="96" actId="20577"/>
        <pc:sldMkLst>
          <pc:docMk/>
          <pc:sldMk cId="1042259838" sldId="1606"/>
        </pc:sldMkLst>
        <pc:spChg chg="mod">
          <ac:chgData name="Xuan Le (London)" userId="b8686ed5-411b-4c31-90e5-100c8352e859" providerId="ADAL" clId="{2F484534-3E99-40EB-8E65-B43066B1FF15}" dt="2025-09-30T08:38:26.582" v="96" actId="20577"/>
          <ac:spMkLst>
            <pc:docMk/>
            <pc:sldMk cId="1042259838" sldId="1606"/>
            <ac:spMk id="3" creationId="{7FB4EF36-06AB-FB8E-351A-153DA87A980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55D9471B-3236-4630-BB64-CDA6D8287296}" type="datetimeFigureOut">
              <a:rPr lang="en-US" smtClean="0"/>
              <a:t>9/30/2025</a:t>
            </a:fld>
            <a:endParaRPr lang="en-US"/>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6C30BAE5-0870-471A-B58E-206C5E8F49EC}" type="slidenum">
              <a:rPr lang="en-US" smtClean="0"/>
              <a:t>‹#›</a:t>
            </a:fld>
            <a:endParaRPr lang="en-US"/>
          </a:p>
        </p:txBody>
      </p:sp>
    </p:spTree>
    <p:extLst>
      <p:ext uri="{BB962C8B-B14F-4D97-AF65-F5344CB8AC3E}">
        <p14:creationId xmlns:p14="http://schemas.microsoft.com/office/powerpoint/2010/main" val="3020144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8503FB86-59D6-4D29-AB05-BB482A18466D}" type="datetimeFigureOut">
              <a:rPr lang="en-US" smtClean="0"/>
              <a:t>9/30/2025</a:t>
            </a:fld>
            <a:endParaRPr lang="en-US"/>
          </a:p>
        </p:txBody>
      </p:sp>
      <p:sp>
        <p:nvSpPr>
          <p:cNvPr id="4" name="Slide Image Placeholder 3"/>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E8D87323-AF92-4042-B639-6AB06AECFD68}" type="slidenum">
              <a:rPr lang="en-US" smtClean="0"/>
              <a:t>‹#›</a:t>
            </a:fld>
            <a:endParaRPr lang="en-US"/>
          </a:p>
        </p:txBody>
      </p:sp>
    </p:spTree>
    <p:extLst>
      <p:ext uri="{BB962C8B-B14F-4D97-AF65-F5344CB8AC3E}">
        <p14:creationId xmlns:p14="http://schemas.microsoft.com/office/powerpoint/2010/main" val="4046417088"/>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mn-lt"/>
        <a:ea typeface="+mn-ea"/>
        <a:cs typeface="+mn-cs"/>
      </a:defRPr>
    </a:lvl1pPr>
    <a:lvl2pPr marL="389626" algn="l" defTabSz="779252" rtl="0" eaLnBrk="1" latinLnBrk="0" hangingPunct="1">
      <a:defRPr sz="1000" kern="1200">
        <a:solidFill>
          <a:schemeClr val="tx1"/>
        </a:solidFill>
        <a:latin typeface="+mn-lt"/>
        <a:ea typeface="+mn-ea"/>
        <a:cs typeface="+mn-cs"/>
      </a:defRPr>
    </a:lvl2pPr>
    <a:lvl3pPr marL="779252" algn="l" defTabSz="779252" rtl="0" eaLnBrk="1" latinLnBrk="0" hangingPunct="1">
      <a:defRPr sz="1000" kern="1200">
        <a:solidFill>
          <a:schemeClr val="tx1"/>
        </a:solidFill>
        <a:latin typeface="+mn-lt"/>
        <a:ea typeface="+mn-ea"/>
        <a:cs typeface="+mn-cs"/>
      </a:defRPr>
    </a:lvl3pPr>
    <a:lvl4pPr marL="1168878" algn="l" defTabSz="779252" rtl="0" eaLnBrk="1" latinLnBrk="0" hangingPunct="1">
      <a:defRPr sz="1000" kern="1200">
        <a:solidFill>
          <a:schemeClr val="tx1"/>
        </a:solidFill>
        <a:latin typeface="+mn-lt"/>
        <a:ea typeface="+mn-ea"/>
        <a:cs typeface="+mn-cs"/>
      </a:defRPr>
    </a:lvl4pPr>
    <a:lvl5pPr marL="1558503" algn="l" defTabSz="779252" rtl="0" eaLnBrk="1" latinLnBrk="0" hangingPunct="1">
      <a:defRPr sz="1000" kern="1200">
        <a:solidFill>
          <a:schemeClr val="tx1"/>
        </a:solidFill>
        <a:latin typeface="+mn-lt"/>
        <a:ea typeface="+mn-ea"/>
        <a:cs typeface="+mn-cs"/>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theregister.com/2021/03/15/microsoft_azure_outage/" TargetMode="External"/><Relationship Id="rId3" Type="http://schemas.openxmlformats.org/officeDocument/2006/relationships/hyperlink" Target="https://docs.aws.amazon.com/AWSEC2/latest/UserGuide/ec2-instance-network-bandwidth.html" TargetMode="External"/><Relationship Id="rId7" Type="http://schemas.openxmlformats.org/officeDocument/2006/relationships/hyperlink" Target="https://www.theregister.com/2020/09/29/onedrive_azure_active_directory_outag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theverge.com/2021/12/22/22849780/amazon-aws-is-down-outage-slack-imgur-hulu-asana-epic" TargetMode="External"/><Relationship Id="rId5" Type="http://schemas.openxmlformats.org/officeDocument/2006/relationships/hyperlink" Target="https://www.theregister.com/2022/04/11/atlassian_still_down/" TargetMode="External"/><Relationship Id="rId4" Type="http://schemas.openxmlformats.org/officeDocument/2006/relationships/hyperlink" Target="https://docs.aws.amazon.com/AWSEC2/latest/UserGuide/general-purpose-instances.html#general-purpose-network-performanc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16z.com/2021/05/27/cost-of-cloud-paradox-market-cap-cloud-lifecycle-scale-growth-repatriation-optimiza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unsplash.com/@dnevozhai?utm_content=creditCopyText&amp;utm_medium=referral&amp;utm_source=unsplash"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unsplash.com/photos/aerial-photography-of-concrete-roads-7nrsVjvALnA?utm_content=creditCopyText&amp;utm_medium=referral&amp;utm_source=unsplash"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ettyimages.co.uk/detail/photo/hohenzollern-castle-on-mountain-germany-royalty-free-image/1169819709?searchscope=image%2Cfilm&amp;adppopup=tru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050" b="0">
                <a:effectLst/>
                <a:latin typeface="Calibri" panose="020F0502020204030204" pitchFamily="34" charset="0"/>
              </a:rPr>
              <a:t>TP</a:t>
            </a:r>
          </a:p>
          <a:p>
            <a:pPr marL="0" marR="0">
              <a:spcBef>
                <a:spcPts val="0"/>
              </a:spcBef>
              <a:spcAft>
                <a:spcPts val="0"/>
              </a:spcAft>
            </a:pPr>
            <a:endParaRPr lang="en-GB" sz="1050" b="1">
              <a:effectLst/>
              <a:latin typeface="Calibri" panose="020F0502020204030204" pitchFamily="34" charset="0"/>
            </a:endParaRPr>
          </a:p>
          <a:p>
            <a:pPr marL="0" marR="0">
              <a:spcBef>
                <a:spcPts val="0"/>
              </a:spcBef>
              <a:spcAft>
                <a:spcPts val="0"/>
              </a:spcAft>
            </a:pPr>
            <a:r>
              <a:rPr lang="en-GB" sz="1050" b="1">
                <a:effectLst/>
                <a:latin typeface="Calibri" panose="020F0502020204030204" pitchFamily="34" charset="0"/>
              </a:rPr>
              <a:t>Introduction</a:t>
            </a:r>
            <a:endParaRPr lang="en-GB" sz="1050">
              <a:effectLst/>
              <a:latin typeface="Calibri" panose="020F0502020204030204" pitchFamily="34" charset="0"/>
            </a:endParaRPr>
          </a:p>
          <a:p>
            <a:pPr marL="0" marR="0">
              <a:spcBef>
                <a:spcPts val="0"/>
              </a:spcBef>
              <a:spcAft>
                <a:spcPts val="0"/>
              </a:spcAft>
            </a:pPr>
            <a:r>
              <a:rPr lang="en-GB" sz="1050">
                <a:effectLst/>
                <a:latin typeface="Calibri" panose="020F0502020204030204" pitchFamily="34" charset="0"/>
              </a:rPr>
              <a:t> </a:t>
            </a:r>
          </a:p>
          <a:p>
            <a:pPr marL="0" marR="0">
              <a:spcBef>
                <a:spcPts val="0"/>
              </a:spcBef>
              <a:spcAft>
                <a:spcPts val="0"/>
              </a:spcAft>
            </a:pPr>
            <a:r>
              <a:rPr lang="en-GB" sz="1050">
                <a:effectLst/>
                <a:latin typeface="Calibri" panose="020F0502020204030204" pitchFamily="34" charset="0"/>
              </a:rPr>
              <a:t>My name's Tom Price and I'm the CTO of our Core Technology department at Man. Core Technology is what we call everything from the infrastructure in our data centres, our end user platforms and support, and our corporate and Finance systems.</a:t>
            </a:r>
          </a:p>
          <a:p>
            <a:pPr marL="0" marR="0">
              <a:spcBef>
                <a:spcPts val="0"/>
              </a:spcBef>
              <a:spcAft>
                <a:spcPts val="0"/>
              </a:spcAft>
            </a:pPr>
            <a:r>
              <a:rPr lang="en-GB" sz="1050">
                <a:effectLst/>
                <a:latin typeface="Calibri" panose="020F0502020204030204" pitchFamily="34" charset="0"/>
              </a:rPr>
              <a:t> </a:t>
            </a:r>
          </a:p>
          <a:p>
            <a:pPr marL="0" marR="0">
              <a:spcBef>
                <a:spcPts val="0"/>
              </a:spcBef>
              <a:spcAft>
                <a:spcPts val="0"/>
              </a:spcAft>
            </a:pPr>
            <a:r>
              <a:rPr lang="en-GB" sz="1050">
                <a:effectLst/>
                <a:latin typeface="Calibri" panose="020F0502020204030204" pitchFamily="34" charset="0"/>
              </a:rPr>
              <a:t>And I'm James Blackburn CTO of the Alpha Platform team. We build all the front office platform technology including the Python platform used across Man and the Data components needed by the hedge funds.</a:t>
            </a:r>
          </a:p>
          <a:p>
            <a:endParaRPr lang="en-GB" sz="800"/>
          </a:p>
        </p:txBody>
      </p:sp>
      <p:sp>
        <p:nvSpPr>
          <p:cNvPr id="4" name="Slide Number Placeholder 3"/>
          <p:cNvSpPr>
            <a:spLocks noGrp="1"/>
          </p:cNvSpPr>
          <p:nvPr>
            <p:ph type="sldNum" sz="quarter" idx="5"/>
          </p:nvPr>
        </p:nvSpPr>
        <p:spPr/>
        <p:txBody>
          <a:bodyPr/>
          <a:lstStyle/>
          <a:p>
            <a:fld id="{E8D87323-AF92-4042-B639-6AB06AECFD68}" type="slidenum">
              <a:rPr lang="en-US" smtClean="0"/>
              <a:t>0</a:t>
            </a:fld>
            <a:endParaRPr lang="en-US"/>
          </a:p>
        </p:txBody>
      </p:sp>
    </p:spTree>
    <p:extLst>
      <p:ext uri="{BB962C8B-B14F-4D97-AF65-F5344CB8AC3E}">
        <p14:creationId xmlns:p14="http://schemas.microsoft.com/office/powerpoint/2010/main" val="741347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JB</a:t>
            </a:r>
          </a:p>
          <a:p>
            <a:r>
              <a:rPr lang="en-US"/>
              <a:t>Cost here is significant 10x. </a:t>
            </a:r>
          </a:p>
          <a:p>
            <a:endParaRPr lang="en-US"/>
          </a:p>
          <a:p>
            <a:r>
              <a:rPr lang="en-US"/>
              <a:t> – and how much control do you have over the underpinnings?</a:t>
            </a:r>
          </a:p>
          <a:p>
            <a:endParaRPr lang="en-US"/>
          </a:p>
          <a:p>
            <a:r>
              <a:rPr lang="en-US"/>
              <a:t>For example Networking speeds.</a:t>
            </a:r>
          </a:p>
          <a:p>
            <a:endParaRPr lang="en-US"/>
          </a:p>
          <a:p>
            <a:pPr algn="l"/>
            <a:r>
              <a:rPr lang="en-GB" b="0" i="0" u="sng">
                <a:solidFill>
                  <a:srgbClr val="1D1C1D"/>
                </a:solidFill>
                <a:effectLst/>
                <a:latin typeface="Slack-Lato"/>
              </a:rPr>
              <a:t>Man Networks:</a:t>
            </a:r>
            <a:br>
              <a:rPr lang="en-GB" b="0" i="0">
                <a:effectLst/>
                <a:latin typeface="Slack-Lato"/>
              </a:rPr>
            </a:br>
            <a:r>
              <a:rPr lang="en-GB" b="1" i="0">
                <a:solidFill>
                  <a:srgbClr val="1D1C1D"/>
                </a:solidFill>
                <a:effectLst/>
                <a:latin typeface="Slack-Lato"/>
              </a:rPr>
              <a:t>5x faster as standard</a:t>
            </a:r>
            <a:r>
              <a:rPr lang="en-GB" b="0" i="0">
                <a:solidFill>
                  <a:srgbClr val="1D1C1D"/>
                </a:solidFill>
                <a:effectLst/>
                <a:latin typeface="Slack-Lato"/>
              </a:rPr>
              <a:t>: Man has been using 25Gb/s networking for fast data processing for more than 5 years. AWS is 5Gb/s standard or 10Gb/s with ‘special nodes’. (</a:t>
            </a:r>
            <a:r>
              <a:rPr lang="en-GB" b="0" i="0" u="none" strike="noStrike">
                <a:solidFill>
                  <a:srgbClr val="1D1C1D"/>
                </a:solidFill>
                <a:effectLst/>
                <a:latin typeface="Slack-Lato"/>
                <a:hlinkClick r:id="rId3"/>
              </a:rPr>
              <a:t>https://docs.aws.amazon.com/AWSEC2/latest/UserGuide/ec2-instance-network-bandwidth.html</a:t>
            </a:r>
            <a:r>
              <a:rPr lang="en-GB" b="0" i="0">
                <a:solidFill>
                  <a:srgbClr val="1D1C1D"/>
                </a:solidFill>
                <a:effectLst/>
                <a:latin typeface="Slack-Lato"/>
              </a:rPr>
              <a:t>, </a:t>
            </a:r>
            <a:r>
              <a:rPr lang="en-GB" b="0" i="0" u="none" strike="noStrike">
                <a:solidFill>
                  <a:srgbClr val="1D1C1D"/>
                </a:solidFill>
                <a:effectLst/>
                <a:latin typeface="Slack-Lato"/>
                <a:hlinkClick r:id="rId4"/>
              </a:rPr>
              <a:t>https://docs.aws.amazon.com/AWSEC2/latest/UserGuide/general-purpose-instances.html#general-purpose-network-performance</a:t>
            </a:r>
            <a:r>
              <a:rPr lang="en-GB" b="0" i="0">
                <a:solidFill>
                  <a:srgbClr val="1D1C1D"/>
                </a:solidFill>
                <a:effectLst/>
                <a:latin typeface="Slack-Lato"/>
              </a:rPr>
              <a:t>)</a:t>
            </a:r>
          </a:p>
          <a:p>
            <a:pPr algn="l"/>
            <a:endParaRPr lang="en-US">
              <a:cs typeface="+mn-lt"/>
            </a:endParaRPr>
          </a:p>
          <a:p>
            <a:pPr algn="l"/>
            <a:endParaRPr lang="en-US">
              <a:cs typeface="+mn-lt"/>
            </a:endParaRPr>
          </a:p>
          <a:p>
            <a:pPr algn="l"/>
            <a:r>
              <a:rPr lang="en-GB" sz="1000" b="0" i="0" kern="1200">
                <a:solidFill>
                  <a:schemeClr val="tx1"/>
                </a:solidFill>
                <a:effectLst/>
                <a:latin typeface="+mn-lt"/>
                <a:ea typeface="+mn-ea"/>
                <a:cs typeface="+mn-cs"/>
              </a:rPr>
              <a:t>Dell 2U R7725 rackmount servers with dual processors. We get the latest AMD EPYC processors, such as the 9734 or 9754, giving use 448 or 512 threads per CPU. To be cost-effective but gain high RAM density, we get 96G DIMMs, which gives us 2.3TB of RAM per host and 4+G of RAM per thread. $40k. This over provisions CPU a lot</a:t>
            </a:r>
          </a:p>
          <a:p>
            <a:pPr algn="l"/>
            <a:endParaRPr lang="en-GB" sz="1000" b="0" i="0" kern="1200">
              <a:solidFill>
                <a:schemeClr val="tx1"/>
              </a:solidFill>
              <a:effectLst/>
              <a:latin typeface="+mn-lt"/>
              <a:ea typeface="+mn-ea"/>
              <a:cs typeface="+mn-cs"/>
            </a:endParaRPr>
          </a:p>
          <a:p>
            <a:pPr algn="l"/>
            <a:r>
              <a:rPr lang="en-GB" sz="1000" b="0" i="0" kern="1200">
                <a:solidFill>
                  <a:schemeClr val="tx1"/>
                </a:solidFill>
                <a:effectLst/>
                <a:latin typeface="+mn-lt"/>
                <a:ea typeface="+mn-ea"/>
                <a:cs typeface="+mn-cs"/>
              </a:rPr>
              <a:t>Power: Roughly $2 per hour at 100% for all 10, 500W-1.5kW unit cost of 23p per hour </a:t>
            </a:r>
          </a:p>
          <a:p>
            <a:pPr algn="l"/>
            <a:endParaRPr lang="en-GB" sz="1000" b="0" i="0" kern="1200">
              <a:solidFill>
                <a:schemeClr val="tx1"/>
              </a:solidFill>
              <a:effectLst/>
              <a:latin typeface="+mn-lt"/>
              <a:ea typeface="+mn-ea"/>
              <a:cs typeface="+mn-cs"/>
            </a:endParaRPr>
          </a:p>
          <a:p>
            <a:pPr algn="l"/>
            <a:r>
              <a:rPr lang="en-GB" sz="1000" b="0" i="0" kern="1200">
                <a:solidFill>
                  <a:schemeClr val="tx1"/>
                </a:solidFill>
                <a:effectLst/>
                <a:latin typeface="+mn-lt"/>
                <a:ea typeface="+mn-ea"/>
                <a:cs typeface="+mn-cs"/>
              </a:rPr>
              <a:t>24 boxes at 1Tb each</a:t>
            </a:r>
          </a:p>
          <a:p>
            <a:pPr algn="l"/>
            <a:endParaRPr lang="en-US">
              <a:cs typeface="+mn-lt"/>
            </a:endParaRPr>
          </a:p>
          <a:p>
            <a:pPr algn="l"/>
            <a:endParaRPr lang="en-US">
              <a:cs typeface="+mn-lt"/>
            </a:endParaRPr>
          </a:p>
          <a:p>
            <a:pPr algn="l"/>
            <a:br>
              <a:rPr lang="en-US">
                <a:cs typeface="+mn-lt"/>
              </a:rPr>
            </a:br>
            <a:r>
              <a:rPr lang="en-GB" b="0" i="0">
                <a:solidFill>
                  <a:srgbClr val="1D1C1D"/>
                </a:solidFill>
                <a:effectLst/>
                <a:latin typeface="Slack-Lato"/>
              </a:rPr>
              <a:t>Cloud is “someone else’s computer”</a:t>
            </a:r>
          </a:p>
          <a:p>
            <a:pPr marL="389255" lvl="1" algn="l">
              <a:buFont typeface="Arial" panose="020B0604020202020204" pitchFamily="34" charset="0"/>
              <a:buChar char="•"/>
            </a:pPr>
            <a:r>
              <a:rPr lang="en-GB" b="0" i="0">
                <a:solidFill>
                  <a:srgbClr val="1D1C1D"/>
                </a:solidFill>
                <a:effectLst/>
                <a:latin typeface="Slack-Lato"/>
              </a:rPr>
              <a:t>Atlassian outage for &gt;1 week leaves multiple customers without Confluence, Jira etc.: </a:t>
            </a:r>
            <a:r>
              <a:rPr lang="en-GB" b="0" i="0" u="none" strike="noStrike">
                <a:solidFill>
                  <a:srgbClr val="1D1C1D"/>
                </a:solidFill>
                <a:effectLst/>
                <a:latin typeface="Slack-Lato"/>
                <a:hlinkClick r:id="rId5"/>
              </a:rPr>
              <a:t>https://www.theregister.com/2022/04/11/atlassian_still_down/</a:t>
            </a:r>
            <a:endParaRPr lang="en-GB" b="0" i="0">
              <a:solidFill>
                <a:srgbClr val="1D1C1D"/>
              </a:solidFill>
              <a:effectLst/>
              <a:latin typeface="Slack-Lato"/>
            </a:endParaRPr>
          </a:p>
          <a:p>
            <a:pPr marL="389255" lvl="1" algn="l">
              <a:buFont typeface="Arial" panose="020B0604020202020204" pitchFamily="34" charset="0"/>
              <a:buChar char="•"/>
            </a:pPr>
            <a:r>
              <a:rPr lang="en-GB" b="0" i="0">
                <a:solidFill>
                  <a:srgbClr val="1D1C1D"/>
                </a:solidFill>
                <a:effectLst/>
                <a:latin typeface="Slack-Lato"/>
              </a:rPr>
              <a:t>AWS has 3 outages at end of 2021: </a:t>
            </a:r>
            <a:r>
              <a:rPr lang="en-GB" b="0" i="0" u="none" strike="noStrike">
                <a:solidFill>
                  <a:srgbClr val="1D1C1D"/>
                </a:solidFill>
                <a:effectLst/>
                <a:latin typeface="Slack-Lato"/>
                <a:hlinkClick r:id="rId6"/>
              </a:rPr>
              <a:t>https://www.theverge.com/2021/12/22/22849780/amazon-aws-is-down-outage-slack-imgur-hulu-asana-epic</a:t>
            </a:r>
            <a:endParaRPr lang="en-GB" b="0" i="0">
              <a:solidFill>
                <a:srgbClr val="1D1C1D"/>
              </a:solidFill>
              <a:effectLst/>
              <a:latin typeface="Slack-Lato"/>
            </a:endParaRPr>
          </a:p>
          <a:p>
            <a:pPr marL="389255" lvl="1" algn="l">
              <a:buFont typeface="Arial" panose="020B0604020202020204" pitchFamily="34" charset="0"/>
              <a:buChar char="•"/>
            </a:pPr>
            <a:r>
              <a:rPr lang="en-GB" b="0" i="0">
                <a:solidFill>
                  <a:srgbClr val="1D1C1D"/>
                </a:solidFill>
                <a:effectLst/>
                <a:latin typeface="Slack-Lato"/>
              </a:rPr>
              <a:t>Azure Active Directory Outages: </a:t>
            </a:r>
            <a:r>
              <a:rPr lang="en-GB" b="0" i="0" u="none" strike="noStrike">
                <a:solidFill>
                  <a:srgbClr val="1D1C1D"/>
                </a:solidFill>
                <a:effectLst/>
                <a:latin typeface="Slack-Lato"/>
                <a:hlinkClick r:id="rId7"/>
              </a:rPr>
              <a:t>https://www.theregister.com/2020/09/29/onedrive_azure_active_directory_outage/</a:t>
            </a:r>
            <a:r>
              <a:rPr lang="en-GB" b="0" i="0">
                <a:solidFill>
                  <a:srgbClr val="1D1C1D"/>
                </a:solidFill>
                <a:effectLst/>
                <a:latin typeface="Slack-Lato"/>
              </a:rPr>
              <a:t> </a:t>
            </a:r>
            <a:r>
              <a:rPr lang="en-GB" b="0" i="0" u="none" strike="noStrike">
                <a:solidFill>
                  <a:srgbClr val="1D1C1D"/>
                </a:solidFill>
                <a:effectLst/>
                <a:latin typeface="Slack-Lato"/>
                <a:hlinkClick r:id="rId8"/>
              </a:rPr>
              <a:t>https://www.theregister.com/2021/03/15/microsoft_azure_outage/</a:t>
            </a:r>
            <a:endParaRPr lang="en-GB" b="0" i="0">
              <a:solidFill>
                <a:srgbClr val="1D1C1D"/>
              </a:solidFill>
              <a:effectLst/>
              <a:latin typeface="Slack-Lato"/>
            </a:endParaRPr>
          </a:p>
          <a:p>
            <a:pPr algn="l"/>
            <a:endParaRPr lang="en-GB" b="0" i="0">
              <a:effectLst/>
              <a:latin typeface="Slack-Lato"/>
            </a:endParaRPr>
          </a:p>
          <a:p>
            <a:pPr algn="l"/>
            <a:endParaRPr lang="en-GB" b="0" i="0">
              <a:effectLst/>
              <a:latin typeface="Slack-Lato"/>
            </a:endParaRPr>
          </a:p>
          <a:p>
            <a:pPr marL="0" marR="0" lvl="0" indent="0" algn="l" defTabSz="779252" rtl="0" eaLnBrk="1" fontAlgn="auto" latinLnBrk="0" hangingPunct="1">
              <a:lnSpc>
                <a:spcPct val="100000"/>
              </a:lnSpc>
              <a:spcBef>
                <a:spcPts val="0"/>
              </a:spcBef>
              <a:spcAft>
                <a:spcPts val="0"/>
              </a:spcAft>
              <a:buClrTx/>
              <a:buSzTx/>
              <a:buFontTx/>
              <a:buNone/>
              <a:tabLst/>
              <a:defRPr/>
            </a:pPr>
            <a:r>
              <a:rPr lang="en-US"/>
              <a:t>https://azure.microsoft.com/en-gb/pricing/details/kubernetes-service/</a:t>
            </a:r>
          </a:p>
          <a:p>
            <a:pPr algn="l"/>
            <a:endParaRPr lang="en-GB" b="0" i="0">
              <a:effectLst/>
              <a:latin typeface="Slack-Lato"/>
            </a:endParaRPr>
          </a:p>
          <a:p>
            <a:pPr algn="l"/>
            <a:endParaRPr lang="en-GB" b="0" i="0">
              <a:effectLst/>
              <a:latin typeface="Slack-Lato"/>
            </a:endParaRPr>
          </a:p>
          <a:p>
            <a:pPr algn="l"/>
            <a:br>
              <a:rPr lang="en-GB" b="0" i="0">
                <a:effectLst/>
                <a:latin typeface="Slack-Lato"/>
              </a:rPr>
            </a:br>
            <a:endParaRPr lang="en-GB" b="0" i="0">
              <a:solidFill>
                <a:srgbClr val="1D1C1D"/>
              </a:solidFill>
              <a:effectLst/>
              <a:latin typeface="Slack-Lato"/>
            </a:endParaRPr>
          </a:p>
          <a:p>
            <a:endParaRPr lang="en-US"/>
          </a:p>
        </p:txBody>
      </p:sp>
      <p:sp>
        <p:nvSpPr>
          <p:cNvPr id="4" name="Slide Number Placeholder 3"/>
          <p:cNvSpPr>
            <a:spLocks noGrp="1"/>
          </p:cNvSpPr>
          <p:nvPr>
            <p:ph type="sldNum" sz="quarter" idx="5"/>
          </p:nvPr>
        </p:nvSpPr>
        <p:spPr/>
        <p:txBody>
          <a:bodyPr/>
          <a:lstStyle/>
          <a:p>
            <a:fld id="{E8D87323-AF92-4042-B639-6AB06AECFD68}" type="slidenum">
              <a:rPr lang="en-US" smtClean="0"/>
              <a:t>10</a:t>
            </a:fld>
            <a:endParaRPr lang="en-US"/>
          </a:p>
        </p:txBody>
      </p:sp>
    </p:spTree>
    <p:extLst>
      <p:ext uri="{BB962C8B-B14F-4D97-AF65-F5344CB8AC3E}">
        <p14:creationId xmlns:p14="http://schemas.microsoft.com/office/powerpoint/2010/main" val="2773172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a:latin typeface="+mn-lt"/>
              </a:rPr>
              <a:t>TP</a:t>
            </a:r>
          </a:p>
          <a:p>
            <a:endParaRPr lang="en-US" sz="1050">
              <a:latin typeface="+mn-lt"/>
            </a:endParaRPr>
          </a:p>
          <a:p>
            <a:pPr marL="0" marR="0">
              <a:spcBef>
                <a:spcPts val="0"/>
              </a:spcBef>
              <a:spcAft>
                <a:spcPts val="0"/>
              </a:spcAft>
            </a:pPr>
            <a:r>
              <a:rPr lang="en-GB" sz="1050" b="1">
                <a:effectLst/>
                <a:latin typeface="+mn-lt"/>
              </a:rPr>
              <a:t>Cost (scaling up)</a:t>
            </a:r>
            <a:endParaRPr lang="en-GB" sz="1050">
              <a:effectLst/>
              <a:latin typeface="+mn-lt"/>
            </a:endParaRPr>
          </a:p>
          <a:p>
            <a:pPr marL="0" marR="0">
              <a:spcBef>
                <a:spcPts val="0"/>
              </a:spcBef>
              <a:spcAft>
                <a:spcPts val="0"/>
              </a:spcAft>
            </a:pPr>
            <a:r>
              <a:rPr lang="en-GB" sz="1050">
                <a:effectLst/>
                <a:latin typeface="+mn-lt"/>
              </a:rPr>
              <a:t>James's simple k8s compute example on the previous slide obviously doesn't cover a range of internal costs like data centres and resourcing but can you explain away the $100k difference? </a:t>
            </a:r>
          </a:p>
          <a:p>
            <a:pPr marL="0" marR="0">
              <a:spcBef>
                <a:spcPts val="0"/>
              </a:spcBef>
              <a:spcAft>
                <a:spcPts val="0"/>
              </a:spcAft>
            </a:pPr>
            <a:r>
              <a:rPr lang="en-GB" sz="1050">
                <a:effectLst/>
                <a:latin typeface="+mn-lt"/>
              </a:rPr>
              <a:t> </a:t>
            </a:r>
          </a:p>
          <a:p>
            <a:pPr marL="0" marR="0">
              <a:spcBef>
                <a:spcPts val="0"/>
              </a:spcBef>
              <a:spcAft>
                <a:spcPts val="0"/>
              </a:spcAft>
            </a:pPr>
            <a:r>
              <a:rPr lang="en-GB" sz="1050">
                <a:effectLst/>
                <a:latin typeface="+mn-lt"/>
              </a:rPr>
              <a:t>If you dig into your infrastructure and platform costs, and work out what you'd expect to save from a cloud migration, you'll find they're not always a huge component of the total.</a:t>
            </a:r>
          </a:p>
          <a:p>
            <a:pPr marL="0" marR="0">
              <a:spcBef>
                <a:spcPts val="0"/>
              </a:spcBef>
              <a:spcAft>
                <a:spcPts val="0"/>
              </a:spcAft>
            </a:pPr>
            <a:r>
              <a:rPr lang="en-GB" sz="1050">
                <a:effectLst/>
                <a:latin typeface="+mn-lt"/>
              </a:rPr>
              <a:t> </a:t>
            </a:r>
          </a:p>
          <a:p>
            <a:pPr marL="0" marR="0">
              <a:spcBef>
                <a:spcPts val="0"/>
              </a:spcBef>
              <a:spcAft>
                <a:spcPts val="0"/>
              </a:spcAft>
            </a:pPr>
            <a:r>
              <a:rPr lang="en-GB" sz="1050">
                <a:effectLst/>
                <a:latin typeface="+mn-lt"/>
              </a:rPr>
              <a:t>I think pretty much all of us will have outsourced our data centres to a third party to build and maintain already. I expect most of your engineers are rarely ever on site, its all done remotely in a world of virtualisation and containerisation. </a:t>
            </a:r>
          </a:p>
          <a:p>
            <a:pPr marL="0" marR="0">
              <a:spcBef>
                <a:spcPts val="0"/>
              </a:spcBef>
              <a:spcAft>
                <a:spcPts val="0"/>
              </a:spcAft>
            </a:pPr>
            <a:r>
              <a:rPr lang="en-GB" sz="1050">
                <a:effectLst/>
                <a:latin typeface="+mn-lt"/>
              </a:rPr>
              <a:t> </a:t>
            </a:r>
          </a:p>
          <a:p>
            <a:pPr marL="0" marR="0">
              <a:spcBef>
                <a:spcPts val="0"/>
              </a:spcBef>
              <a:spcAft>
                <a:spcPts val="0"/>
              </a:spcAft>
            </a:pPr>
            <a:r>
              <a:rPr lang="en-GB" sz="1050">
                <a:effectLst/>
                <a:latin typeface="+mn-lt"/>
              </a:rPr>
              <a:t>Assuming you're not regularly moving data centres then the fixed costs per cabinet are probably around £8000 a year , a fraction of the value of the hardware in that cabinet. – 10 of previous boxes</a:t>
            </a:r>
          </a:p>
          <a:p>
            <a:pPr marL="0" marR="0">
              <a:spcBef>
                <a:spcPts val="0"/>
              </a:spcBef>
              <a:spcAft>
                <a:spcPts val="0"/>
              </a:spcAft>
            </a:pPr>
            <a:r>
              <a:rPr lang="en-GB" sz="1050">
                <a:effectLst/>
                <a:latin typeface="+mn-lt"/>
              </a:rPr>
              <a:t> </a:t>
            </a:r>
          </a:p>
          <a:p>
            <a:pPr marL="0" marR="0">
              <a:spcBef>
                <a:spcPts val="0"/>
              </a:spcBef>
              <a:spcAft>
                <a:spcPts val="0"/>
              </a:spcAft>
            </a:pPr>
            <a:r>
              <a:rPr lang="en-GB" sz="1050">
                <a:effectLst/>
                <a:latin typeface="+mn-lt"/>
              </a:rPr>
              <a:t>People costs are probably one of the bigger costs, if not the biggest cost</a:t>
            </a:r>
          </a:p>
          <a:p>
            <a:pPr marL="0" marR="0">
              <a:spcBef>
                <a:spcPts val="0"/>
              </a:spcBef>
              <a:spcAft>
                <a:spcPts val="0"/>
              </a:spcAft>
            </a:pPr>
            <a:r>
              <a:rPr lang="en-GB" sz="1050">
                <a:effectLst/>
                <a:latin typeface="+mn-lt"/>
              </a:rPr>
              <a:t> </a:t>
            </a:r>
          </a:p>
          <a:p>
            <a:pPr marL="0" marR="0">
              <a:spcBef>
                <a:spcPts val="0"/>
              </a:spcBef>
              <a:spcAft>
                <a:spcPts val="0"/>
              </a:spcAft>
            </a:pPr>
            <a:r>
              <a:rPr lang="en-GB" sz="1050">
                <a:effectLst/>
                <a:latin typeface="+mn-lt"/>
              </a:rPr>
              <a:t>Talked about focus on what you do best and we talked about having the developers focus on what they do best - do you want them learning how to tune </a:t>
            </a:r>
            <a:r>
              <a:rPr lang="en-GB" sz="1050" err="1">
                <a:effectLst/>
                <a:latin typeface="+mn-lt"/>
              </a:rPr>
              <a:t>linux</a:t>
            </a:r>
            <a:r>
              <a:rPr lang="en-GB" sz="1050">
                <a:effectLst/>
                <a:latin typeface="+mn-lt"/>
              </a:rPr>
              <a:t> kernels or setup load balancers?</a:t>
            </a:r>
          </a:p>
          <a:p>
            <a:pPr marL="0" marR="0">
              <a:spcBef>
                <a:spcPts val="0"/>
              </a:spcBef>
              <a:spcAft>
                <a:spcPts val="0"/>
              </a:spcAft>
            </a:pPr>
            <a:r>
              <a:rPr lang="en-GB" sz="1050">
                <a:effectLst/>
                <a:latin typeface="+mn-lt"/>
              </a:rPr>
              <a:t> </a:t>
            </a:r>
          </a:p>
          <a:p>
            <a:pPr marL="0" marR="0">
              <a:spcBef>
                <a:spcPts val="0"/>
              </a:spcBef>
              <a:spcAft>
                <a:spcPts val="0"/>
              </a:spcAft>
            </a:pPr>
            <a:r>
              <a:rPr lang="en-GB" sz="1050">
                <a:effectLst/>
                <a:latin typeface="+mn-lt"/>
              </a:rPr>
              <a:t>Linux and Network engineers are skillsets that can offer you real value in both a Cloud or on-prem infrastructure.</a:t>
            </a:r>
          </a:p>
          <a:p>
            <a:pPr marL="0" marR="0">
              <a:spcBef>
                <a:spcPts val="0"/>
              </a:spcBef>
              <a:spcAft>
                <a:spcPts val="0"/>
              </a:spcAft>
            </a:pPr>
            <a:r>
              <a:rPr lang="en-GB" sz="1050">
                <a:effectLst/>
                <a:latin typeface="+mn-lt"/>
              </a:rPr>
              <a:t> </a:t>
            </a:r>
          </a:p>
          <a:p>
            <a:pPr marL="0" marR="0">
              <a:spcBef>
                <a:spcPts val="0"/>
              </a:spcBef>
              <a:spcAft>
                <a:spcPts val="0"/>
              </a:spcAft>
            </a:pPr>
            <a:r>
              <a:rPr lang="en-GB" sz="1050">
                <a:effectLst/>
                <a:latin typeface="+mn-lt"/>
              </a:rPr>
              <a:t>Once you have those established data centres, those sunk costs, then assuming you have a 5 year requirement for a server its going to be cheaper to buy and run it, not rent it from Amazon.</a:t>
            </a:r>
          </a:p>
          <a:p>
            <a:pPr marL="0" marR="0">
              <a:spcBef>
                <a:spcPts val="0"/>
              </a:spcBef>
              <a:spcAft>
                <a:spcPts val="0"/>
              </a:spcAft>
            </a:pPr>
            <a:r>
              <a:rPr lang="en-GB" sz="1050">
                <a:effectLst/>
                <a:latin typeface="+mn-lt"/>
              </a:rPr>
              <a:t> </a:t>
            </a:r>
          </a:p>
          <a:p>
            <a:pPr marL="0" marR="0">
              <a:spcBef>
                <a:spcPts val="0"/>
              </a:spcBef>
              <a:spcAft>
                <a:spcPts val="0"/>
              </a:spcAft>
            </a:pPr>
            <a:r>
              <a:rPr lang="en-GB" sz="1050">
                <a:effectLst/>
                <a:latin typeface="+mn-lt"/>
              </a:rPr>
              <a:t>Lastly, don't forget migration costs - both real and opportunity. Is moving all your infrastructure your top priority? What you want to focus on?</a:t>
            </a:r>
          </a:p>
          <a:p>
            <a:pPr marL="0" marR="0">
              <a:spcBef>
                <a:spcPts val="0"/>
              </a:spcBef>
              <a:spcAft>
                <a:spcPts val="0"/>
              </a:spcAft>
            </a:pPr>
            <a:endParaRPr lang="en-GB" sz="1050">
              <a:effectLst/>
              <a:latin typeface="+mn-lt"/>
            </a:endParaRPr>
          </a:p>
        </p:txBody>
      </p:sp>
      <p:sp>
        <p:nvSpPr>
          <p:cNvPr id="4" name="Slide Number Placeholder 3"/>
          <p:cNvSpPr>
            <a:spLocks noGrp="1"/>
          </p:cNvSpPr>
          <p:nvPr>
            <p:ph type="sldNum" sz="quarter" idx="5"/>
          </p:nvPr>
        </p:nvSpPr>
        <p:spPr/>
        <p:txBody>
          <a:bodyPr/>
          <a:lstStyle/>
          <a:p>
            <a:fld id="{E8D87323-AF92-4042-B639-6AB06AECFD68}" type="slidenum">
              <a:rPr lang="en-US" smtClean="0"/>
              <a:t>11</a:t>
            </a:fld>
            <a:endParaRPr lang="en-US"/>
          </a:p>
        </p:txBody>
      </p:sp>
    </p:spTree>
    <p:extLst>
      <p:ext uri="{BB962C8B-B14F-4D97-AF65-F5344CB8AC3E}">
        <p14:creationId xmlns:p14="http://schemas.microsoft.com/office/powerpoint/2010/main" val="411863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A398D-A2EF-B27A-BC06-47021E17DA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AA8EDD-AEA5-65C5-CA21-2E904625E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75CAAB-7491-46C9-5765-BC8697D634E0}"/>
              </a:ext>
            </a:extLst>
          </p:cNvPr>
          <p:cNvSpPr>
            <a:spLocks noGrp="1"/>
          </p:cNvSpPr>
          <p:nvPr>
            <p:ph type="body" idx="1"/>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sz="1050"/>
              <a:t>https://twitter.com/owainkenway/status/1525130034863816705?s=20&amp;t=VkU3VyOxGaxbwb1Vd9DS8A</a:t>
            </a:r>
            <a:endParaRPr lang="en-US" sz="1050"/>
          </a:p>
          <a:p>
            <a:pPr marL="0" marR="0" lvl="0" indent="0" algn="l" defTabSz="779252" rtl="0" eaLnBrk="1" fontAlgn="auto" latinLnBrk="0" hangingPunct="1">
              <a:lnSpc>
                <a:spcPct val="100000"/>
              </a:lnSpc>
              <a:spcBef>
                <a:spcPts val="0"/>
              </a:spcBef>
              <a:spcAft>
                <a:spcPts val="0"/>
              </a:spcAft>
              <a:buClrTx/>
              <a:buSzTx/>
              <a:buFontTx/>
              <a:buNone/>
              <a:tabLst/>
              <a:defRPr/>
            </a:pPr>
            <a:r>
              <a:rPr lang="en-US" sz="1050"/>
              <a:t>https://twitter.com/QuinnyPig/status/1435324526938628096?s=20&amp;t=dbeEFZz-uhYGAHbvAx9muA</a:t>
            </a:r>
          </a:p>
          <a:p>
            <a:pPr marL="0" marR="0" lvl="0" indent="0" algn="l" defTabSz="779252" rtl="0" eaLnBrk="1" fontAlgn="auto" latinLnBrk="0" hangingPunct="1">
              <a:lnSpc>
                <a:spcPct val="100000"/>
              </a:lnSpc>
              <a:spcBef>
                <a:spcPts val="0"/>
              </a:spcBef>
              <a:spcAft>
                <a:spcPts val="0"/>
              </a:spcAft>
              <a:buClrTx/>
              <a:buSzTx/>
              <a:buFontTx/>
              <a:buNone/>
              <a:tabLst/>
              <a:defRPr/>
            </a:pPr>
            <a:r>
              <a:rPr lang="en-GB" sz="1050">
                <a:hlinkClick r:id="rId3">
                  <a:extLst>
                    <a:ext uri="{A12FA001-AC4F-418D-AE19-62706E023703}">
                      <ahyp:hlinkClr xmlns:ahyp="http://schemas.microsoft.com/office/drawing/2018/hyperlinkcolor" val="tx"/>
                    </a:ext>
                  </a:extLst>
                </a:hlinkClick>
              </a:rPr>
              <a:t>https://a16z.com/2021/05/27/cost-of-cloud-paradox-market-cap-cloud-lifecycle-scale-growth-repatriation-optimization/</a:t>
            </a:r>
            <a:endParaRPr lang="en-GB" sz="1050"/>
          </a:p>
          <a:p>
            <a:pPr marL="0" marR="0" lvl="0" indent="0" algn="l" defTabSz="779252" rtl="0" eaLnBrk="1" fontAlgn="auto" latinLnBrk="0" hangingPunct="1">
              <a:lnSpc>
                <a:spcPct val="100000"/>
              </a:lnSpc>
              <a:spcBef>
                <a:spcPts val="0"/>
              </a:spcBef>
              <a:spcAft>
                <a:spcPts val="0"/>
              </a:spcAft>
              <a:buClrTx/>
              <a:buSzTx/>
              <a:buFontTx/>
              <a:buNone/>
              <a:tabLst/>
              <a:defRPr/>
            </a:pPr>
            <a:endParaRPr lang="en-US" sz="1050"/>
          </a:p>
          <a:p>
            <a:pPr marL="0" marR="0">
              <a:spcBef>
                <a:spcPts val="0"/>
              </a:spcBef>
              <a:spcAft>
                <a:spcPts val="0"/>
              </a:spcAft>
            </a:pPr>
            <a:endParaRPr lang="en-GB" sz="1050">
              <a:effectLst/>
              <a:latin typeface="+mn-lt"/>
            </a:endParaRPr>
          </a:p>
        </p:txBody>
      </p:sp>
      <p:sp>
        <p:nvSpPr>
          <p:cNvPr id="4" name="Slide Number Placeholder 3">
            <a:extLst>
              <a:ext uri="{FF2B5EF4-FFF2-40B4-BE49-F238E27FC236}">
                <a16:creationId xmlns:a16="http://schemas.microsoft.com/office/drawing/2014/main" id="{0B6C17F2-40C7-6A68-F48D-2234D8A15D4C}"/>
              </a:ext>
            </a:extLst>
          </p:cNvPr>
          <p:cNvSpPr>
            <a:spLocks noGrp="1"/>
          </p:cNvSpPr>
          <p:nvPr>
            <p:ph type="sldNum" sz="quarter" idx="5"/>
          </p:nvPr>
        </p:nvSpPr>
        <p:spPr/>
        <p:txBody>
          <a:bodyPr/>
          <a:lstStyle/>
          <a:p>
            <a:fld id="{E8D87323-AF92-4042-B639-6AB06AECFD68}" type="slidenum">
              <a:rPr lang="en-US" smtClean="0"/>
              <a:t>12</a:t>
            </a:fld>
            <a:endParaRPr lang="en-US"/>
          </a:p>
        </p:txBody>
      </p:sp>
    </p:spTree>
    <p:extLst>
      <p:ext uri="{BB962C8B-B14F-4D97-AF65-F5344CB8AC3E}">
        <p14:creationId xmlns:p14="http://schemas.microsoft.com/office/powerpoint/2010/main" val="3733904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4ABD4-ED47-6800-0513-41C04E31EC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FBCA52-1A1E-1828-A16A-CD3586143D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FF7898-8706-C8C1-330F-95CECB4B3880}"/>
              </a:ext>
            </a:extLst>
          </p:cNvPr>
          <p:cNvSpPr>
            <a:spLocks noGrp="1"/>
          </p:cNvSpPr>
          <p:nvPr>
            <p:ph type="body" idx="1"/>
          </p:nvPr>
        </p:nvSpPr>
        <p:spPr/>
        <p:txBody>
          <a:bodyPr/>
          <a:lstStyle/>
          <a:p>
            <a:r>
              <a:rPr lang="en-GB" sz="1050">
                <a:latin typeface="+mn-lt"/>
              </a:rPr>
              <a:t>TP</a:t>
            </a:r>
          </a:p>
          <a:p>
            <a:endParaRPr lang="en-GB" sz="1050">
              <a:latin typeface="+mn-lt"/>
            </a:endParaRPr>
          </a:p>
          <a:p>
            <a:pPr marL="0" marR="0">
              <a:spcBef>
                <a:spcPts val="0"/>
              </a:spcBef>
              <a:spcAft>
                <a:spcPts val="0"/>
              </a:spcAft>
            </a:pPr>
            <a:r>
              <a:rPr lang="en-GB" sz="1050" b="1">
                <a:effectLst/>
                <a:latin typeface="+mn-lt"/>
              </a:rPr>
              <a:t>Cloud Benefits</a:t>
            </a:r>
            <a:endParaRPr lang="en-GB" sz="1050">
              <a:effectLst/>
              <a:latin typeface="+mn-lt"/>
            </a:endParaRPr>
          </a:p>
          <a:p>
            <a:pPr marL="0" marR="0">
              <a:spcBef>
                <a:spcPts val="0"/>
              </a:spcBef>
              <a:spcAft>
                <a:spcPts val="0"/>
              </a:spcAft>
            </a:pPr>
            <a:r>
              <a:rPr lang="en-GB" sz="1050">
                <a:effectLst/>
                <a:latin typeface="+mn-lt"/>
              </a:rPr>
              <a:t>We're going spend a few slides talking about what makes Cloud such an attractive proposition:</a:t>
            </a:r>
          </a:p>
          <a:p>
            <a:pPr marL="0" marR="0">
              <a:spcBef>
                <a:spcPts val="0"/>
              </a:spcBef>
              <a:spcAft>
                <a:spcPts val="0"/>
              </a:spcAft>
            </a:pPr>
            <a:endParaRPr lang="en-GB" sz="1050">
              <a:effectLst/>
              <a:latin typeface="+mn-lt"/>
            </a:endParaRPr>
          </a:p>
          <a:p>
            <a:pPr marL="0" marR="0">
              <a:spcBef>
                <a:spcPts val="0"/>
              </a:spcBef>
              <a:spcAft>
                <a:spcPts val="0"/>
              </a:spcAft>
            </a:pPr>
            <a:r>
              <a:rPr lang="en-GB" sz="1050">
                <a:effectLst/>
                <a:latin typeface="+mn-lt"/>
              </a:rPr>
              <a:t>Faster delivery time - you can type in your credit card details and get something up and running in 5 minutes</a:t>
            </a:r>
          </a:p>
          <a:p>
            <a:pPr marL="0" marR="0">
              <a:spcBef>
                <a:spcPts val="0"/>
              </a:spcBef>
              <a:spcAft>
                <a:spcPts val="0"/>
              </a:spcAft>
            </a:pPr>
            <a:endParaRPr lang="en-GB" sz="1050">
              <a:effectLst/>
              <a:latin typeface="+mn-lt"/>
            </a:endParaRPr>
          </a:p>
          <a:p>
            <a:pPr marL="0" marR="0">
              <a:spcBef>
                <a:spcPts val="0"/>
              </a:spcBef>
              <a:spcAft>
                <a:spcPts val="0"/>
              </a:spcAft>
            </a:pPr>
            <a:r>
              <a:rPr lang="en-GB" sz="1050">
                <a:effectLst/>
                <a:latin typeface="+mn-lt"/>
              </a:rPr>
              <a:t>'Infinitely' scalable - you'll probably run out of money before AWS runs out of stuff to sell us</a:t>
            </a:r>
          </a:p>
          <a:p>
            <a:pPr marL="0" marR="0">
              <a:spcBef>
                <a:spcPts val="0"/>
              </a:spcBef>
              <a:spcAft>
                <a:spcPts val="0"/>
              </a:spcAft>
            </a:pPr>
            <a:endParaRPr lang="en-GB" sz="1050">
              <a:effectLst/>
              <a:latin typeface="+mn-lt"/>
            </a:endParaRPr>
          </a:p>
          <a:p>
            <a:pPr marL="0" marR="0">
              <a:spcBef>
                <a:spcPts val="0"/>
              </a:spcBef>
              <a:spcAft>
                <a:spcPts val="0"/>
              </a:spcAft>
            </a:pPr>
            <a:r>
              <a:rPr lang="en-GB" sz="1050">
                <a:effectLst/>
                <a:latin typeface="+mn-lt"/>
              </a:rPr>
              <a:t>Cloud allows firms to focus on what they do best</a:t>
            </a:r>
          </a:p>
          <a:p>
            <a:pPr marL="0" marR="0">
              <a:spcBef>
                <a:spcPts val="0"/>
              </a:spcBef>
              <a:spcAft>
                <a:spcPts val="0"/>
              </a:spcAft>
            </a:pPr>
            <a:endParaRPr lang="en-GB" sz="1050">
              <a:effectLst/>
              <a:latin typeface="+mn-lt"/>
            </a:endParaRPr>
          </a:p>
          <a:p>
            <a:pPr marL="0" marR="0">
              <a:spcBef>
                <a:spcPts val="0"/>
              </a:spcBef>
              <a:spcAft>
                <a:spcPts val="0"/>
              </a:spcAft>
            </a:pPr>
            <a:r>
              <a:rPr lang="en-GB" sz="1050">
                <a:effectLst/>
                <a:latin typeface="+mn-lt"/>
              </a:rPr>
              <a:t>Finally cloud offers flexible cost models and therefore opens up different operating models</a:t>
            </a:r>
          </a:p>
          <a:p>
            <a:endParaRPr lang="en-GB"/>
          </a:p>
        </p:txBody>
      </p:sp>
      <p:sp>
        <p:nvSpPr>
          <p:cNvPr id="4" name="Slide Number Placeholder 3">
            <a:extLst>
              <a:ext uri="{FF2B5EF4-FFF2-40B4-BE49-F238E27FC236}">
                <a16:creationId xmlns:a16="http://schemas.microsoft.com/office/drawing/2014/main" id="{28DABB4F-9310-1C6D-0E93-3A7B2E7C086C}"/>
              </a:ext>
            </a:extLst>
          </p:cNvPr>
          <p:cNvSpPr>
            <a:spLocks noGrp="1"/>
          </p:cNvSpPr>
          <p:nvPr>
            <p:ph type="sldNum" sz="quarter" idx="5"/>
          </p:nvPr>
        </p:nvSpPr>
        <p:spPr/>
        <p:txBody>
          <a:bodyPr/>
          <a:lstStyle/>
          <a:p>
            <a:fld id="{E8D87323-AF92-4042-B639-6AB06AECFD68}" type="slidenum">
              <a:rPr lang="en-US" smtClean="0"/>
              <a:t>13</a:t>
            </a:fld>
            <a:endParaRPr lang="en-US"/>
          </a:p>
        </p:txBody>
      </p:sp>
    </p:spTree>
    <p:extLst>
      <p:ext uri="{BB962C8B-B14F-4D97-AF65-F5344CB8AC3E}">
        <p14:creationId xmlns:p14="http://schemas.microsoft.com/office/powerpoint/2010/main" val="726212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D87323-AF92-4042-B639-6AB06AECFD68}" type="slidenum">
              <a:rPr lang="en-US" smtClean="0"/>
              <a:t>14</a:t>
            </a:fld>
            <a:endParaRPr lang="en-US"/>
          </a:p>
        </p:txBody>
      </p:sp>
    </p:spTree>
    <p:extLst>
      <p:ext uri="{BB962C8B-B14F-4D97-AF65-F5344CB8AC3E}">
        <p14:creationId xmlns:p14="http://schemas.microsoft.com/office/powerpoint/2010/main" val="4148403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remember: there is no magic  - the cloud is just “Someone else’s computer”</a:t>
            </a:r>
          </a:p>
          <a:p>
            <a:endParaRPr lang="en-GB"/>
          </a:p>
          <a:p>
            <a:endParaRPr lang="en-GB"/>
          </a:p>
          <a:p>
            <a:r>
              <a:rPr lang="en-GB">
                <a:solidFill>
                  <a:schemeClr val="tx1"/>
                </a:solidFill>
              </a:rPr>
              <a:t>Image sourced from </a:t>
            </a:r>
            <a:r>
              <a:rPr lang="en-GB" err="1">
                <a:solidFill>
                  <a:schemeClr val="tx1"/>
                </a:solidFill>
              </a:rPr>
              <a:t>Stockcake</a:t>
            </a:r>
            <a:r>
              <a:rPr lang="en-GB">
                <a:solidFill>
                  <a:schemeClr val="tx1"/>
                </a:solidFill>
              </a:rPr>
              <a:t>– AI generated. Photo by </a:t>
            </a:r>
            <a:r>
              <a:rPr lang="en-GB">
                <a:solidFill>
                  <a:schemeClr val="tx1"/>
                </a:solidFill>
                <a:hlinkClick r:id="rId3">
                  <a:extLst>
                    <a:ext uri="{A12FA001-AC4F-418D-AE19-62706E023703}">
                      <ahyp:hlinkClr xmlns:ahyp="http://schemas.microsoft.com/office/drawing/2018/hyperlinkcolor" val="tx"/>
                    </a:ext>
                  </a:extLst>
                </a:hlinkClick>
              </a:rPr>
              <a:t>Denys </a:t>
            </a:r>
            <a:r>
              <a:rPr lang="en-GB" err="1">
                <a:solidFill>
                  <a:schemeClr val="tx1"/>
                </a:solidFill>
                <a:hlinkClick r:id="rId3">
                  <a:extLst>
                    <a:ext uri="{A12FA001-AC4F-418D-AE19-62706E023703}">
                      <ahyp:hlinkClr xmlns:ahyp="http://schemas.microsoft.com/office/drawing/2018/hyperlinkcolor" val="tx"/>
                    </a:ext>
                  </a:extLst>
                </a:hlinkClick>
              </a:rPr>
              <a:t>Nevozhai</a:t>
            </a:r>
            <a:r>
              <a:rPr lang="en-GB">
                <a:solidFill>
                  <a:schemeClr val="tx1"/>
                </a:solidFill>
              </a:rPr>
              <a:t> on </a:t>
            </a:r>
            <a:r>
              <a:rPr lang="en-GB">
                <a:solidFill>
                  <a:schemeClr val="tx1"/>
                </a:solidFill>
                <a:hlinkClick r:id="rId4">
                  <a:extLst>
                    <a:ext uri="{A12FA001-AC4F-418D-AE19-62706E023703}">
                      <ahyp:hlinkClr xmlns:ahyp="http://schemas.microsoft.com/office/drawing/2018/hyperlinkcolor" val="tx"/>
                    </a:ext>
                  </a:extLst>
                </a:hlinkClick>
              </a:rPr>
              <a:t>Unsplash </a:t>
            </a:r>
            <a:endParaRPr lang="en-GB"/>
          </a:p>
          <a:p>
            <a:endParaRPr lang="en-GB"/>
          </a:p>
        </p:txBody>
      </p:sp>
      <p:sp>
        <p:nvSpPr>
          <p:cNvPr id="4" name="Slide Number Placeholder 3"/>
          <p:cNvSpPr>
            <a:spLocks noGrp="1"/>
          </p:cNvSpPr>
          <p:nvPr>
            <p:ph type="sldNum" sz="quarter" idx="5"/>
          </p:nvPr>
        </p:nvSpPr>
        <p:spPr/>
        <p:txBody>
          <a:bodyPr/>
          <a:lstStyle/>
          <a:p>
            <a:fld id="{E8D87323-AF92-4042-B639-6AB06AECFD68}" type="slidenum">
              <a:rPr lang="en-US" smtClean="0"/>
              <a:t>15</a:t>
            </a:fld>
            <a:endParaRPr lang="en-US"/>
          </a:p>
        </p:txBody>
      </p:sp>
    </p:spTree>
    <p:extLst>
      <p:ext uri="{BB962C8B-B14F-4D97-AF65-F5344CB8AC3E}">
        <p14:creationId xmlns:p14="http://schemas.microsoft.com/office/powerpoint/2010/main" val="3000910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4D20F-5646-BBA9-6C5B-3D96EF3094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559D4-06FC-00DB-F3C7-51C7CCD8F0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606B6-2E68-F475-62F4-9837722719D7}"/>
              </a:ext>
            </a:extLst>
          </p:cNvPr>
          <p:cNvSpPr>
            <a:spLocks noGrp="1"/>
          </p:cNvSpPr>
          <p:nvPr>
            <p:ph type="body" idx="1"/>
          </p:nvPr>
        </p:nvSpPr>
        <p:spPr/>
        <p:txBody>
          <a:bodyPr/>
          <a:lstStyle/>
          <a:p>
            <a:r>
              <a:rPr lang="en-GB"/>
              <a:t>JB</a:t>
            </a:r>
          </a:p>
          <a:p>
            <a:endParaRPr lang="en-GB"/>
          </a:p>
          <a:p>
            <a:r>
              <a:rPr lang="en-GB"/>
              <a:t>1 … 2 … 3 … 4</a:t>
            </a:r>
          </a:p>
          <a:p>
            <a:endParaRPr lang="en-GB"/>
          </a:p>
          <a:p>
            <a:endParaRPr lang="en-US"/>
          </a:p>
          <a:p>
            <a:r>
              <a:rPr lang="en-GB"/>
              <a:t>So remember: there is no magic  - the cloud is just “Someone else’s computer”</a:t>
            </a:r>
          </a:p>
          <a:p>
            <a:endParaRPr lang="en-GB"/>
          </a:p>
          <a:p>
            <a:pPr marL="0" marR="0" lvl="0" indent="0" algn="l" defTabSz="779252" rtl="0" eaLnBrk="1" fontAlgn="auto" latinLnBrk="0" hangingPunct="1">
              <a:lnSpc>
                <a:spcPct val="100000"/>
              </a:lnSpc>
              <a:spcBef>
                <a:spcPts val="0"/>
              </a:spcBef>
              <a:spcAft>
                <a:spcPts val="0"/>
              </a:spcAft>
              <a:buClrTx/>
              <a:buSzTx/>
              <a:buFontTx/>
              <a:buNone/>
              <a:tabLst/>
              <a:defRPr/>
            </a:pPr>
            <a:r>
              <a:rPr lang="en-GB" strike="noStrike"/>
              <a:t>Consider writing new systems for PaaS, don’t lift and shift existing systems to IaaS</a:t>
            </a:r>
            <a:endParaRPr lang="en-GB"/>
          </a:p>
          <a:p>
            <a:r>
              <a:rPr lang="en-GB"/>
              <a:t>Invest in internal Cloud platforms, automation and your development pipelines</a:t>
            </a:r>
            <a:endParaRPr lang="en-GB">
              <a:cs typeface="Calibri"/>
            </a:endParaRPr>
          </a:p>
          <a:p>
            <a:pPr marL="389255" lvl="1"/>
            <a:r>
              <a:rPr lang="en-GB"/>
              <a:t>Implement modern governance practices – </a:t>
            </a:r>
            <a:r>
              <a:rPr lang="en-GB" err="1"/>
              <a:t>GitOps</a:t>
            </a:r>
            <a:r>
              <a:rPr lang="en-GB"/>
              <a:t> / Governance as Code</a:t>
            </a:r>
            <a:endParaRPr lang="en-GB">
              <a:cs typeface="Calibri"/>
            </a:endParaRPr>
          </a:p>
          <a:p>
            <a:r>
              <a:rPr lang="en-GB"/>
              <a:t>Keep your high performance applications &amp; base load in your data centre</a:t>
            </a:r>
            <a:endParaRPr lang="en-GB">
              <a:cs typeface="Calibri"/>
            </a:endParaRPr>
          </a:p>
          <a:p>
            <a:pPr marL="0" marR="0" lvl="0" indent="0" algn="l" defTabSz="779252" rtl="0" eaLnBrk="1" fontAlgn="auto" latinLnBrk="0" hangingPunct="1">
              <a:lnSpc>
                <a:spcPct val="100000"/>
              </a:lnSpc>
              <a:spcBef>
                <a:spcPts val="0"/>
              </a:spcBef>
              <a:spcAft>
                <a:spcPts val="0"/>
              </a:spcAft>
              <a:buClrTx/>
              <a:buSzTx/>
              <a:buFontTx/>
              <a:buNone/>
              <a:tabLst/>
              <a:defRPr/>
            </a:pPr>
            <a:r>
              <a:rPr lang="en-GB"/>
              <a:t>Extend your network &amp; identity perimeters into Cloud</a:t>
            </a:r>
            <a:endParaRPr lang="en-GB">
              <a:cs typeface="Calibri"/>
            </a:endParaRPr>
          </a:p>
          <a:p>
            <a:endParaRPr lang="en-US"/>
          </a:p>
          <a:p>
            <a:endParaRPr lang="en-US"/>
          </a:p>
          <a:p>
            <a:pPr marL="0" marR="0" lvl="0" indent="0" algn="l" defTabSz="779252" rtl="0" eaLnBrk="1" fontAlgn="auto" latinLnBrk="0" hangingPunct="1">
              <a:lnSpc>
                <a:spcPct val="100000"/>
              </a:lnSpc>
              <a:spcBef>
                <a:spcPts val="0"/>
              </a:spcBef>
              <a:spcAft>
                <a:spcPts val="0"/>
              </a:spcAft>
              <a:buClrTx/>
              <a:buSzTx/>
              <a:buFontTx/>
              <a:buNone/>
              <a:tabLst/>
              <a:defRPr/>
            </a:pPr>
            <a:r>
              <a:rPr lang="en-US"/>
              <a:t>* </a:t>
            </a:r>
            <a:r>
              <a:rPr lang="en-US" b="1"/>
              <a:t>Multi-cloud is not a </a:t>
            </a:r>
            <a:r>
              <a:rPr lang="en-US" b="1" err="1"/>
              <a:t>pancea</a:t>
            </a:r>
            <a:r>
              <a:rPr lang="en-US" b="1"/>
              <a:t> </a:t>
            </a:r>
            <a:r>
              <a:rPr lang="en-US"/>
              <a:t>– costs of transferring data in and out of cloud.</a:t>
            </a:r>
            <a:endParaRPr lang="en-US">
              <a:cs typeface="Calibri"/>
            </a:endParaRPr>
          </a:p>
          <a:p>
            <a:endParaRPr lang="en-US"/>
          </a:p>
        </p:txBody>
      </p:sp>
      <p:sp>
        <p:nvSpPr>
          <p:cNvPr id="4" name="Slide Number Placeholder 3">
            <a:extLst>
              <a:ext uri="{FF2B5EF4-FFF2-40B4-BE49-F238E27FC236}">
                <a16:creationId xmlns:a16="http://schemas.microsoft.com/office/drawing/2014/main" id="{40863202-D404-3C8F-ABA0-E58FFE19171F}"/>
              </a:ext>
            </a:extLst>
          </p:cNvPr>
          <p:cNvSpPr>
            <a:spLocks noGrp="1"/>
          </p:cNvSpPr>
          <p:nvPr>
            <p:ph type="sldNum" sz="quarter" idx="5"/>
          </p:nvPr>
        </p:nvSpPr>
        <p:spPr/>
        <p:txBody>
          <a:bodyPr/>
          <a:lstStyle/>
          <a:p>
            <a:fld id="{E8D87323-AF92-4042-B639-6AB06AECFD68}" type="slidenum">
              <a:rPr lang="en-US" smtClean="0"/>
              <a:t>16</a:t>
            </a:fld>
            <a:endParaRPr lang="en-US"/>
          </a:p>
        </p:txBody>
      </p:sp>
    </p:spTree>
    <p:extLst>
      <p:ext uri="{BB962C8B-B14F-4D97-AF65-F5344CB8AC3E}">
        <p14:creationId xmlns:p14="http://schemas.microsoft.com/office/powerpoint/2010/main" val="3247936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88422-32CA-9775-67AF-F83693B105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851297-E899-BB36-5EC0-A916E7379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A89D8E-FD72-44BF-FF76-4C2AEA45340D}"/>
              </a:ext>
            </a:extLst>
          </p:cNvPr>
          <p:cNvSpPr>
            <a:spLocks noGrp="1"/>
          </p:cNvSpPr>
          <p:nvPr>
            <p:ph type="body" idx="1"/>
          </p:nvPr>
        </p:nvSpPr>
        <p:spPr/>
        <p:txBody>
          <a:bodyPr/>
          <a:lstStyle/>
          <a:p>
            <a:r>
              <a:rPr lang="en-GB"/>
              <a:t>JB</a:t>
            </a:r>
          </a:p>
          <a:p>
            <a:endParaRPr lang="en-GB"/>
          </a:p>
          <a:p>
            <a:r>
              <a:rPr lang="en-GB"/>
              <a:t>1 … 2 … 3 … 4</a:t>
            </a:r>
          </a:p>
          <a:p>
            <a:endParaRPr lang="en-GB"/>
          </a:p>
          <a:p>
            <a:endParaRPr lang="en-US"/>
          </a:p>
          <a:p>
            <a:r>
              <a:rPr lang="en-GB"/>
              <a:t>So remember: there is no magic  - the cloud is just “Someone else’s computer”</a:t>
            </a:r>
          </a:p>
          <a:p>
            <a:endParaRPr lang="en-GB"/>
          </a:p>
          <a:p>
            <a:pPr marL="0" marR="0" lvl="0" indent="0" algn="l" defTabSz="779252" rtl="0" eaLnBrk="1" fontAlgn="auto" latinLnBrk="0" hangingPunct="1">
              <a:lnSpc>
                <a:spcPct val="100000"/>
              </a:lnSpc>
              <a:spcBef>
                <a:spcPts val="0"/>
              </a:spcBef>
              <a:spcAft>
                <a:spcPts val="0"/>
              </a:spcAft>
              <a:buClrTx/>
              <a:buSzTx/>
              <a:buFontTx/>
              <a:buNone/>
              <a:tabLst/>
              <a:defRPr/>
            </a:pPr>
            <a:r>
              <a:rPr lang="en-GB" strike="noStrike"/>
              <a:t>Consider writing new systems for PaaS, don’t lift and shift existing systems to IaaS</a:t>
            </a:r>
            <a:endParaRPr lang="en-GB"/>
          </a:p>
          <a:p>
            <a:r>
              <a:rPr lang="en-GB"/>
              <a:t>Invest in internal Cloud platforms, automation and your development pipelines</a:t>
            </a:r>
            <a:endParaRPr lang="en-GB">
              <a:cs typeface="Calibri"/>
            </a:endParaRPr>
          </a:p>
          <a:p>
            <a:pPr marL="389255" lvl="1"/>
            <a:r>
              <a:rPr lang="en-GB"/>
              <a:t>Implement modern governance practices – </a:t>
            </a:r>
            <a:r>
              <a:rPr lang="en-GB" err="1"/>
              <a:t>GitOps</a:t>
            </a:r>
            <a:r>
              <a:rPr lang="en-GB"/>
              <a:t> / Governance as Code</a:t>
            </a:r>
            <a:endParaRPr lang="en-GB">
              <a:cs typeface="Calibri"/>
            </a:endParaRPr>
          </a:p>
          <a:p>
            <a:r>
              <a:rPr lang="en-GB"/>
              <a:t>Keep your high performance applications &amp; base load in your data centre</a:t>
            </a:r>
            <a:endParaRPr lang="en-GB">
              <a:cs typeface="Calibri"/>
            </a:endParaRPr>
          </a:p>
          <a:p>
            <a:pPr marL="0" marR="0" lvl="0" indent="0" algn="l" defTabSz="779252" rtl="0" eaLnBrk="1" fontAlgn="auto" latinLnBrk="0" hangingPunct="1">
              <a:lnSpc>
                <a:spcPct val="100000"/>
              </a:lnSpc>
              <a:spcBef>
                <a:spcPts val="0"/>
              </a:spcBef>
              <a:spcAft>
                <a:spcPts val="0"/>
              </a:spcAft>
              <a:buClrTx/>
              <a:buSzTx/>
              <a:buFontTx/>
              <a:buNone/>
              <a:tabLst/>
              <a:defRPr/>
            </a:pPr>
            <a:r>
              <a:rPr lang="en-GB"/>
              <a:t>Extend your network &amp; identity perimeters into Cloud</a:t>
            </a:r>
            <a:endParaRPr lang="en-GB">
              <a:cs typeface="Calibri"/>
            </a:endParaRPr>
          </a:p>
          <a:p>
            <a:endParaRPr lang="en-US"/>
          </a:p>
          <a:p>
            <a:endParaRPr lang="en-US"/>
          </a:p>
          <a:p>
            <a:pPr marL="0" marR="0" lvl="0" indent="0" algn="l" defTabSz="779252" rtl="0" eaLnBrk="1" fontAlgn="auto" latinLnBrk="0" hangingPunct="1">
              <a:lnSpc>
                <a:spcPct val="100000"/>
              </a:lnSpc>
              <a:spcBef>
                <a:spcPts val="0"/>
              </a:spcBef>
              <a:spcAft>
                <a:spcPts val="0"/>
              </a:spcAft>
              <a:buClrTx/>
              <a:buSzTx/>
              <a:buFontTx/>
              <a:buNone/>
              <a:tabLst/>
              <a:defRPr/>
            </a:pPr>
            <a:r>
              <a:rPr lang="en-US"/>
              <a:t>* </a:t>
            </a:r>
            <a:r>
              <a:rPr lang="en-US" b="1"/>
              <a:t>Multi-cloud is not a </a:t>
            </a:r>
            <a:r>
              <a:rPr lang="en-US" b="1" err="1"/>
              <a:t>pancea</a:t>
            </a:r>
            <a:r>
              <a:rPr lang="en-US" b="1"/>
              <a:t> </a:t>
            </a:r>
            <a:r>
              <a:rPr lang="en-US"/>
              <a:t>– costs of transferring data in and out of cloud.</a:t>
            </a:r>
            <a:endParaRPr lang="en-US">
              <a:cs typeface="Calibri"/>
            </a:endParaRPr>
          </a:p>
          <a:p>
            <a:endParaRPr lang="en-US"/>
          </a:p>
        </p:txBody>
      </p:sp>
      <p:sp>
        <p:nvSpPr>
          <p:cNvPr id="4" name="Slide Number Placeholder 3">
            <a:extLst>
              <a:ext uri="{FF2B5EF4-FFF2-40B4-BE49-F238E27FC236}">
                <a16:creationId xmlns:a16="http://schemas.microsoft.com/office/drawing/2014/main" id="{FAA78C78-FE5F-3925-889F-559FB46820B9}"/>
              </a:ext>
            </a:extLst>
          </p:cNvPr>
          <p:cNvSpPr>
            <a:spLocks noGrp="1"/>
          </p:cNvSpPr>
          <p:nvPr>
            <p:ph type="sldNum" sz="quarter" idx="5"/>
          </p:nvPr>
        </p:nvSpPr>
        <p:spPr/>
        <p:txBody>
          <a:bodyPr/>
          <a:lstStyle/>
          <a:p>
            <a:fld id="{E8D87323-AF92-4042-B639-6AB06AECFD68}" type="slidenum">
              <a:rPr lang="en-US" smtClean="0"/>
              <a:t>17</a:t>
            </a:fld>
            <a:endParaRPr lang="en-US"/>
          </a:p>
        </p:txBody>
      </p:sp>
    </p:spTree>
    <p:extLst>
      <p:ext uri="{BB962C8B-B14F-4D97-AF65-F5344CB8AC3E}">
        <p14:creationId xmlns:p14="http://schemas.microsoft.com/office/powerpoint/2010/main" val="3358751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GB"/>
          </a:p>
        </p:txBody>
      </p:sp>
      <p:sp>
        <p:nvSpPr>
          <p:cNvPr id="4" name="Slide Number Placeholder 3"/>
          <p:cNvSpPr>
            <a:spLocks noGrp="1"/>
          </p:cNvSpPr>
          <p:nvPr>
            <p:ph type="sldNum" sz="quarter" idx="10"/>
          </p:nvPr>
        </p:nvSpPr>
        <p:spPr/>
        <p:txBody>
          <a:bodyPr/>
          <a:lstStyle/>
          <a:p>
            <a:pPr marL="0" marR="0" lvl="0" indent="0" algn="r" defTabSz="779252" rtl="0" eaLnBrk="1" fontAlgn="auto" latinLnBrk="0" hangingPunct="1">
              <a:lnSpc>
                <a:spcPct val="100000"/>
              </a:lnSpc>
              <a:spcBef>
                <a:spcPts val="0"/>
              </a:spcBef>
              <a:spcAft>
                <a:spcPts val="0"/>
              </a:spcAft>
              <a:buClrTx/>
              <a:buSzTx/>
              <a:buFontTx/>
              <a:buNone/>
              <a:tabLst/>
              <a:defRPr/>
            </a:pPr>
            <a:fld id="{E8D87323-AF92-4042-B639-6AB06AECFD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79252"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p:cNvSpPr>
            <a:spLocks noGrp="1" noRot="1" noChangeAspect="1"/>
          </p:cNvSpPr>
          <p:nvPr>
            <p:ph type="sldImg"/>
          </p:nvPr>
        </p:nvSpPr>
        <p:spPr>
          <a:xfrm>
            <a:off x="-260350" y="592138"/>
            <a:ext cx="7467600" cy="4202112"/>
          </a:xfrm>
        </p:spPr>
      </p:sp>
    </p:spTree>
    <p:extLst>
      <p:ext uri="{BB962C8B-B14F-4D97-AF65-F5344CB8AC3E}">
        <p14:creationId xmlns:p14="http://schemas.microsoft.com/office/powerpoint/2010/main" val="532015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hlinkClick r:id="rId3"/>
              </a:rPr>
              <a:t>https://stockcake.com/i/mountaintop-castle-dreams_1810718_1268849</a:t>
            </a:r>
            <a:endParaRPr lang="en-GB" b="1"/>
          </a:p>
        </p:txBody>
      </p:sp>
      <p:sp>
        <p:nvSpPr>
          <p:cNvPr id="4" name="Slide Number Placeholder 3"/>
          <p:cNvSpPr>
            <a:spLocks noGrp="1"/>
          </p:cNvSpPr>
          <p:nvPr>
            <p:ph type="sldNum" sz="quarter" idx="5"/>
          </p:nvPr>
        </p:nvSpPr>
        <p:spPr/>
        <p:txBody>
          <a:bodyPr/>
          <a:lstStyle/>
          <a:p>
            <a:fld id="{E8D87323-AF92-4042-B639-6AB06AECFD68}" type="slidenum">
              <a:rPr lang="en-US" smtClean="0"/>
              <a:t>1</a:t>
            </a:fld>
            <a:endParaRPr lang="en-US"/>
          </a:p>
        </p:txBody>
      </p:sp>
    </p:spTree>
    <p:extLst>
      <p:ext uri="{BB962C8B-B14F-4D97-AF65-F5344CB8AC3E}">
        <p14:creationId xmlns:p14="http://schemas.microsoft.com/office/powerpoint/2010/main" val="3798228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JB</a:t>
            </a:r>
            <a:endParaRPr lang="en-US"/>
          </a:p>
          <a:p>
            <a:endParaRPr lang="en-US"/>
          </a:p>
          <a:p>
            <a:r>
              <a:rPr lang="en-US"/>
              <a:t>Let’s go back 8 years. </a:t>
            </a:r>
          </a:p>
          <a:p>
            <a:pPr marL="0" marR="0" lvl="0" indent="0" algn="l" defTabSz="779252" rtl="0" eaLnBrk="1" fontAlgn="auto" latinLnBrk="0" hangingPunct="1">
              <a:lnSpc>
                <a:spcPct val="100000"/>
              </a:lnSpc>
              <a:spcBef>
                <a:spcPts val="0"/>
              </a:spcBef>
              <a:spcAft>
                <a:spcPts val="0"/>
              </a:spcAft>
              <a:buClrTx/>
              <a:buSzTx/>
              <a:buFontTx/>
              <a:buNone/>
              <a:tabLst/>
              <a:defRPr/>
            </a:pPr>
            <a:r>
              <a:rPr lang="en-US">
                <a:cs typeface="Calibri"/>
              </a:rPr>
              <a:t>Start of </a:t>
            </a:r>
            <a:r>
              <a:rPr lang="en-US" b="1">
                <a:cs typeface="Calibri"/>
              </a:rPr>
              <a:t>Hype Cycle </a:t>
            </a:r>
            <a:r>
              <a:rPr lang="en-US">
                <a:cs typeface="Calibri"/>
              </a:rPr>
              <a:t>that has been going on for best part of a decade.</a:t>
            </a:r>
            <a:endParaRPr lang="en-US"/>
          </a:p>
          <a:p>
            <a:r>
              <a:rPr lang="en-US"/>
              <a:t>Economist 2015: The Cheap Convenient cloud; The Register is your enterprise ready?</a:t>
            </a:r>
          </a:p>
          <a:p>
            <a:r>
              <a:rPr lang="en-US" err="1"/>
              <a:t>TheRegister</a:t>
            </a:r>
            <a:r>
              <a:rPr lang="en-US"/>
              <a:t>: Every year we see headlines about everyone moving to the cloud. Why aren’t you on the band-wagon?</a:t>
            </a:r>
          </a:p>
          <a:p>
            <a:endParaRPr lang="en-US">
              <a:cs typeface="Calibri"/>
            </a:endParaRPr>
          </a:p>
          <a:p>
            <a:pPr marL="0" marR="0" lvl="0" indent="0" algn="l" defTabSz="779252" rtl="0" eaLnBrk="1" fontAlgn="auto" latinLnBrk="0" hangingPunct="1">
              <a:lnSpc>
                <a:spcPct val="100000"/>
              </a:lnSpc>
              <a:spcBef>
                <a:spcPts val="0"/>
              </a:spcBef>
              <a:spcAft>
                <a:spcPts val="0"/>
              </a:spcAft>
              <a:buClrTx/>
              <a:buSzTx/>
              <a:buFontTx/>
              <a:buNone/>
              <a:tabLst/>
              <a:defRPr/>
            </a:pPr>
            <a:br>
              <a:rPr lang="en-GB">
                <a:effectLst/>
                <a:cs typeface="+mn-lt"/>
              </a:rPr>
            </a:br>
            <a:r>
              <a:rPr lang="en-US"/>
              <a:t>Gartner 2015: 90% of cloud spending outside of IT departments by 2020</a:t>
            </a:r>
            <a:endParaRPr lang="en-US">
              <a:cs typeface="Calibri"/>
            </a:endParaRPr>
          </a:p>
          <a:p>
            <a:r>
              <a:rPr lang="en-GB" b="0">
                <a:solidFill>
                  <a:srgbClr val="000000"/>
                </a:solidFill>
                <a:effectLst/>
                <a:latin typeface="Graphik Web"/>
              </a:rPr>
              <a:t>Revised Gartner 2022 </a:t>
            </a:r>
            <a:r>
              <a:rPr lang="en-GB" b="0">
                <a:solidFill>
                  <a:srgbClr val="002856"/>
                </a:solidFill>
                <a:effectLst/>
                <a:latin typeface="Graphik Web"/>
              </a:rPr>
              <a:t>Gartner Says More Than </a:t>
            </a:r>
            <a:r>
              <a:rPr lang="en-GB" b="1">
                <a:solidFill>
                  <a:srgbClr val="002856"/>
                </a:solidFill>
                <a:effectLst/>
                <a:latin typeface="Graphik Web"/>
              </a:rPr>
              <a:t>1/2 of Enterprise IT Spending in Key Market Segments Will Shift to the Cloud by 2025</a:t>
            </a:r>
          </a:p>
          <a:p>
            <a:endParaRPr lang="en-GB">
              <a:effectLst/>
            </a:endParaRPr>
          </a:p>
          <a:p>
            <a:endParaRPr lang="en-GB">
              <a:effectLst/>
            </a:endParaRPr>
          </a:p>
          <a:p>
            <a:endParaRPr lang="en-US"/>
          </a:p>
        </p:txBody>
      </p:sp>
      <p:sp>
        <p:nvSpPr>
          <p:cNvPr id="4" name="Slide Number Placeholder 3"/>
          <p:cNvSpPr>
            <a:spLocks noGrp="1"/>
          </p:cNvSpPr>
          <p:nvPr>
            <p:ph type="sldNum" sz="quarter" idx="5"/>
          </p:nvPr>
        </p:nvSpPr>
        <p:spPr/>
        <p:txBody>
          <a:bodyPr/>
          <a:lstStyle/>
          <a:p>
            <a:fld id="{E8D87323-AF92-4042-B639-6AB06AECFD68}" type="slidenum">
              <a:rPr lang="en-US" smtClean="0"/>
              <a:t>2</a:t>
            </a:fld>
            <a:endParaRPr lang="en-US"/>
          </a:p>
        </p:txBody>
      </p:sp>
    </p:spTree>
    <p:extLst>
      <p:ext uri="{BB962C8B-B14F-4D97-AF65-F5344CB8AC3E}">
        <p14:creationId xmlns:p14="http://schemas.microsoft.com/office/powerpoint/2010/main" val="4095370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2E6C2-6090-7BE4-2932-F8A1B97542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1912E1-892D-09CA-EA04-389581FA1D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01ECF9-3E66-7513-3B74-E2AC48109A68}"/>
              </a:ext>
            </a:extLst>
          </p:cNvPr>
          <p:cNvSpPr>
            <a:spLocks noGrp="1"/>
          </p:cNvSpPr>
          <p:nvPr>
            <p:ph type="body" idx="1"/>
          </p:nvPr>
        </p:nvSpPr>
        <p:spPr/>
        <p:txBody>
          <a:bodyPr/>
          <a:lstStyle/>
          <a:p>
            <a:r>
              <a:rPr lang="en-GB" sz="1050">
                <a:latin typeface="+mn-lt"/>
              </a:rPr>
              <a:t>TP</a:t>
            </a:r>
          </a:p>
          <a:p>
            <a:endParaRPr lang="en-GB" sz="1050">
              <a:latin typeface="+mn-lt"/>
            </a:endParaRPr>
          </a:p>
          <a:p>
            <a:pPr marL="0" marR="0">
              <a:spcBef>
                <a:spcPts val="0"/>
              </a:spcBef>
              <a:spcAft>
                <a:spcPts val="0"/>
              </a:spcAft>
            </a:pPr>
            <a:r>
              <a:rPr lang="en-GB" sz="1050" b="1">
                <a:effectLst/>
                <a:latin typeface="+mn-lt"/>
              </a:rPr>
              <a:t>Cloud Benefits</a:t>
            </a:r>
            <a:endParaRPr lang="en-GB" sz="1050">
              <a:effectLst/>
              <a:latin typeface="+mn-lt"/>
            </a:endParaRPr>
          </a:p>
          <a:p>
            <a:pPr marL="0" marR="0">
              <a:spcBef>
                <a:spcPts val="0"/>
              </a:spcBef>
              <a:spcAft>
                <a:spcPts val="0"/>
              </a:spcAft>
            </a:pPr>
            <a:r>
              <a:rPr lang="en-GB" sz="1050">
                <a:effectLst/>
                <a:latin typeface="+mn-lt"/>
              </a:rPr>
              <a:t>We're going spend a few slides talking about what makes Cloud such an attractive proposition:</a:t>
            </a:r>
          </a:p>
          <a:p>
            <a:pPr marL="0" marR="0">
              <a:spcBef>
                <a:spcPts val="0"/>
              </a:spcBef>
              <a:spcAft>
                <a:spcPts val="0"/>
              </a:spcAft>
            </a:pPr>
            <a:endParaRPr lang="en-GB" sz="1050">
              <a:effectLst/>
              <a:latin typeface="+mn-lt"/>
            </a:endParaRPr>
          </a:p>
          <a:p>
            <a:pPr marL="0" marR="0">
              <a:spcBef>
                <a:spcPts val="0"/>
              </a:spcBef>
              <a:spcAft>
                <a:spcPts val="0"/>
              </a:spcAft>
            </a:pPr>
            <a:r>
              <a:rPr lang="en-GB" sz="1050">
                <a:effectLst/>
                <a:latin typeface="+mn-lt"/>
              </a:rPr>
              <a:t>Faster delivery time - you can type in your credit card details and get something up and running in 5 minutes</a:t>
            </a:r>
          </a:p>
          <a:p>
            <a:pPr marL="0" marR="0">
              <a:spcBef>
                <a:spcPts val="0"/>
              </a:spcBef>
              <a:spcAft>
                <a:spcPts val="0"/>
              </a:spcAft>
            </a:pPr>
            <a:endParaRPr lang="en-GB" sz="1050">
              <a:effectLst/>
              <a:latin typeface="+mn-lt"/>
            </a:endParaRPr>
          </a:p>
          <a:p>
            <a:pPr marL="0" marR="0">
              <a:spcBef>
                <a:spcPts val="0"/>
              </a:spcBef>
              <a:spcAft>
                <a:spcPts val="0"/>
              </a:spcAft>
            </a:pPr>
            <a:r>
              <a:rPr lang="en-GB" sz="1050">
                <a:effectLst/>
                <a:latin typeface="+mn-lt"/>
              </a:rPr>
              <a:t>'Infinitely' scalable - you'll probably run out of money before AWS runs out of stuff to sell us</a:t>
            </a:r>
          </a:p>
          <a:p>
            <a:pPr marL="0" marR="0">
              <a:spcBef>
                <a:spcPts val="0"/>
              </a:spcBef>
              <a:spcAft>
                <a:spcPts val="0"/>
              </a:spcAft>
            </a:pPr>
            <a:endParaRPr lang="en-GB" sz="1050">
              <a:effectLst/>
              <a:latin typeface="+mn-lt"/>
            </a:endParaRPr>
          </a:p>
          <a:p>
            <a:pPr marL="0" marR="0">
              <a:spcBef>
                <a:spcPts val="0"/>
              </a:spcBef>
              <a:spcAft>
                <a:spcPts val="0"/>
              </a:spcAft>
            </a:pPr>
            <a:r>
              <a:rPr lang="en-GB" sz="1050">
                <a:effectLst/>
                <a:latin typeface="+mn-lt"/>
              </a:rPr>
              <a:t>Cloud allows firms to focus on what they do best</a:t>
            </a:r>
          </a:p>
          <a:p>
            <a:pPr marL="0" marR="0">
              <a:spcBef>
                <a:spcPts val="0"/>
              </a:spcBef>
              <a:spcAft>
                <a:spcPts val="0"/>
              </a:spcAft>
            </a:pPr>
            <a:endParaRPr lang="en-GB" sz="1050">
              <a:effectLst/>
              <a:latin typeface="+mn-lt"/>
            </a:endParaRPr>
          </a:p>
          <a:p>
            <a:pPr marL="0" marR="0">
              <a:spcBef>
                <a:spcPts val="0"/>
              </a:spcBef>
              <a:spcAft>
                <a:spcPts val="0"/>
              </a:spcAft>
            </a:pPr>
            <a:r>
              <a:rPr lang="en-GB" sz="1050">
                <a:effectLst/>
                <a:latin typeface="+mn-lt"/>
              </a:rPr>
              <a:t>Finally cloud offers flexible cost models and therefore opens up different operating models</a:t>
            </a:r>
          </a:p>
          <a:p>
            <a:endParaRPr lang="en-GB"/>
          </a:p>
        </p:txBody>
      </p:sp>
      <p:sp>
        <p:nvSpPr>
          <p:cNvPr id="4" name="Slide Number Placeholder 3">
            <a:extLst>
              <a:ext uri="{FF2B5EF4-FFF2-40B4-BE49-F238E27FC236}">
                <a16:creationId xmlns:a16="http://schemas.microsoft.com/office/drawing/2014/main" id="{6D09DFFC-2ABA-0A78-6F34-D7B6BDD64771}"/>
              </a:ext>
            </a:extLst>
          </p:cNvPr>
          <p:cNvSpPr>
            <a:spLocks noGrp="1"/>
          </p:cNvSpPr>
          <p:nvPr>
            <p:ph type="sldNum" sz="quarter" idx="5"/>
          </p:nvPr>
        </p:nvSpPr>
        <p:spPr/>
        <p:txBody>
          <a:bodyPr/>
          <a:lstStyle/>
          <a:p>
            <a:fld id="{E8D87323-AF92-4042-B639-6AB06AECFD68}" type="slidenum">
              <a:rPr lang="en-US" smtClean="0"/>
              <a:t>3</a:t>
            </a:fld>
            <a:endParaRPr lang="en-US"/>
          </a:p>
        </p:txBody>
      </p:sp>
    </p:spTree>
    <p:extLst>
      <p:ext uri="{BB962C8B-B14F-4D97-AF65-F5344CB8AC3E}">
        <p14:creationId xmlns:p14="http://schemas.microsoft.com/office/powerpoint/2010/main" val="295662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JB</a:t>
            </a:r>
          </a:p>
          <a:p>
            <a:pPr marL="171450" marR="0" lvl="0" indent="-1714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a:rPr>
              <a:t>Cloud growth: Growth continue to accelerate</a:t>
            </a:r>
          </a:p>
          <a:p>
            <a:pPr marL="171450" marR="0" lvl="0" indent="-1714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cs typeface="Calibri"/>
            </a:endParaRPr>
          </a:p>
          <a:p>
            <a:pPr marL="171450" marR="0" lvl="0" indent="-1714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a:rPr>
              <a:t>Graph shows:</a:t>
            </a:r>
          </a:p>
          <a:p>
            <a:pPr marL="561076" marR="0" lvl="1" indent="-1714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a:rPr>
              <a:t>$100B =&gt; $500B 5x growth</a:t>
            </a:r>
          </a:p>
          <a:p>
            <a:pPr marL="561076" marR="0" lvl="1" indent="-1714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a:rPr>
              <a:t>Infra as a </a:t>
            </a:r>
            <a:r>
              <a:rPr lang="en-US" err="1">
                <a:cs typeface="Calibri"/>
              </a:rPr>
              <a:t>Serivce</a:t>
            </a:r>
            <a:r>
              <a:rPr lang="en-US">
                <a:cs typeface="Calibri"/>
              </a:rPr>
              <a:t> in Blue …  Renting Servers</a:t>
            </a:r>
          </a:p>
          <a:p>
            <a:pPr marL="950702" marR="0" lvl="2" indent="-1714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a:rPr>
              <a:t>Platform as a Service: Google Cloud, higher level databases</a:t>
            </a:r>
          </a:p>
          <a:p>
            <a:pPr marL="561076" marR="0" lvl="1" indent="-1714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a:rPr>
              <a:t>5x since 2016 from 100B in 2016 to 500B this year.</a:t>
            </a:r>
          </a:p>
          <a:p>
            <a:pPr marL="561076" marR="0" lvl="1" indent="-1714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a:rPr>
              <a:t>SaaS and IaaS are showing equal split</a:t>
            </a:r>
          </a:p>
          <a:p>
            <a:pPr marL="561076" marR="0" lvl="1" indent="-1714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a:rPr>
              <a:t>2022 - 2023 increment is larger than initial period in 2016</a:t>
            </a:r>
          </a:p>
          <a:p>
            <a:pPr marL="561076" marR="0" lvl="1" indent="-1714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cs typeface="Calibri"/>
            </a:endParaRPr>
          </a:p>
          <a:p>
            <a:pPr marL="171450" marR="0" lvl="0" indent="-1714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a:rPr>
              <a:t>Infrastructure spend will continue to balloon, why is this?</a:t>
            </a:r>
          </a:p>
          <a:p>
            <a:pPr marL="171450" marR="0" lvl="0" indent="-1714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cs typeface="Calibri"/>
            </a:endParaRPr>
          </a:p>
          <a:p>
            <a:pPr marL="171450" indent="-171450">
              <a:buFont typeface="Arial" panose="020B0604020202020204" pitchFamily="34" charset="0"/>
              <a:buChar char="•"/>
            </a:pPr>
            <a:r>
              <a:rPr lang="en-US" i="1">
                <a:cs typeface="Calibri"/>
              </a:rPr>
              <a:t>IDC: said that in 2020 Cloud infrastructure spend annually overtook in data center spending</a:t>
            </a:r>
          </a:p>
          <a:p>
            <a:pPr marL="171450" indent="-171450">
              <a:buFont typeface="Arial" panose="020B0604020202020204" pitchFamily="34" charset="0"/>
              <a:buChar char="•"/>
            </a:pPr>
            <a:r>
              <a:rPr lang="en-US" i="1">
                <a:cs typeface="Calibri"/>
              </a:rPr>
              <a:t>Gartner: Traditional IT growth has been flat over 5 years: +30B a year. </a:t>
            </a:r>
            <a:br>
              <a:rPr lang="en-US" i="1">
                <a:cs typeface="Calibri"/>
              </a:rPr>
            </a:br>
            <a:r>
              <a:rPr lang="en-US" i="1">
                <a:cs typeface="Calibri"/>
              </a:rPr>
              <a:t>	Cloud has been accelerating: 2019: +66B;  2023 + 124B</a:t>
            </a:r>
          </a:p>
          <a:p>
            <a:pPr marL="171450" indent="-171450">
              <a:buFont typeface="Arial" panose="020B0604020202020204" pitchFamily="34" charset="0"/>
              <a:buChar char="•"/>
            </a:pPr>
            <a:r>
              <a:rPr lang="en-US" i="1">
                <a:cs typeface="Calibri"/>
              </a:rPr>
              <a:t>Gartner: 2025 total revenue of cloud overtakes traditional IT ~$1B / year</a:t>
            </a:r>
            <a:br>
              <a:rPr lang="en-US" i="1">
                <a:cs typeface="Calibri"/>
              </a:rPr>
            </a:br>
            <a:r>
              <a:rPr lang="en-US" i="1">
                <a:cs typeface="Calibri"/>
              </a:rPr>
              <a:t>	In the data</a:t>
            </a:r>
          </a:p>
          <a:p>
            <a:endParaRPr lang="en-US">
              <a:cs typeface="Calibri"/>
            </a:endParaRPr>
          </a:p>
        </p:txBody>
      </p:sp>
      <p:sp>
        <p:nvSpPr>
          <p:cNvPr id="4" name="Slide Number Placeholder 3"/>
          <p:cNvSpPr>
            <a:spLocks noGrp="1"/>
          </p:cNvSpPr>
          <p:nvPr>
            <p:ph type="sldNum" sz="quarter" idx="5"/>
          </p:nvPr>
        </p:nvSpPr>
        <p:spPr/>
        <p:txBody>
          <a:bodyPr/>
          <a:lstStyle/>
          <a:p>
            <a:fld id="{E8D87323-AF92-4042-B639-6AB06AECFD68}" type="slidenum">
              <a:rPr lang="en-US" smtClean="0"/>
              <a:t>4</a:t>
            </a:fld>
            <a:endParaRPr lang="en-US"/>
          </a:p>
        </p:txBody>
      </p:sp>
    </p:spTree>
    <p:extLst>
      <p:ext uri="{BB962C8B-B14F-4D97-AF65-F5344CB8AC3E}">
        <p14:creationId xmlns:p14="http://schemas.microsoft.com/office/powerpoint/2010/main" val="1042891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a:latin typeface="+mn-lt"/>
              </a:rPr>
              <a:t>TP</a:t>
            </a:r>
          </a:p>
          <a:p>
            <a:endParaRPr lang="en-US" sz="1050">
              <a:latin typeface="+mn-lt"/>
            </a:endParaRPr>
          </a:p>
          <a:p>
            <a:pPr marL="0" marR="0">
              <a:spcBef>
                <a:spcPts val="0"/>
              </a:spcBef>
              <a:spcAft>
                <a:spcPts val="0"/>
              </a:spcAft>
            </a:pPr>
            <a:r>
              <a:rPr lang="en-GB" sz="1050">
                <a:effectLst/>
                <a:latin typeface="+mn-lt"/>
              </a:rPr>
              <a:t>We don't want to buy software and then have to provide the infrastructure, we want a 3rd party to run it themselves. None of us gain any competitive advantage from our Sales, HR, Finance and email systems - so let's give those commodity platforms to someone else to run. Tools like M365, Slack, Workday or Zoom.</a:t>
            </a:r>
          </a:p>
          <a:p>
            <a:pPr marL="0" marR="0">
              <a:spcBef>
                <a:spcPts val="0"/>
              </a:spcBef>
              <a:spcAft>
                <a:spcPts val="0"/>
              </a:spcAft>
            </a:pPr>
            <a:r>
              <a:rPr lang="en-GB" sz="1050">
                <a:effectLst/>
                <a:latin typeface="+mn-lt"/>
              </a:rPr>
              <a:t> </a:t>
            </a:r>
          </a:p>
          <a:p>
            <a:pPr marL="0" marR="0">
              <a:spcBef>
                <a:spcPts val="0"/>
              </a:spcBef>
              <a:spcAft>
                <a:spcPts val="0"/>
              </a:spcAft>
            </a:pPr>
            <a:r>
              <a:rPr lang="en-GB" sz="1050">
                <a:effectLst/>
                <a:latin typeface="+mn-lt"/>
              </a:rPr>
              <a:t>Not only do you get the benefit of not having to run the infrastructure behind it, you also get other Cloud benefits like interoperability, up-to-date mobile apps, tools that are designed for the web. </a:t>
            </a:r>
          </a:p>
          <a:p>
            <a:pPr marL="0" marR="0">
              <a:spcBef>
                <a:spcPts val="0"/>
              </a:spcBef>
              <a:spcAft>
                <a:spcPts val="0"/>
              </a:spcAft>
            </a:pPr>
            <a:r>
              <a:rPr lang="en-GB" sz="1050">
                <a:effectLst/>
                <a:latin typeface="+mn-lt"/>
              </a:rPr>
              <a:t> </a:t>
            </a:r>
          </a:p>
          <a:p>
            <a:pPr marL="0" marR="0">
              <a:spcBef>
                <a:spcPts val="0"/>
              </a:spcBef>
              <a:spcAft>
                <a:spcPts val="0"/>
              </a:spcAft>
            </a:pPr>
            <a:r>
              <a:rPr lang="en-GB" sz="1050">
                <a:solidFill>
                  <a:srgbClr val="538135"/>
                </a:solidFill>
                <a:effectLst/>
                <a:latin typeface="+mn-lt"/>
              </a:rPr>
              <a:t>Those Cloud benefits extend to platform services like Snowflake. By being in the Cloud rather than in your data centre you get big benefits in terms of interoperability with other services and integration with data vendors.</a:t>
            </a:r>
          </a:p>
          <a:p>
            <a:endParaRPr lang="en-US" sz="1050">
              <a:latin typeface="+mn-lt"/>
            </a:endParaRPr>
          </a:p>
          <a:p>
            <a:pPr marL="0" marR="0">
              <a:spcBef>
                <a:spcPts val="0"/>
              </a:spcBef>
              <a:spcAft>
                <a:spcPts val="0"/>
              </a:spcAft>
            </a:pPr>
            <a:r>
              <a:rPr lang="en-GB" sz="1050" b="1">
                <a:effectLst/>
                <a:latin typeface="+mn-lt"/>
              </a:rPr>
              <a:t>So lots of great benefits of Cloud, who wouldn't want all of that for their firm? </a:t>
            </a:r>
            <a:endParaRPr lang="en-GB" sz="1050">
              <a:effectLst/>
              <a:latin typeface="+mn-lt"/>
            </a:endParaRPr>
          </a:p>
          <a:p>
            <a:pPr marL="0" marR="0">
              <a:spcBef>
                <a:spcPts val="0"/>
              </a:spcBef>
              <a:spcAft>
                <a:spcPts val="0"/>
              </a:spcAft>
            </a:pPr>
            <a:r>
              <a:rPr lang="en-GB" sz="1050" b="1">
                <a:effectLst/>
                <a:latin typeface="+mn-lt"/>
              </a:rPr>
              <a:t>James will take about one of the biggest challenges &gt; cost.</a:t>
            </a:r>
            <a:endParaRPr lang="en-GB" sz="1050">
              <a:effectLst/>
              <a:latin typeface="+mn-lt"/>
            </a:endParaRPr>
          </a:p>
          <a:p>
            <a:endParaRPr lang="en-US"/>
          </a:p>
        </p:txBody>
      </p:sp>
      <p:sp>
        <p:nvSpPr>
          <p:cNvPr id="4" name="Slide Number Placeholder 3"/>
          <p:cNvSpPr>
            <a:spLocks noGrp="1"/>
          </p:cNvSpPr>
          <p:nvPr>
            <p:ph type="sldNum" sz="quarter" idx="5"/>
          </p:nvPr>
        </p:nvSpPr>
        <p:spPr/>
        <p:txBody>
          <a:bodyPr/>
          <a:lstStyle/>
          <a:p>
            <a:fld id="{E8D87323-AF92-4042-B639-6AB06AECFD68}" type="slidenum">
              <a:rPr lang="en-US" smtClean="0"/>
              <a:t>5</a:t>
            </a:fld>
            <a:endParaRPr lang="en-US"/>
          </a:p>
        </p:txBody>
      </p:sp>
    </p:spTree>
    <p:extLst>
      <p:ext uri="{BB962C8B-B14F-4D97-AF65-F5344CB8AC3E}">
        <p14:creationId xmlns:p14="http://schemas.microsoft.com/office/powerpoint/2010/main" val="245170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a:latin typeface="+mn-lt"/>
              </a:rPr>
              <a:t>TP</a:t>
            </a:r>
          </a:p>
          <a:p>
            <a:endParaRPr lang="en-GB" sz="1050">
              <a:latin typeface="+mn-lt"/>
            </a:endParaRPr>
          </a:p>
          <a:p>
            <a:pPr marL="0" marR="0">
              <a:spcBef>
                <a:spcPts val="0"/>
              </a:spcBef>
              <a:spcAft>
                <a:spcPts val="0"/>
              </a:spcAft>
            </a:pPr>
            <a:r>
              <a:rPr lang="en-GB" sz="1050" b="1">
                <a:effectLst/>
                <a:latin typeface="+mn-lt"/>
              </a:rPr>
              <a:t>Cloud Benefits</a:t>
            </a:r>
            <a:endParaRPr lang="en-GB" sz="1050">
              <a:effectLst/>
              <a:latin typeface="+mn-lt"/>
            </a:endParaRPr>
          </a:p>
          <a:p>
            <a:pPr marL="0" marR="0">
              <a:spcBef>
                <a:spcPts val="0"/>
              </a:spcBef>
              <a:spcAft>
                <a:spcPts val="0"/>
              </a:spcAft>
            </a:pPr>
            <a:r>
              <a:rPr lang="en-GB" sz="1050">
                <a:effectLst/>
                <a:latin typeface="+mn-lt"/>
              </a:rPr>
              <a:t>We're going spend a few slides talking about what makes Cloud such an attractive proposition:</a:t>
            </a:r>
          </a:p>
          <a:p>
            <a:pPr marL="0" marR="0">
              <a:spcBef>
                <a:spcPts val="0"/>
              </a:spcBef>
              <a:spcAft>
                <a:spcPts val="0"/>
              </a:spcAft>
            </a:pPr>
            <a:endParaRPr lang="en-GB" sz="1050">
              <a:effectLst/>
              <a:latin typeface="+mn-lt"/>
            </a:endParaRPr>
          </a:p>
          <a:p>
            <a:pPr marL="0" marR="0">
              <a:spcBef>
                <a:spcPts val="0"/>
              </a:spcBef>
              <a:spcAft>
                <a:spcPts val="0"/>
              </a:spcAft>
            </a:pPr>
            <a:r>
              <a:rPr lang="en-GB" sz="1050">
                <a:effectLst/>
                <a:latin typeface="+mn-lt"/>
              </a:rPr>
              <a:t>Faster delivery time - you can type in your credit card details and get something up and running in 5 minutes</a:t>
            </a:r>
          </a:p>
          <a:p>
            <a:pPr marL="0" marR="0">
              <a:spcBef>
                <a:spcPts val="0"/>
              </a:spcBef>
              <a:spcAft>
                <a:spcPts val="0"/>
              </a:spcAft>
            </a:pPr>
            <a:endParaRPr lang="en-GB" sz="1050">
              <a:effectLst/>
              <a:latin typeface="+mn-lt"/>
            </a:endParaRPr>
          </a:p>
          <a:p>
            <a:pPr marL="0" marR="0">
              <a:spcBef>
                <a:spcPts val="0"/>
              </a:spcBef>
              <a:spcAft>
                <a:spcPts val="0"/>
              </a:spcAft>
            </a:pPr>
            <a:r>
              <a:rPr lang="en-GB" sz="1050">
                <a:effectLst/>
                <a:latin typeface="+mn-lt"/>
              </a:rPr>
              <a:t>'Infinitely' scalable - you'll probably run out of money before AWS runs out of stuff to sell us</a:t>
            </a:r>
          </a:p>
          <a:p>
            <a:pPr marL="0" marR="0">
              <a:spcBef>
                <a:spcPts val="0"/>
              </a:spcBef>
              <a:spcAft>
                <a:spcPts val="0"/>
              </a:spcAft>
            </a:pPr>
            <a:endParaRPr lang="en-GB" sz="1050">
              <a:effectLst/>
              <a:latin typeface="+mn-lt"/>
            </a:endParaRPr>
          </a:p>
          <a:p>
            <a:pPr marL="0" marR="0">
              <a:spcBef>
                <a:spcPts val="0"/>
              </a:spcBef>
              <a:spcAft>
                <a:spcPts val="0"/>
              </a:spcAft>
            </a:pPr>
            <a:r>
              <a:rPr lang="en-GB" sz="1050">
                <a:effectLst/>
                <a:latin typeface="+mn-lt"/>
              </a:rPr>
              <a:t>Cloud allows firms to focus on what they do best</a:t>
            </a:r>
          </a:p>
          <a:p>
            <a:pPr marL="0" marR="0">
              <a:spcBef>
                <a:spcPts val="0"/>
              </a:spcBef>
              <a:spcAft>
                <a:spcPts val="0"/>
              </a:spcAft>
            </a:pPr>
            <a:endParaRPr lang="en-GB" sz="1050">
              <a:effectLst/>
              <a:latin typeface="+mn-lt"/>
            </a:endParaRPr>
          </a:p>
          <a:p>
            <a:pPr marL="0" marR="0">
              <a:spcBef>
                <a:spcPts val="0"/>
              </a:spcBef>
              <a:spcAft>
                <a:spcPts val="0"/>
              </a:spcAft>
            </a:pPr>
            <a:r>
              <a:rPr lang="en-GB" sz="1050">
                <a:effectLst/>
                <a:latin typeface="+mn-lt"/>
              </a:rPr>
              <a:t>Finally cloud offers flexible cost models and therefore opens up different operating models</a:t>
            </a:r>
          </a:p>
          <a:p>
            <a:endParaRPr lang="en-GB"/>
          </a:p>
        </p:txBody>
      </p:sp>
      <p:sp>
        <p:nvSpPr>
          <p:cNvPr id="4" name="Slide Number Placeholder 3"/>
          <p:cNvSpPr>
            <a:spLocks noGrp="1"/>
          </p:cNvSpPr>
          <p:nvPr>
            <p:ph type="sldNum" sz="quarter" idx="5"/>
          </p:nvPr>
        </p:nvSpPr>
        <p:spPr/>
        <p:txBody>
          <a:bodyPr/>
          <a:lstStyle/>
          <a:p>
            <a:fld id="{E8D87323-AF92-4042-B639-6AB06AECFD68}" type="slidenum">
              <a:rPr lang="en-US" smtClean="0"/>
              <a:t>6</a:t>
            </a:fld>
            <a:endParaRPr lang="en-US"/>
          </a:p>
        </p:txBody>
      </p:sp>
    </p:spTree>
    <p:extLst>
      <p:ext uri="{BB962C8B-B14F-4D97-AF65-F5344CB8AC3E}">
        <p14:creationId xmlns:p14="http://schemas.microsoft.com/office/powerpoint/2010/main" val="1356172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D06DA-0EE2-270E-D498-FD66C0875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3B9E69-25BC-6FCF-7262-70B344A59B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BA783D-430A-AA21-5F91-D0F8ED433E09}"/>
              </a:ext>
            </a:extLst>
          </p:cNvPr>
          <p:cNvSpPr>
            <a:spLocks noGrp="1"/>
          </p:cNvSpPr>
          <p:nvPr>
            <p:ph type="body" idx="1"/>
          </p:nvPr>
        </p:nvSpPr>
        <p:spPr/>
        <p:txBody>
          <a:bodyPr/>
          <a:lstStyle/>
          <a:p>
            <a:pPr marL="0" indent="0">
              <a:buFont typeface="Arial" panose="020B0604020202020204" pitchFamily="34" charset="0"/>
              <a:buNone/>
            </a:pPr>
            <a:r>
              <a:rPr lang="en-GB" sz="1050">
                <a:latin typeface="+mn-lt"/>
              </a:rPr>
              <a:t>TP</a:t>
            </a:r>
          </a:p>
          <a:p>
            <a:pPr marL="0" indent="0">
              <a:buFont typeface="Arial" panose="020B0604020202020204" pitchFamily="34" charset="0"/>
              <a:buNone/>
            </a:pPr>
            <a:endParaRPr lang="en-GB" sz="1050">
              <a:latin typeface="+mn-lt"/>
            </a:endParaRPr>
          </a:p>
          <a:p>
            <a:pPr marL="0" indent="0">
              <a:buFont typeface="Arial" panose="020B0604020202020204" pitchFamily="34" charset="0"/>
              <a:buNone/>
            </a:pPr>
            <a:r>
              <a:rPr lang="en-GB" sz="1050" b="1">
                <a:latin typeface="+mn-lt"/>
              </a:rPr>
              <a:t>Why cloud?</a:t>
            </a:r>
          </a:p>
          <a:p>
            <a:pPr marL="0" indent="0">
              <a:buFont typeface="Arial" panose="020B0604020202020204" pitchFamily="34" charset="0"/>
              <a:buNone/>
            </a:pPr>
            <a:endParaRPr lang="en-GB" sz="1050">
              <a:latin typeface="+mn-lt"/>
            </a:endParaRPr>
          </a:p>
          <a:p>
            <a:pPr marL="0" marR="0">
              <a:spcBef>
                <a:spcPts val="0"/>
              </a:spcBef>
              <a:spcAft>
                <a:spcPts val="0"/>
              </a:spcAft>
            </a:pPr>
            <a:r>
              <a:rPr lang="en-GB" sz="1050">
                <a:effectLst/>
                <a:latin typeface="+mn-lt"/>
              </a:rPr>
              <a:t>First main benefit is faster delivery time - we want to get new features built and in the hands of our users as quickly as possible. How does Cloud help deliver that?</a:t>
            </a:r>
          </a:p>
          <a:p>
            <a:pPr marL="0" marR="0">
              <a:spcBef>
                <a:spcPts val="0"/>
              </a:spcBef>
              <a:spcAft>
                <a:spcPts val="0"/>
              </a:spcAft>
            </a:pPr>
            <a:r>
              <a:rPr lang="en-GB" sz="1050">
                <a:effectLst/>
                <a:latin typeface="+mn-lt"/>
              </a:rPr>
              <a:t> </a:t>
            </a:r>
          </a:p>
          <a:p>
            <a:pPr rtl="0" fontAlgn="ctr">
              <a:spcBef>
                <a:spcPts val="0"/>
              </a:spcBef>
              <a:spcAft>
                <a:spcPts val="0"/>
              </a:spcAft>
              <a:buFont typeface="Arial" panose="020B0604020202020204" pitchFamily="34" charset="0"/>
              <a:buChar char="•"/>
            </a:pPr>
            <a:r>
              <a:rPr lang="en-GB" sz="1050">
                <a:effectLst/>
                <a:latin typeface="+mn-lt"/>
              </a:rPr>
              <a:t>Well</a:t>
            </a:r>
          </a:p>
          <a:p>
            <a:pPr marL="742950" lvl="1" indent="-285750" rtl="0" fontAlgn="ctr">
              <a:spcBef>
                <a:spcPts val="0"/>
              </a:spcBef>
              <a:spcAft>
                <a:spcPts val="0"/>
              </a:spcAft>
              <a:buFont typeface="Courier New" panose="02070309020205020404" pitchFamily="49" charset="0"/>
              <a:buChar char="o"/>
            </a:pPr>
            <a:r>
              <a:rPr lang="en-GB" sz="1050">
                <a:effectLst/>
                <a:latin typeface="+mn-lt"/>
              </a:rPr>
              <a:t>No quoting, no negotiation, no procurement or finance delays</a:t>
            </a:r>
          </a:p>
          <a:p>
            <a:pPr marL="742950" lvl="1" indent="-285750" rtl="0" fontAlgn="ctr">
              <a:spcBef>
                <a:spcPts val="0"/>
              </a:spcBef>
              <a:spcAft>
                <a:spcPts val="0"/>
              </a:spcAft>
              <a:buFont typeface="Courier New" panose="02070309020205020404" pitchFamily="49" charset="0"/>
              <a:buChar char="o"/>
            </a:pPr>
            <a:r>
              <a:rPr lang="en-GB" sz="1050">
                <a:effectLst/>
                <a:latin typeface="+mn-lt"/>
              </a:rPr>
              <a:t>No physical delivery times, no need to handle exports into places like HK</a:t>
            </a:r>
          </a:p>
          <a:p>
            <a:pPr marL="742950" lvl="1" indent="-285750" rtl="0" fontAlgn="ctr">
              <a:spcBef>
                <a:spcPts val="0"/>
              </a:spcBef>
              <a:spcAft>
                <a:spcPts val="0"/>
              </a:spcAft>
              <a:buFont typeface="Courier New" panose="02070309020205020404" pitchFamily="49" charset="0"/>
              <a:buChar char="o"/>
            </a:pPr>
            <a:r>
              <a:rPr lang="en-GB" sz="1050">
                <a:effectLst/>
                <a:latin typeface="+mn-lt"/>
              </a:rPr>
              <a:t>No need to wait for servers to be racked, OS’s installed, cables purchased</a:t>
            </a:r>
          </a:p>
          <a:p>
            <a:pPr marL="742950" lvl="1" indent="-285750" rtl="0" fontAlgn="ctr">
              <a:spcBef>
                <a:spcPts val="0"/>
              </a:spcBef>
              <a:spcAft>
                <a:spcPts val="0"/>
              </a:spcAft>
              <a:buFont typeface="Courier New" panose="02070309020205020404" pitchFamily="49" charset="0"/>
              <a:buChar char="o"/>
            </a:pPr>
            <a:r>
              <a:rPr lang="en-GB" sz="1050">
                <a:effectLst/>
                <a:latin typeface="+mn-lt"/>
              </a:rPr>
              <a:t>No need to wait for Infrastructure or platform teams to investigate or build platforms – want to try k8s? Click a button!</a:t>
            </a:r>
          </a:p>
          <a:p>
            <a:pPr marL="742950" lvl="1" indent="-285750" rtl="0" fontAlgn="ctr">
              <a:spcBef>
                <a:spcPts val="0"/>
              </a:spcBef>
              <a:spcAft>
                <a:spcPts val="0"/>
              </a:spcAft>
              <a:buFont typeface="Courier New" panose="02070309020205020404" pitchFamily="49" charset="0"/>
              <a:buChar char="o"/>
            </a:pPr>
            <a:r>
              <a:rPr lang="en-GB" sz="1050">
                <a:effectLst/>
                <a:latin typeface="+mn-lt"/>
              </a:rPr>
              <a:t>No need to build a data centre in every region you want to enter, or to integrate a new acquisition</a:t>
            </a:r>
          </a:p>
          <a:p>
            <a:pPr marL="742950" lvl="1" indent="-285750" rtl="0" fontAlgn="ctr">
              <a:spcBef>
                <a:spcPts val="0"/>
              </a:spcBef>
              <a:spcAft>
                <a:spcPts val="0"/>
              </a:spcAft>
              <a:buFont typeface="Courier New" panose="02070309020205020404" pitchFamily="49" charset="0"/>
              <a:buChar char="o"/>
            </a:pPr>
            <a:r>
              <a:rPr lang="en-GB" sz="1050">
                <a:effectLst/>
                <a:latin typeface="+mn-lt"/>
              </a:rPr>
              <a:t>No waiting for upgrades, for all the app teams to migrate, everything always available on the current version</a:t>
            </a:r>
          </a:p>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52A0D01A-B731-98BB-C7FE-1D078B8B2C73}"/>
              </a:ext>
            </a:extLst>
          </p:cNvPr>
          <p:cNvSpPr>
            <a:spLocks noGrp="1"/>
          </p:cNvSpPr>
          <p:nvPr>
            <p:ph type="sldNum" sz="quarter" idx="5"/>
          </p:nvPr>
        </p:nvSpPr>
        <p:spPr/>
        <p:txBody>
          <a:bodyPr/>
          <a:lstStyle/>
          <a:p>
            <a:fld id="{E8D87323-AF92-4042-B639-6AB06AECFD68}" type="slidenum">
              <a:rPr lang="en-US" smtClean="0"/>
              <a:t>8</a:t>
            </a:fld>
            <a:endParaRPr lang="en-US"/>
          </a:p>
        </p:txBody>
      </p:sp>
    </p:spTree>
    <p:extLst>
      <p:ext uri="{BB962C8B-B14F-4D97-AF65-F5344CB8AC3E}">
        <p14:creationId xmlns:p14="http://schemas.microsoft.com/office/powerpoint/2010/main" val="1331120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0ED75-A895-A77A-A886-E16A65765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BE5F2-9509-C6E5-8066-D02E03C814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8D6A93-B8E2-53C5-E53D-FFE54CC37161}"/>
              </a:ext>
            </a:extLst>
          </p:cNvPr>
          <p:cNvSpPr>
            <a:spLocks noGrp="1"/>
          </p:cNvSpPr>
          <p:nvPr>
            <p:ph type="body" idx="1"/>
          </p:nvPr>
        </p:nvSpPr>
        <p:spPr/>
        <p:txBody>
          <a:bodyPr/>
          <a:lstStyle/>
          <a:p>
            <a:pPr marL="0" indent="0">
              <a:buFont typeface="Arial" panose="020B0604020202020204" pitchFamily="34" charset="0"/>
              <a:buNone/>
            </a:pPr>
            <a:endParaRPr lang="en-US" sz="800">
              <a:latin typeface="+mn-lt"/>
            </a:endParaRPr>
          </a:p>
        </p:txBody>
      </p:sp>
      <p:sp>
        <p:nvSpPr>
          <p:cNvPr id="4" name="Slide Number Placeholder 3">
            <a:extLst>
              <a:ext uri="{FF2B5EF4-FFF2-40B4-BE49-F238E27FC236}">
                <a16:creationId xmlns:a16="http://schemas.microsoft.com/office/drawing/2014/main" id="{51DF7810-1E81-5ECE-E31F-B72453C083B4}"/>
              </a:ext>
            </a:extLst>
          </p:cNvPr>
          <p:cNvSpPr>
            <a:spLocks noGrp="1"/>
          </p:cNvSpPr>
          <p:nvPr>
            <p:ph type="sldNum" sz="quarter" idx="5"/>
          </p:nvPr>
        </p:nvSpPr>
        <p:spPr/>
        <p:txBody>
          <a:bodyPr/>
          <a:lstStyle/>
          <a:p>
            <a:fld id="{E8D87323-AF92-4042-B639-6AB06AECFD68}" type="slidenum">
              <a:rPr lang="en-US" smtClean="0"/>
              <a:t>9</a:t>
            </a:fld>
            <a:endParaRPr lang="en-US"/>
          </a:p>
        </p:txBody>
      </p:sp>
    </p:spTree>
    <p:extLst>
      <p:ext uri="{BB962C8B-B14F-4D97-AF65-F5344CB8AC3E}">
        <p14:creationId xmlns:p14="http://schemas.microsoft.com/office/powerpoint/2010/main" val="759729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onference 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FEF751-92DD-2676-619A-79A1A73892CB}"/>
              </a:ext>
            </a:extLst>
          </p:cNvPr>
          <p:cNvPicPr>
            <a:picLocks noChangeAspect="1"/>
          </p:cNvPicPr>
          <p:nvPr/>
        </p:nvPicPr>
        <p:blipFill>
          <a:blip r:embed="rId2" cstate="print">
            <a:extLst>
              <a:ext uri="{28A0092B-C50C-407E-A947-70E740481C1C}">
                <a14:useLocalDpi xmlns:a14="http://schemas.microsoft.com/office/drawing/2010/main" val="0"/>
              </a:ext>
            </a:extLst>
          </a:blip>
          <a:srcRect l="805" r="805"/>
          <a:stretch/>
        </p:blipFill>
        <p:spPr>
          <a:xfrm>
            <a:off x="0" y="0"/>
            <a:ext cx="9144001" cy="5227671"/>
          </a:xfrm>
          <a:prstGeom prst="rect">
            <a:avLst/>
          </a:prstGeom>
        </p:spPr>
      </p:pic>
      <p:sp>
        <p:nvSpPr>
          <p:cNvPr id="5" name="Text Placeholder 4"/>
          <p:cNvSpPr>
            <a:spLocks noGrp="1"/>
          </p:cNvSpPr>
          <p:nvPr>
            <p:ph type="body" sz="quarter" idx="11" hasCustomPrompt="1"/>
          </p:nvPr>
        </p:nvSpPr>
        <p:spPr>
          <a:xfrm>
            <a:off x="277815" y="3136430"/>
            <a:ext cx="1291003" cy="232319"/>
          </a:xfrm>
        </p:spPr>
        <p:txBody>
          <a:bodyPr anchor="b">
            <a:spAutoFit/>
          </a:bodyPr>
          <a:lstStyle>
            <a:lvl1pPr marL="0" indent="0">
              <a:buNone/>
              <a:defRPr sz="1000">
                <a:solidFill>
                  <a:schemeClr val="tx1"/>
                </a:solidFill>
              </a:defRPr>
            </a:lvl1pPr>
          </a:lstStyle>
          <a:p>
            <a:pPr lvl="0"/>
            <a:r>
              <a:rPr lang="en-US"/>
              <a:t>MMM, YYYY</a:t>
            </a:r>
          </a:p>
        </p:txBody>
      </p:sp>
      <p:sp>
        <p:nvSpPr>
          <p:cNvPr id="43" name="Title 1"/>
          <p:cNvSpPr>
            <a:spLocks noGrp="1"/>
          </p:cNvSpPr>
          <p:nvPr>
            <p:ph type="ctrTitle"/>
          </p:nvPr>
        </p:nvSpPr>
        <p:spPr>
          <a:xfrm>
            <a:off x="276225" y="1912123"/>
            <a:ext cx="5038725" cy="448019"/>
          </a:xfrm>
        </p:spPr>
        <p:txBody>
          <a:bodyPr vert="horz" wrap="square" lIns="0" tIns="38963" rIns="0" bIns="38963" rtlCol="0" anchor="b">
            <a:spAutoFit/>
          </a:bodyPr>
          <a:lstStyle>
            <a:lvl1pPr>
              <a:defRPr lang="en-US" sz="2400" dirty="0">
                <a:solidFill>
                  <a:schemeClr val="tx1"/>
                </a:solidFill>
              </a:defRPr>
            </a:lvl1pPr>
          </a:lstStyle>
          <a:p>
            <a:pPr lvl="0"/>
            <a:r>
              <a:rPr lang="en-US"/>
              <a:t>Click to edit Master title style</a:t>
            </a:r>
          </a:p>
        </p:txBody>
      </p:sp>
      <p:sp>
        <p:nvSpPr>
          <p:cNvPr id="44" name="Subtitle 2"/>
          <p:cNvSpPr>
            <a:spLocks noGrp="1"/>
          </p:cNvSpPr>
          <p:nvPr>
            <p:ph type="subTitle" idx="1"/>
          </p:nvPr>
        </p:nvSpPr>
        <p:spPr>
          <a:xfrm>
            <a:off x="276225" y="2427153"/>
            <a:ext cx="5038725" cy="333757"/>
          </a:xfrm>
        </p:spPr>
        <p:txBody>
          <a:bodyPr vert="horz" wrap="square" lIns="0" tIns="38963" rIns="0" bIns="38963" rtlCol="0">
            <a:spAutoFit/>
          </a:bodyPr>
          <a:lstStyle>
            <a:lvl1pPr marL="147463" indent="-147463">
              <a:buNone/>
              <a:defRPr lang="en-US" sz="1600" dirty="0">
                <a:solidFill>
                  <a:schemeClr val="tx1"/>
                </a:solidFill>
                <a:latin typeface="+mn-lt"/>
              </a:defRPr>
            </a:lvl1pPr>
          </a:lstStyle>
          <a:p>
            <a:pPr marL="0" lvl="0" indent="0"/>
            <a:r>
              <a:rPr lang="en-US"/>
              <a:t>Click to edit Master subtitle style</a:t>
            </a:r>
          </a:p>
        </p:txBody>
      </p:sp>
      <p:sp>
        <p:nvSpPr>
          <p:cNvPr id="46" name="Footer Placeholder 4"/>
          <p:cNvSpPr>
            <a:spLocks noGrp="1"/>
          </p:cNvSpPr>
          <p:nvPr>
            <p:ph type="ftr" sz="quarter" idx="12"/>
          </p:nvPr>
        </p:nvSpPr>
        <p:spPr>
          <a:xfrm>
            <a:off x="2672847" y="4931693"/>
            <a:ext cx="3705919" cy="186217"/>
          </a:xfrm>
        </p:spPr>
        <p:txBody>
          <a:bodyPr vert="horz" wrap="square" lIns="0" tIns="38963" rIns="0" bIns="38963" rtlCol="0" anchor="b" anchorCtr="0">
            <a:spAutoFit/>
          </a:bodyPr>
          <a:lstStyle>
            <a:lvl1pPr algn="l">
              <a:spcBef>
                <a:spcPts val="170"/>
              </a:spcBef>
              <a:defRPr lang="en-US" sz="700" b="0">
                <a:solidFill>
                  <a:schemeClr val="tx1">
                    <a:lumMod val="85000"/>
                  </a:schemeClr>
                </a:solidFill>
              </a:defRPr>
            </a:lvl1pPr>
          </a:lstStyle>
          <a:p>
            <a:pPr marL="0" marR="0" lvl="0" indent="0" algn="l" defTabSz="779252" rtl="0" eaLnBrk="1" fontAlgn="auto" latinLnBrk="0" hangingPunct="1">
              <a:lnSpc>
                <a:spcPct val="105000"/>
              </a:lnSpc>
              <a:spcBef>
                <a:spcPts val="170"/>
              </a:spcBef>
              <a:spcAft>
                <a:spcPts val="0"/>
              </a:spcAft>
              <a:buClr>
                <a:srgbClr val="ADF0F5"/>
              </a:buClr>
              <a:buSzPct val="125000"/>
              <a:buFont typeface="Wingdings" panose="05000000000000000000" pitchFamily="2" charset="2"/>
              <a:buNone/>
              <a:tabLst/>
              <a:defRPr/>
            </a:pPr>
            <a:r>
              <a:rPr kumimoji="0" lang="en-GB" sz="700" b="0" i="0" u="none" strike="noStrike" kern="1200" cap="none" spc="0" normalizeH="0" baseline="0" noProof="0">
                <a:ln>
                  <a:noFill/>
                </a:ln>
                <a:solidFill>
                  <a:srgbClr val="FFFFFF">
                    <a:lumMod val="85000"/>
                  </a:srgbClr>
                </a:solidFill>
                <a:effectLst/>
                <a:uLnTx/>
                <a:uFillTx/>
                <a:latin typeface="Rubik"/>
                <a:ea typeface="+mn-ea"/>
                <a:cs typeface="+mn-cs"/>
              </a:rPr>
              <a:t>Schematic illustration, for information  only.</a:t>
            </a:r>
          </a:p>
        </p:txBody>
      </p:sp>
      <p:pic>
        <p:nvPicPr>
          <p:cNvPr id="6" name="Picture 5">
            <a:extLst>
              <a:ext uri="{FF2B5EF4-FFF2-40B4-BE49-F238E27FC236}">
                <a16:creationId xmlns:a16="http://schemas.microsoft.com/office/drawing/2014/main" id="{073C93AA-4292-FD76-2413-D945FB5FC7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76404" y="313101"/>
            <a:ext cx="634695" cy="736193"/>
          </a:xfrm>
          <a:prstGeom prst="rect">
            <a:avLst/>
          </a:prstGeom>
        </p:spPr>
      </p:pic>
    </p:spTree>
    <p:extLst>
      <p:ext uri="{BB962C8B-B14F-4D97-AF65-F5344CB8AC3E}">
        <p14:creationId xmlns:p14="http://schemas.microsoft.com/office/powerpoint/2010/main" val="370481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all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6956DF-389F-C2B6-D8B8-54557B3E2400}"/>
              </a:ext>
            </a:extLst>
          </p:cNvPr>
          <p:cNvSpPr/>
          <p:nvPr/>
        </p:nvSpPr>
        <p:spPr>
          <a:xfrm>
            <a:off x="1" y="1058779"/>
            <a:ext cx="2603862" cy="35797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132544"/>
              </a:solidFill>
              <a:effectLst/>
              <a:uLnTx/>
              <a:uFillTx/>
              <a:latin typeface="Rubik"/>
              <a:ea typeface="+mn-ea"/>
              <a:cs typeface="+mn-cs"/>
            </a:endParaRPr>
          </a:p>
        </p:txBody>
      </p:sp>
      <p:sp>
        <p:nvSpPr>
          <p:cNvPr id="3" name="Content Placeholder 2"/>
          <p:cNvSpPr>
            <a:spLocks noGrp="1"/>
          </p:cNvSpPr>
          <p:nvPr>
            <p:ph idx="1"/>
          </p:nvPr>
        </p:nvSpPr>
        <p:spPr>
          <a:xfrm>
            <a:off x="2982973" y="1429200"/>
            <a:ext cx="5883216" cy="3056128"/>
          </a:xfrm>
        </p:spPr>
        <p:txBody>
          <a:bodyPr>
            <a:noAutofit/>
          </a:bodyPr>
          <a:lstStyle>
            <a:lvl1pPr>
              <a:defRPr sz="1200"/>
            </a:lvl1pPr>
            <a:lvl2pPr>
              <a:spcAft>
                <a:spcPts val="600"/>
              </a:spcAft>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marL="0" marR="0" lvl="0" indent="0" algn="l" defTabSz="779252" rtl="0" eaLnBrk="1" fontAlgn="auto" latinLnBrk="0" hangingPunct="1">
              <a:lnSpc>
                <a:spcPct val="90000"/>
              </a:lnSpc>
              <a:spcBef>
                <a:spcPts val="170"/>
              </a:spcBef>
              <a:spcAft>
                <a:spcPts val="0"/>
              </a:spcAft>
              <a:buClrTx/>
              <a:buSzTx/>
              <a:buFontTx/>
              <a:buNone/>
              <a:tabLst/>
              <a:defRPr/>
            </a:pPr>
            <a:r>
              <a:rPr kumimoji="0" lang="en-GB" sz="700" b="0" i="0" u="none" strike="noStrike" kern="1200" cap="none" spc="0" normalizeH="0" baseline="0" noProof="0">
                <a:ln>
                  <a:noFill/>
                </a:ln>
                <a:solidFill>
                  <a:srgbClr val="FFFFFF">
                    <a:lumMod val="65000"/>
                  </a:srgbClr>
                </a:solidFill>
                <a:effectLst/>
                <a:uLnTx/>
                <a:uFillTx/>
                <a:latin typeface="Rubik"/>
                <a:ea typeface="+mn-ea"/>
                <a:cs typeface="+mn-cs"/>
              </a:rPr>
              <a:t>Schematic illustration, for information  only.</a:t>
            </a:r>
            <a:endParaRPr kumimoji="0" lang="en-US" sz="700" b="0" i="0" u="none" strike="noStrike" kern="1200" cap="none" spc="0" normalizeH="0" baseline="0" noProof="0">
              <a:ln>
                <a:noFill/>
              </a:ln>
              <a:solidFill>
                <a:srgbClr val="FFFFFF">
                  <a:lumMod val="65000"/>
                </a:srgbClr>
              </a:solidFill>
              <a:effectLst/>
              <a:uLnTx/>
              <a:uFillTx/>
              <a:latin typeface="Rubik"/>
              <a:ea typeface="+mn-ea"/>
              <a:cs typeface="+mn-cs"/>
            </a:endParaRPr>
          </a:p>
        </p:txBody>
      </p:sp>
      <p:sp>
        <p:nvSpPr>
          <p:cNvPr id="11" name="Text Placeholder 2"/>
          <p:cNvSpPr>
            <a:spLocks noGrp="1"/>
          </p:cNvSpPr>
          <p:nvPr>
            <p:ph type="body" idx="14"/>
          </p:nvPr>
        </p:nvSpPr>
        <p:spPr>
          <a:xfrm>
            <a:off x="2981915" y="1170000"/>
            <a:ext cx="5884274" cy="184666"/>
          </a:xfrm>
        </p:spPr>
        <p:txBody>
          <a:bodyPr vert="horz" wrap="square" lIns="0" tIns="0" rIns="0" bIns="0" rtlCol="0" anchor="t" anchorCtr="0">
            <a:spAutoFit/>
          </a:bodyPr>
          <a:lstStyle>
            <a:lvl1pPr marL="0" indent="0">
              <a:buNone/>
              <a:defRPr lang="en-US" sz="1200" b="0" smtClean="0">
                <a:solidFill>
                  <a:schemeClr val="tx1"/>
                </a:solidFill>
              </a:defRPr>
            </a:lvl1pPr>
          </a:lstStyle>
          <a:p>
            <a:pPr marL="180975" lvl="0" indent="-180975">
              <a:spcBef>
                <a:spcPts val="511"/>
              </a:spcBef>
            </a:pPr>
            <a:r>
              <a:rPr lang="en-US"/>
              <a:t>Click to edit Master text styles</a:t>
            </a:r>
          </a:p>
        </p:txBody>
      </p:sp>
      <p:sp>
        <p:nvSpPr>
          <p:cNvPr id="4" name="Text Placeholder 2">
            <a:extLst>
              <a:ext uri="{FF2B5EF4-FFF2-40B4-BE49-F238E27FC236}">
                <a16:creationId xmlns:a16="http://schemas.microsoft.com/office/drawing/2014/main" id="{02DC57D5-CA19-4C22-7B69-FFF952ABEF4A}"/>
              </a:ext>
            </a:extLst>
          </p:cNvPr>
          <p:cNvSpPr>
            <a:spLocks noGrp="1"/>
          </p:cNvSpPr>
          <p:nvPr>
            <p:ph type="body" idx="13"/>
          </p:nvPr>
        </p:nvSpPr>
        <p:spPr>
          <a:xfrm>
            <a:off x="277813" y="586487"/>
            <a:ext cx="7966800" cy="255070"/>
          </a:xfrm>
        </p:spPr>
        <p:txBody>
          <a:bodyPr vert="horz" wrap="square" lIns="0" tIns="0" rIns="0" bIns="0" rtlCol="0" anchor="t">
            <a:spAutoFit/>
          </a:bodyPr>
          <a:lstStyle>
            <a:lvl1pPr>
              <a:defRPr lang="en-US" sz="1600" b="0" dirty="0">
                <a:latin typeface="+mn-lt"/>
              </a:defRPr>
            </a:lvl1pPr>
          </a:lstStyle>
          <a:p>
            <a:pPr lvl="0">
              <a:spcBef>
                <a:spcPts val="511"/>
              </a:spcBef>
            </a:pPr>
            <a:r>
              <a:rPr lang="en-US"/>
              <a:t>Click to edit Master text styles</a:t>
            </a:r>
          </a:p>
        </p:txBody>
      </p:sp>
      <p:sp>
        <p:nvSpPr>
          <p:cNvPr id="8" name="Title 3">
            <a:extLst>
              <a:ext uri="{FF2B5EF4-FFF2-40B4-BE49-F238E27FC236}">
                <a16:creationId xmlns:a16="http://schemas.microsoft.com/office/drawing/2014/main" id="{29CA7799-C729-8B03-07CC-6A4C2C379660}"/>
              </a:ext>
            </a:extLst>
          </p:cNvPr>
          <p:cNvSpPr>
            <a:spLocks noGrp="1"/>
          </p:cNvSpPr>
          <p:nvPr>
            <p:ph type="title"/>
          </p:nvPr>
        </p:nvSpPr>
        <p:spPr>
          <a:xfrm>
            <a:off x="277813" y="185193"/>
            <a:ext cx="7966075" cy="386464"/>
          </a:xfrm>
        </p:spPr>
        <p:txBody>
          <a:bodyPr/>
          <a:lstStyle/>
          <a:p>
            <a:r>
              <a:rPr lang="en-US"/>
              <a:t>Click to edit Master title style</a:t>
            </a:r>
            <a:endParaRPr lang="en-GB"/>
          </a:p>
        </p:txBody>
      </p:sp>
      <p:sp>
        <p:nvSpPr>
          <p:cNvPr id="15" name="Text Placeholder 14">
            <a:extLst>
              <a:ext uri="{FF2B5EF4-FFF2-40B4-BE49-F238E27FC236}">
                <a16:creationId xmlns:a16="http://schemas.microsoft.com/office/drawing/2014/main" id="{6BE77A31-FE88-6D3D-D1D2-ABE697B38FBC}"/>
              </a:ext>
            </a:extLst>
          </p:cNvPr>
          <p:cNvSpPr>
            <a:spLocks noGrp="1"/>
          </p:cNvSpPr>
          <p:nvPr>
            <p:ph type="body" sz="quarter" idx="15"/>
          </p:nvPr>
        </p:nvSpPr>
        <p:spPr>
          <a:xfrm>
            <a:off x="277813" y="1168400"/>
            <a:ext cx="2195512" cy="3348038"/>
          </a:xfrm>
        </p:spPr>
        <p:txBody>
          <a:bodyPr tIns="0" bIns="0">
            <a:noAutofit/>
          </a:bodyPr>
          <a:lstStyle>
            <a:lvl2pPr>
              <a:spcAft>
                <a:spcPts val="60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3043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char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78217" y="1429200"/>
            <a:ext cx="4040188" cy="3049589"/>
          </a:xfrm>
        </p:spPr>
        <p:txBody>
          <a:bodyPr vert="horz" lIns="0" tIns="0" rIns="0" bIns="0" rtlCol="0">
            <a:noAutofit/>
          </a:bodyPr>
          <a:lstStyle>
            <a:lvl1pPr>
              <a:defRPr lang="en-US" sz="1200" smtClean="0"/>
            </a:lvl1pPr>
            <a:lvl2pPr>
              <a:spcAft>
                <a:spcPts val="600"/>
              </a:spcAft>
              <a:defRPr lang="en-US" sz="1200" smtClean="0"/>
            </a:lvl2pPr>
            <a:lvl3pPr>
              <a:defRPr lang="en-US" sz="12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824414" y="1429200"/>
            <a:ext cx="4041775" cy="3049588"/>
          </a:xfrm>
        </p:spPr>
        <p:txBody>
          <a:bodyPr vert="horz" lIns="0" tIns="0" rIns="0" bIns="0" rtlCol="0">
            <a:noAutofit/>
          </a:bodyPr>
          <a:lstStyle>
            <a:lvl1pPr>
              <a:defRPr lang="en-US" sz="1200" smtClean="0"/>
            </a:lvl1pPr>
            <a:lvl2pPr>
              <a:spcAft>
                <a:spcPts val="600"/>
              </a:spcAft>
              <a:defRPr lang="en-US" sz="1200" smtClean="0"/>
            </a:lvl2pPr>
            <a:lvl3pPr>
              <a:defRPr lang="en-US" sz="12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pPr marL="0" marR="0" lvl="0" indent="0" algn="l" defTabSz="779252" rtl="0" eaLnBrk="1" fontAlgn="auto" latinLnBrk="0" hangingPunct="1">
              <a:lnSpc>
                <a:spcPct val="90000"/>
              </a:lnSpc>
              <a:spcBef>
                <a:spcPts val="170"/>
              </a:spcBef>
              <a:spcAft>
                <a:spcPts val="0"/>
              </a:spcAft>
              <a:buClrTx/>
              <a:buSzTx/>
              <a:buFontTx/>
              <a:buNone/>
              <a:tabLst/>
              <a:defRPr/>
            </a:pPr>
            <a:r>
              <a:rPr kumimoji="0" lang="en-GB" sz="700" b="0" i="0" u="none" strike="noStrike" kern="1200" cap="none" spc="0" normalizeH="0" baseline="0" noProof="0">
                <a:ln>
                  <a:noFill/>
                </a:ln>
                <a:solidFill>
                  <a:srgbClr val="FFFFFF">
                    <a:lumMod val="65000"/>
                  </a:srgbClr>
                </a:solidFill>
                <a:effectLst/>
                <a:uLnTx/>
                <a:uFillTx/>
                <a:latin typeface="Rubik"/>
                <a:ea typeface="+mn-ea"/>
                <a:cs typeface="+mn-cs"/>
              </a:rPr>
              <a:t>Schematic illustration, for information  only.</a:t>
            </a:r>
            <a:endParaRPr kumimoji="0" lang="en-US" sz="700" b="0" i="0" u="none" strike="noStrike" kern="1200" cap="none" spc="0" normalizeH="0" baseline="0" noProof="0">
              <a:ln>
                <a:noFill/>
              </a:ln>
              <a:solidFill>
                <a:srgbClr val="FFFFFF">
                  <a:lumMod val="65000"/>
                </a:srgbClr>
              </a:solidFill>
              <a:effectLst/>
              <a:uLnTx/>
              <a:uFillTx/>
              <a:latin typeface="Rubik"/>
              <a:ea typeface="+mn-ea"/>
              <a:cs typeface="+mn-cs"/>
            </a:endParaRPr>
          </a:p>
        </p:txBody>
      </p:sp>
      <p:sp>
        <p:nvSpPr>
          <p:cNvPr id="15" name="Text Placeholder 6"/>
          <p:cNvSpPr>
            <a:spLocks noGrp="1"/>
          </p:cNvSpPr>
          <p:nvPr>
            <p:ph type="body" sz="quarter" idx="16" hasCustomPrompt="1"/>
          </p:nvPr>
        </p:nvSpPr>
        <p:spPr>
          <a:xfrm>
            <a:off x="4825598" y="1170000"/>
            <a:ext cx="4040592" cy="184666"/>
          </a:xfrm>
          <a:noFill/>
        </p:spPr>
        <p:txBody>
          <a:bodyPr vert="horz" lIns="0" tIns="0" rIns="0" bIns="0" rtlCol="0" anchor="t" anchorCtr="0">
            <a:spAutoFit/>
          </a:bodyPr>
          <a:lstStyle>
            <a:lvl1pPr marL="0" indent="0">
              <a:buNone/>
              <a:defRPr lang="en-US" sz="1200" b="0" dirty="0">
                <a:solidFill>
                  <a:schemeClr val="tx1"/>
                </a:solidFill>
              </a:defRPr>
            </a:lvl1pPr>
          </a:lstStyle>
          <a:p>
            <a:pPr marL="180975" lvl="0" indent="-180975">
              <a:spcBef>
                <a:spcPts val="0"/>
              </a:spcBef>
            </a:pPr>
            <a:r>
              <a:rPr lang="en-US"/>
              <a:t>Chart 2</a:t>
            </a:r>
          </a:p>
        </p:txBody>
      </p:sp>
      <p:sp>
        <p:nvSpPr>
          <p:cNvPr id="23" name="Text Placeholder 6"/>
          <p:cNvSpPr>
            <a:spLocks noGrp="1"/>
          </p:cNvSpPr>
          <p:nvPr>
            <p:ph type="body" sz="quarter" idx="18" hasCustomPrompt="1"/>
          </p:nvPr>
        </p:nvSpPr>
        <p:spPr>
          <a:xfrm>
            <a:off x="277814" y="1170000"/>
            <a:ext cx="4040592" cy="184666"/>
          </a:xfrm>
          <a:noFill/>
        </p:spPr>
        <p:txBody>
          <a:bodyPr vert="horz" lIns="0" tIns="0" rIns="0" bIns="0" rtlCol="0" anchor="t" anchorCtr="0">
            <a:spAutoFit/>
          </a:bodyPr>
          <a:lstStyle>
            <a:lvl1pPr marL="0" indent="0">
              <a:buNone/>
              <a:defRPr lang="en-US" sz="1200" b="0" dirty="0">
                <a:solidFill>
                  <a:schemeClr val="tx1"/>
                </a:solidFill>
              </a:defRPr>
            </a:lvl1pPr>
          </a:lstStyle>
          <a:p>
            <a:pPr marL="180975" lvl="0" indent="-180975">
              <a:spcBef>
                <a:spcPts val="0"/>
              </a:spcBef>
            </a:pPr>
            <a:r>
              <a:rPr lang="en-US"/>
              <a:t>Chart 1</a:t>
            </a:r>
          </a:p>
        </p:txBody>
      </p:sp>
      <p:sp>
        <p:nvSpPr>
          <p:cNvPr id="5" name="Text Placeholder 2">
            <a:extLst>
              <a:ext uri="{FF2B5EF4-FFF2-40B4-BE49-F238E27FC236}">
                <a16:creationId xmlns:a16="http://schemas.microsoft.com/office/drawing/2014/main" id="{BF5E9D1B-942F-5458-8255-40847CDB08FB}"/>
              </a:ext>
            </a:extLst>
          </p:cNvPr>
          <p:cNvSpPr>
            <a:spLocks noGrp="1"/>
          </p:cNvSpPr>
          <p:nvPr>
            <p:ph type="body" idx="13"/>
          </p:nvPr>
        </p:nvSpPr>
        <p:spPr>
          <a:xfrm>
            <a:off x="277813" y="586487"/>
            <a:ext cx="7966800" cy="255070"/>
          </a:xfrm>
        </p:spPr>
        <p:txBody>
          <a:bodyPr vert="horz" wrap="square" lIns="0" tIns="0" rIns="0" bIns="0" rtlCol="0" anchor="t">
            <a:spAutoFit/>
          </a:bodyPr>
          <a:lstStyle>
            <a:lvl1pPr>
              <a:defRPr lang="en-US" sz="1600" b="0" dirty="0">
                <a:latin typeface="+mn-lt"/>
              </a:defRPr>
            </a:lvl1pPr>
          </a:lstStyle>
          <a:p>
            <a:pPr lvl="0">
              <a:spcBef>
                <a:spcPts val="511"/>
              </a:spcBef>
            </a:pPr>
            <a:r>
              <a:rPr lang="en-US"/>
              <a:t>Click to edit Master text styles</a:t>
            </a:r>
          </a:p>
        </p:txBody>
      </p:sp>
      <p:sp>
        <p:nvSpPr>
          <p:cNvPr id="7" name="Title 3">
            <a:extLst>
              <a:ext uri="{FF2B5EF4-FFF2-40B4-BE49-F238E27FC236}">
                <a16:creationId xmlns:a16="http://schemas.microsoft.com/office/drawing/2014/main" id="{2E53748D-FAA0-68E0-9C1B-DC9DD0A48F05}"/>
              </a:ext>
            </a:extLst>
          </p:cNvPr>
          <p:cNvSpPr>
            <a:spLocks noGrp="1"/>
          </p:cNvSpPr>
          <p:nvPr>
            <p:ph type="title"/>
          </p:nvPr>
        </p:nvSpPr>
        <p:spPr>
          <a:xfrm>
            <a:off x="277813" y="185193"/>
            <a:ext cx="7966075" cy="386464"/>
          </a:xfrm>
        </p:spPr>
        <p:txBody>
          <a:bodyPr/>
          <a:lstStyle/>
          <a:p>
            <a:r>
              <a:rPr lang="en-US"/>
              <a:t>Click to edit Master title style</a:t>
            </a:r>
            <a:endParaRPr lang="en-GB"/>
          </a:p>
        </p:txBody>
      </p:sp>
      <p:sp>
        <p:nvSpPr>
          <p:cNvPr id="11" name="Text Placeholder 17">
            <a:extLst>
              <a:ext uri="{FF2B5EF4-FFF2-40B4-BE49-F238E27FC236}">
                <a16:creationId xmlns:a16="http://schemas.microsoft.com/office/drawing/2014/main" id="{1D2C8FD6-8106-D96F-5F15-682CC2651F4E}"/>
              </a:ext>
            </a:extLst>
          </p:cNvPr>
          <p:cNvSpPr>
            <a:spLocks noGrp="1"/>
          </p:cNvSpPr>
          <p:nvPr>
            <p:ph type="body" sz="quarter" idx="17" hasCustomPrompt="1"/>
          </p:nvPr>
        </p:nvSpPr>
        <p:spPr>
          <a:xfrm>
            <a:off x="277813" y="4524475"/>
            <a:ext cx="8588375" cy="159403"/>
          </a:xfrm>
          <a:noFill/>
        </p:spPr>
        <p:txBody>
          <a:bodyPr vert="horz" lIns="0" tIns="0" rIns="0" bIns="0" rtlCol="0">
            <a:spAutoFit/>
          </a:bodyPr>
          <a:lstStyle>
            <a:lvl1pPr marL="0" indent="0" algn="ctr">
              <a:buNone/>
              <a:defRPr lang="en-US" sz="1000" b="0" dirty="0">
                <a:solidFill>
                  <a:schemeClr val="tx2"/>
                </a:solidFill>
              </a:defRPr>
            </a:lvl1pPr>
          </a:lstStyle>
          <a:p>
            <a:pPr marL="180975" lvl="0" indent="-180975" algn="ctr">
              <a:spcBef>
                <a:spcPts val="0"/>
              </a:spcBef>
            </a:pPr>
            <a:r>
              <a:rPr lang="en-US"/>
              <a:t>Click to add text</a:t>
            </a:r>
          </a:p>
        </p:txBody>
      </p:sp>
    </p:spTree>
    <p:extLst>
      <p:ext uri="{BB962C8B-B14F-4D97-AF65-F5344CB8AC3E}">
        <p14:creationId xmlns:p14="http://schemas.microsoft.com/office/powerpoint/2010/main" val="291179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char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78217" y="1429200"/>
            <a:ext cx="2547532" cy="3049589"/>
          </a:xfrm>
        </p:spPr>
        <p:txBody>
          <a:bodyPr vert="horz" lIns="0" tIns="0" rIns="0" bIns="0" rtlCol="0">
            <a:noAutofit/>
          </a:bodyPr>
          <a:lstStyle>
            <a:lvl1pPr>
              <a:defRPr lang="en-US" sz="1200" smtClean="0"/>
            </a:lvl1pPr>
            <a:lvl2pPr>
              <a:defRPr lang="en-US" sz="1200" smtClean="0"/>
            </a:lvl2pPr>
            <a:lvl3pPr>
              <a:defRPr lang="en-US" sz="12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3285012" y="1429200"/>
            <a:ext cx="2548533" cy="3049588"/>
          </a:xfrm>
        </p:spPr>
        <p:txBody>
          <a:bodyPr vert="horz" lIns="0" tIns="0" rIns="0" bIns="0" rtlCol="0">
            <a:noAutofit/>
          </a:bodyPr>
          <a:lstStyle>
            <a:lvl1pPr>
              <a:defRPr lang="en-US" sz="1200" smtClean="0"/>
            </a:lvl1pPr>
            <a:lvl2pPr>
              <a:defRPr lang="en-US" sz="1200" smtClean="0"/>
            </a:lvl2pPr>
            <a:lvl3pPr>
              <a:defRPr lang="en-US" sz="12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pPr marL="0" marR="0" lvl="0" indent="0" algn="l" defTabSz="779252" rtl="0" eaLnBrk="1" fontAlgn="auto" latinLnBrk="0" hangingPunct="1">
              <a:lnSpc>
                <a:spcPct val="90000"/>
              </a:lnSpc>
              <a:spcBef>
                <a:spcPts val="170"/>
              </a:spcBef>
              <a:spcAft>
                <a:spcPts val="0"/>
              </a:spcAft>
              <a:buClrTx/>
              <a:buSzTx/>
              <a:buFontTx/>
              <a:buNone/>
              <a:tabLst/>
              <a:defRPr/>
            </a:pPr>
            <a:r>
              <a:rPr kumimoji="0" lang="en-GB" sz="700" b="0" i="0" u="none" strike="noStrike" kern="1200" cap="none" spc="0" normalizeH="0" baseline="0" noProof="0">
                <a:ln>
                  <a:noFill/>
                </a:ln>
                <a:solidFill>
                  <a:srgbClr val="FFFFFF">
                    <a:lumMod val="65000"/>
                  </a:srgbClr>
                </a:solidFill>
                <a:effectLst/>
                <a:uLnTx/>
                <a:uFillTx/>
                <a:latin typeface="Rubik"/>
                <a:ea typeface="+mn-ea"/>
                <a:cs typeface="+mn-cs"/>
              </a:rPr>
              <a:t>Schematic illustration, for information  only.</a:t>
            </a:r>
            <a:endParaRPr kumimoji="0" lang="en-US" sz="700" b="0" i="0" u="none" strike="noStrike" kern="1200" cap="none" spc="0" normalizeH="0" baseline="0" noProof="0">
              <a:ln>
                <a:noFill/>
              </a:ln>
              <a:solidFill>
                <a:srgbClr val="FFFFFF">
                  <a:lumMod val="65000"/>
                </a:srgbClr>
              </a:solidFill>
              <a:effectLst/>
              <a:uLnTx/>
              <a:uFillTx/>
              <a:latin typeface="Rubik"/>
              <a:ea typeface="+mn-ea"/>
              <a:cs typeface="+mn-cs"/>
            </a:endParaRPr>
          </a:p>
        </p:txBody>
      </p:sp>
      <p:sp>
        <p:nvSpPr>
          <p:cNvPr id="15" name="Text Placeholder 6"/>
          <p:cNvSpPr>
            <a:spLocks noGrp="1"/>
          </p:cNvSpPr>
          <p:nvPr>
            <p:ph type="body" sz="quarter" idx="16" hasCustomPrompt="1"/>
          </p:nvPr>
        </p:nvSpPr>
        <p:spPr>
          <a:xfrm>
            <a:off x="3286195" y="1170000"/>
            <a:ext cx="2547787" cy="184666"/>
          </a:xfrm>
          <a:noFill/>
        </p:spPr>
        <p:txBody>
          <a:bodyPr vert="horz" wrap="square" lIns="0" tIns="0" rIns="0" bIns="0" rtlCol="0" anchor="t" anchorCtr="0">
            <a:spAutoFit/>
          </a:bodyPr>
          <a:lstStyle>
            <a:lvl1pPr marL="0" indent="0">
              <a:buNone/>
              <a:defRPr lang="en-US" sz="1200" b="0" dirty="0">
                <a:solidFill>
                  <a:schemeClr val="tx1"/>
                </a:solidFill>
              </a:defRPr>
            </a:lvl1pPr>
          </a:lstStyle>
          <a:p>
            <a:pPr marL="180975" lvl="0" indent="-180975">
              <a:spcBef>
                <a:spcPts val="0"/>
              </a:spcBef>
            </a:pPr>
            <a:r>
              <a:rPr lang="en-US"/>
              <a:t>Chart 2</a:t>
            </a:r>
          </a:p>
        </p:txBody>
      </p:sp>
      <p:sp>
        <p:nvSpPr>
          <p:cNvPr id="23" name="Text Placeholder 6"/>
          <p:cNvSpPr>
            <a:spLocks noGrp="1"/>
          </p:cNvSpPr>
          <p:nvPr>
            <p:ph type="body" sz="quarter" idx="18" hasCustomPrompt="1"/>
          </p:nvPr>
        </p:nvSpPr>
        <p:spPr>
          <a:xfrm>
            <a:off x="277814" y="1170000"/>
            <a:ext cx="2547787" cy="184666"/>
          </a:xfrm>
          <a:noFill/>
        </p:spPr>
        <p:txBody>
          <a:bodyPr vert="horz" wrap="square" lIns="0" tIns="0" rIns="0" bIns="0" rtlCol="0" anchor="t" anchorCtr="0">
            <a:spAutoFit/>
          </a:bodyPr>
          <a:lstStyle>
            <a:lvl1pPr marL="0" indent="0">
              <a:buNone/>
              <a:defRPr lang="en-US" sz="1200" b="0" dirty="0">
                <a:solidFill>
                  <a:schemeClr val="tx1"/>
                </a:solidFill>
              </a:defRPr>
            </a:lvl1pPr>
          </a:lstStyle>
          <a:p>
            <a:pPr marL="180975" lvl="0" indent="-180975">
              <a:spcBef>
                <a:spcPts val="0"/>
              </a:spcBef>
            </a:pPr>
            <a:r>
              <a:rPr lang="en-US"/>
              <a:t>Chart 1</a:t>
            </a:r>
          </a:p>
        </p:txBody>
      </p:sp>
      <p:sp>
        <p:nvSpPr>
          <p:cNvPr id="5" name="Text Placeholder 2">
            <a:extLst>
              <a:ext uri="{FF2B5EF4-FFF2-40B4-BE49-F238E27FC236}">
                <a16:creationId xmlns:a16="http://schemas.microsoft.com/office/drawing/2014/main" id="{BF5E9D1B-942F-5458-8255-40847CDB08FB}"/>
              </a:ext>
            </a:extLst>
          </p:cNvPr>
          <p:cNvSpPr>
            <a:spLocks noGrp="1"/>
          </p:cNvSpPr>
          <p:nvPr>
            <p:ph type="body" idx="13"/>
          </p:nvPr>
        </p:nvSpPr>
        <p:spPr>
          <a:xfrm>
            <a:off x="277813" y="586487"/>
            <a:ext cx="7966800" cy="255070"/>
          </a:xfrm>
        </p:spPr>
        <p:txBody>
          <a:bodyPr vert="horz" wrap="square" lIns="0" tIns="0" rIns="0" bIns="0" rtlCol="0" anchor="t">
            <a:spAutoFit/>
          </a:bodyPr>
          <a:lstStyle>
            <a:lvl1pPr>
              <a:defRPr lang="en-US" sz="1600" b="0" dirty="0">
                <a:latin typeface="+mn-lt"/>
              </a:defRPr>
            </a:lvl1pPr>
          </a:lstStyle>
          <a:p>
            <a:pPr lvl="0">
              <a:spcBef>
                <a:spcPts val="511"/>
              </a:spcBef>
            </a:pPr>
            <a:r>
              <a:rPr lang="en-US"/>
              <a:t>Click to edit Master text styles</a:t>
            </a:r>
          </a:p>
        </p:txBody>
      </p:sp>
      <p:sp>
        <p:nvSpPr>
          <p:cNvPr id="7" name="Title 3">
            <a:extLst>
              <a:ext uri="{FF2B5EF4-FFF2-40B4-BE49-F238E27FC236}">
                <a16:creationId xmlns:a16="http://schemas.microsoft.com/office/drawing/2014/main" id="{2E53748D-FAA0-68E0-9C1B-DC9DD0A48F05}"/>
              </a:ext>
            </a:extLst>
          </p:cNvPr>
          <p:cNvSpPr>
            <a:spLocks noGrp="1"/>
          </p:cNvSpPr>
          <p:nvPr>
            <p:ph type="title"/>
          </p:nvPr>
        </p:nvSpPr>
        <p:spPr>
          <a:xfrm>
            <a:off x="277813" y="185193"/>
            <a:ext cx="7966075" cy="386464"/>
          </a:xfrm>
        </p:spPr>
        <p:txBody>
          <a:bodyPr/>
          <a:lstStyle/>
          <a:p>
            <a:r>
              <a:rPr lang="en-US"/>
              <a:t>Click to edit Master title style</a:t>
            </a:r>
            <a:endParaRPr lang="en-GB"/>
          </a:p>
        </p:txBody>
      </p:sp>
      <p:sp>
        <p:nvSpPr>
          <p:cNvPr id="11" name="Text Placeholder 17">
            <a:extLst>
              <a:ext uri="{FF2B5EF4-FFF2-40B4-BE49-F238E27FC236}">
                <a16:creationId xmlns:a16="http://schemas.microsoft.com/office/drawing/2014/main" id="{1D2C8FD6-8106-D96F-5F15-682CC2651F4E}"/>
              </a:ext>
            </a:extLst>
          </p:cNvPr>
          <p:cNvSpPr>
            <a:spLocks noGrp="1"/>
          </p:cNvSpPr>
          <p:nvPr>
            <p:ph type="body" sz="quarter" idx="17" hasCustomPrompt="1"/>
          </p:nvPr>
        </p:nvSpPr>
        <p:spPr>
          <a:xfrm>
            <a:off x="277813" y="4524475"/>
            <a:ext cx="8588375" cy="159403"/>
          </a:xfrm>
          <a:noFill/>
        </p:spPr>
        <p:txBody>
          <a:bodyPr vert="horz" lIns="0" tIns="0" rIns="0" bIns="0" rtlCol="0">
            <a:spAutoFit/>
          </a:bodyPr>
          <a:lstStyle>
            <a:lvl1pPr marL="0" indent="0" algn="ctr">
              <a:buNone/>
              <a:defRPr lang="en-US" sz="1000" b="0" dirty="0">
                <a:solidFill>
                  <a:schemeClr val="tx2"/>
                </a:solidFill>
              </a:defRPr>
            </a:lvl1pPr>
          </a:lstStyle>
          <a:p>
            <a:pPr marL="180975" lvl="0" indent="-180975" algn="ctr">
              <a:spcBef>
                <a:spcPts val="0"/>
              </a:spcBef>
            </a:pPr>
            <a:r>
              <a:rPr lang="en-US"/>
              <a:t>Click to add text</a:t>
            </a:r>
          </a:p>
        </p:txBody>
      </p:sp>
      <p:sp>
        <p:nvSpPr>
          <p:cNvPr id="10" name="Content Placeholder 5">
            <a:extLst>
              <a:ext uri="{FF2B5EF4-FFF2-40B4-BE49-F238E27FC236}">
                <a16:creationId xmlns:a16="http://schemas.microsoft.com/office/drawing/2014/main" id="{7338694C-19E7-48B1-E7E1-A490F7E4BDAE}"/>
              </a:ext>
            </a:extLst>
          </p:cNvPr>
          <p:cNvSpPr>
            <a:spLocks noGrp="1"/>
          </p:cNvSpPr>
          <p:nvPr>
            <p:ph sz="quarter" idx="20"/>
          </p:nvPr>
        </p:nvSpPr>
        <p:spPr>
          <a:xfrm>
            <a:off x="6301262" y="1429200"/>
            <a:ext cx="2548533" cy="3049588"/>
          </a:xfrm>
        </p:spPr>
        <p:txBody>
          <a:bodyPr vert="horz" lIns="0" tIns="0" rIns="0" bIns="0" rtlCol="0">
            <a:noAutofit/>
          </a:bodyPr>
          <a:lstStyle>
            <a:lvl1pPr>
              <a:defRPr lang="en-US" sz="1200" smtClean="0"/>
            </a:lvl1pPr>
            <a:lvl2pPr>
              <a:defRPr lang="en-US" sz="1200" smtClean="0"/>
            </a:lvl2pPr>
            <a:lvl3pPr>
              <a:defRPr lang="en-US" sz="12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D03A3BDD-5D7F-A2B2-F137-F275A8B5E23D}"/>
              </a:ext>
            </a:extLst>
          </p:cNvPr>
          <p:cNvSpPr>
            <a:spLocks noGrp="1"/>
          </p:cNvSpPr>
          <p:nvPr>
            <p:ph type="body" sz="quarter" idx="21" hasCustomPrompt="1"/>
          </p:nvPr>
        </p:nvSpPr>
        <p:spPr>
          <a:xfrm>
            <a:off x="6302445" y="1170000"/>
            <a:ext cx="2547787" cy="184666"/>
          </a:xfrm>
          <a:noFill/>
        </p:spPr>
        <p:txBody>
          <a:bodyPr vert="horz" wrap="square" lIns="0" tIns="0" rIns="0" bIns="0" rtlCol="0" anchor="t" anchorCtr="0">
            <a:spAutoFit/>
          </a:bodyPr>
          <a:lstStyle>
            <a:lvl1pPr marL="0" indent="0">
              <a:buNone/>
              <a:defRPr lang="en-US" sz="1200" b="0" dirty="0">
                <a:solidFill>
                  <a:schemeClr val="tx1"/>
                </a:solidFill>
              </a:defRPr>
            </a:lvl1pPr>
          </a:lstStyle>
          <a:p>
            <a:pPr marL="180975" lvl="0" indent="-180975">
              <a:spcBef>
                <a:spcPts val="0"/>
              </a:spcBef>
            </a:pPr>
            <a:r>
              <a:rPr lang="en-US"/>
              <a:t>Chart 2</a:t>
            </a:r>
          </a:p>
        </p:txBody>
      </p:sp>
    </p:spTree>
    <p:extLst>
      <p:ext uri="{BB962C8B-B14F-4D97-AF65-F5344CB8AC3E}">
        <p14:creationId xmlns:p14="http://schemas.microsoft.com/office/powerpoint/2010/main" val="3789094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e column char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78216" y="1429200"/>
            <a:ext cx="8587971" cy="3049589"/>
          </a:xfrm>
        </p:spPr>
        <p:txBody>
          <a:bodyPr vert="horz" lIns="0" tIns="0" rIns="0" bIns="0" rtlCol="0">
            <a:noAutofit/>
          </a:bodyPr>
          <a:lstStyle>
            <a:lvl1pPr>
              <a:defRPr lang="en-US" sz="1200" smtClean="0"/>
            </a:lvl1pPr>
            <a:lvl2pPr>
              <a:defRPr lang="en-US" sz="1200" smtClean="0"/>
            </a:lvl2pPr>
            <a:lvl3pPr>
              <a:defRPr lang="en-US" sz="12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pPr marL="0" marR="0" lvl="0" indent="0" algn="l" defTabSz="779252" rtl="0" eaLnBrk="1" fontAlgn="auto" latinLnBrk="0" hangingPunct="1">
              <a:lnSpc>
                <a:spcPct val="90000"/>
              </a:lnSpc>
              <a:spcBef>
                <a:spcPts val="170"/>
              </a:spcBef>
              <a:spcAft>
                <a:spcPts val="0"/>
              </a:spcAft>
              <a:buClrTx/>
              <a:buSzTx/>
              <a:buFontTx/>
              <a:buNone/>
              <a:tabLst/>
              <a:defRPr/>
            </a:pPr>
            <a:r>
              <a:rPr kumimoji="0" lang="en-GB" sz="700" b="0" i="0" u="none" strike="noStrike" kern="1200" cap="none" spc="0" normalizeH="0" baseline="0" noProof="0">
                <a:ln>
                  <a:noFill/>
                </a:ln>
                <a:solidFill>
                  <a:srgbClr val="FFFFFF">
                    <a:lumMod val="65000"/>
                  </a:srgbClr>
                </a:solidFill>
                <a:effectLst/>
                <a:uLnTx/>
                <a:uFillTx/>
                <a:latin typeface="Rubik"/>
                <a:ea typeface="+mn-ea"/>
                <a:cs typeface="+mn-cs"/>
              </a:rPr>
              <a:t>Schematic illustration, for information  only.</a:t>
            </a:r>
            <a:endParaRPr kumimoji="0" lang="en-US" sz="700" b="0" i="0" u="none" strike="noStrike" kern="1200" cap="none" spc="0" normalizeH="0" baseline="0" noProof="0">
              <a:ln>
                <a:noFill/>
              </a:ln>
              <a:solidFill>
                <a:srgbClr val="FFFFFF">
                  <a:lumMod val="65000"/>
                </a:srgbClr>
              </a:solidFill>
              <a:effectLst/>
              <a:uLnTx/>
              <a:uFillTx/>
              <a:latin typeface="Rubik"/>
              <a:ea typeface="+mn-ea"/>
              <a:cs typeface="+mn-cs"/>
            </a:endParaRPr>
          </a:p>
        </p:txBody>
      </p:sp>
      <p:sp>
        <p:nvSpPr>
          <p:cNvPr id="23" name="Text Placeholder 6"/>
          <p:cNvSpPr>
            <a:spLocks noGrp="1"/>
          </p:cNvSpPr>
          <p:nvPr>
            <p:ph type="body" sz="quarter" idx="18" hasCustomPrompt="1"/>
          </p:nvPr>
        </p:nvSpPr>
        <p:spPr>
          <a:xfrm>
            <a:off x="277814" y="1170000"/>
            <a:ext cx="8588830" cy="184666"/>
          </a:xfrm>
          <a:noFill/>
        </p:spPr>
        <p:txBody>
          <a:bodyPr vert="horz" wrap="square" lIns="0" tIns="0" rIns="0" bIns="0" rtlCol="0" anchor="t" anchorCtr="0">
            <a:spAutoFit/>
          </a:bodyPr>
          <a:lstStyle>
            <a:lvl1pPr marL="0" indent="0">
              <a:buNone/>
              <a:defRPr lang="en-US" sz="1200" b="0" dirty="0">
                <a:solidFill>
                  <a:schemeClr val="tx1"/>
                </a:solidFill>
              </a:defRPr>
            </a:lvl1pPr>
          </a:lstStyle>
          <a:p>
            <a:pPr marL="180975" lvl="0" indent="-180975">
              <a:spcBef>
                <a:spcPts val="0"/>
              </a:spcBef>
            </a:pPr>
            <a:r>
              <a:rPr lang="en-US"/>
              <a:t>Chart 1</a:t>
            </a:r>
          </a:p>
        </p:txBody>
      </p:sp>
      <p:sp>
        <p:nvSpPr>
          <p:cNvPr id="5" name="Text Placeholder 2">
            <a:extLst>
              <a:ext uri="{FF2B5EF4-FFF2-40B4-BE49-F238E27FC236}">
                <a16:creationId xmlns:a16="http://schemas.microsoft.com/office/drawing/2014/main" id="{BF5E9D1B-942F-5458-8255-40847CDB08FB}"/>
              </a:ext>
            </a:extLst>
          </p:cNvPr>
          <p:cNvSpPr>
            <a:spLocks noGrp="1"/>
          </p:cNvSpPr>
          <p:nvPr>
            <p:ph type="body" idx="13"/>
          </p:nvPr>
        </p:nvSpPr>
        <p:spPr>
          <a:xfrm>
            <a:off x="277813" y="586487"/>
            <a:ext cx="7966800" cy="255070"/>
          </a:xfrm>
        </p:spPr>
        <p:txBody>
          <a:bodyPr vert="horz" wrap="square" lIns="0" tIns="0" rIns="0" bIns="0" rtlCol="0" anchor="t">
            <a:spAutoFit/>
          </a:bodyPr>
          <a:lstStyle>
            <a:lvl1pPr>
              <a:defRPr lang="en-US" sz="1600" b="0" dirty="0">
                <a:latin typeface="+mn-lt"/>
              </a:defRPr>
            </a:lvl1pPr>
          </a:lstStyle>
          <a:p>
            <a:pPr lvl="0">
              <a:spcBef>
                <a:spcPts val="511"/>
              </a:spcBef>
            </a:pPr>
            <a:r>
              <a:rPr lang="en-US"/>
              <a:t>Click to edit Master text styles</a:t>
            </a:r>
          </a:p>
        </p:txBody>
      </p:sp>
      <p:sp>
        <p:nvSpPr>
          <p:cNvPr id="7" name="Title 3">
            <a:extLst>
              <a:ext uri="{FF2B5EF4-FFF2-40B4-BE49-F238E27FC236}">
                <a16:creationId xmlns:a16="http://schemas.microsoft.com/office/drawing/2014/main" id="{2E53748D-FAA0-68E0-9C1B-DC9DD0A48F05}"/>
              </a:ext>
            </a:extLst>
          </p:cNvPr>
          <p:cNvSpPr>
            <a:spLocks noGrp="1"/>
          </p:cNvSpPr>
          <p:nvPr>
            <p:ph type="title"/>
          </p:nvPr>
        </p:nvSpPr>
        <p:spPr>
          <a:xfrm>
            <a:off x="277813" y="185193"/>
            <a:ext cx="7966075" cy="386464"/>
          </a:xfrm>
        </p:spPr>
        <p:txBody>
          <a:bodyPr/>
          <a:lstStyle/>
          <a:p>
            <a:r>
              <a:rPr lang="en-US"/>
              <a:t>Click to edit Master title style</a:t>
            </a:r>
            <a:endParaRPr lang="en-GB"/>
          </a:p>
        </p:txBody>
      </p:sp>
      <p:sp>
        <p:nvSpPr>
          <p:cNvPr id="11" name="Text Placeholder 17">
            <a:extLst>
              <a:ext uri="{FF2B5EF4-FFF2-40B4-BE49-F238E27FC236}">
                <a16:creationId xmlns:a16="http://schemas.microsoft.com/office/drawing/2014/main" id="{1D2C8FD6-8106-D96F-5F15-682CC2651F4E}"/>
              </a:ext>
            </a:extLst>
          </p:cNvPr>
          <p:cNvSpPr>
            <a:spLocks noGrp="1"/>
          </p:cNvSpPr>
          <p:nvPr>
            <p:ph type="body" sz="quarter" idx="17" hasCustomPrompt="1"/>
          </p:nvPr>
        </p:nvSpPr>
        <p:spPr>
          <a:xfrm>
            <a:off x="277813" y="4524475"/>
            <a:ext cx="8588375" cy="159403"/>
          </a:xfrm>
          <a:noFill/>
        </p:spPr>
        <p:txBody>
          <a:bodyPr vert="horz" lIns="0" tIns="0" rIns="0" bIns="0" rtlCol="0">
            <a:spAutoFit/>
          </a:bodyPr>
          <a:lstStyle>
            <a:lvl1pPr marL="0" indent="0" algn="ctr">
              <a:buNone/>
              <a:defRPr lang="en-US" sz="1000" b="0" dirty="0">
                <a:solidFill>
                  <a:schemeClr val="tx2"/>
                </a:solidFill>
              </a:defRPr>
            </a:lvl1pPr>
          </a:lstStyle>
          <a:p>
            <a:pPr marL="180975" lvl="0" indent="-180975" algn="ctr">
              <a:spcBef>
                <a:spcPts val="0"/>
              </a:spcBef>
            </a:pPr>
            <a:r>
              <a:rPr lang="en-US"/>
              <a:t>Click to add text</a:t>
            </a:r>
          </a:p>
        </p:txBody>
      </p:sp>
    </p:spTree>
    <p:extLst>
      <p:ext uri="{BB962C8B-B14F-4D97-AF65-F5344CB8AC3E}">
        <p14:creationId xmlns:p14="http://schemas.microsoft.com/office/powerpoint/2010/main" val="2572501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highlight two column char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78217" y="2433737"/>
            <a:ext cx="4040188" cy="2100164"/>
          </a:xfrm>
        </p:spPr>
        <p:txBody>
          <a:bodyPr vert="horz" lIns="0" tIns="0" rIns="0" bIns="0" rtlCol="0">
            <a:noAutofit/>
          </a:bodyPr>
          <a:lstStyle>
            <a:lvl1pPr>
              <a:defRPr lang="en-US" sz="1200" smtClean="0"/>
            </a:lvl1pPr>
            <a:lvl2pPr>
              <a:defRPr lang="en-US" sz="1200" smtClean="0"/>
            </a:lvl2pPr>
            <a:lvl3pPr>
              <a:defRPr lang="en-US" sz="12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824414" y="2433737"/>
            <a:ext cx="4041775" cy="2100163"/>
          </a:xfrm>
        </p:spPr>
        <p:txBody>
          <a:bodyPr vert="horz" lIns="0" tIns="0" rIns="0" bIns="0" rtlCol="0">
            <a:noAutofit/>
          </a:bodyPr>
          <a:lstStyle>
            <a:lvl1pPr>
              <a:defRPr lang="en-US" sz="1200" smtClean="0"/>
            </a:lvl1pPr>
            <a:lvl2pPr>
              <a:defRPr lang="en-US" sz="1200" smtClean="0"/>
            </a:lvl2pPr>
            <a:lvl3pPr>
              <a:defRPr lang="en-US" sz="12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pPr marL="0" marR="0" lvl="0" indent="0" algn="l" defTabSz="779252" rtl="0" eaLnBrk="1" fontAlgn="auto" latinLnBrk="0" hangingPunct="1">
              <a:lnSpc>
                <a:spcPct val="90000"/>
              </a:lnSpc>
              <a:spcBef>
                <a:spcPts val="170"/>
              </a:spcBef>
              <a:spcAft>
                <a:spcPts val="0"/>
              </a:spcAft>
              <a:buClrTx/>
              <a:buSzTx/>
              <a:buFontTx/>
              <a:buNone/>
              <a:tabLst/>
              <a:defRPr/>
            </a:pPr>
            <a:r>
              <a:rPr kumimoji="0" lang="en-GB" sz="700" b="0" i="0" u="none" strike="noStrike" kern="1200" cap="none" spc="0" normalizeH="0" baseline="0" noProof="0">
                <a:ln>
                  <a:noFill/>
                </a:ln>
                <a:solidFill>
                  <a:srgbClr val="FFFFFF">
                    <a:lumMod val="65000"/>
                  </a:srgbClr>
                </a:solidFill>
                <a:effectLst/>
                <a:uLnTx/>
                <a:uFillTx/>
                <a:latin typeface="Rubik"/>
                <a:ea typeface="+mn-ea"/>
                <a:cs typeface="+mn-cs"/>
              </a:rPr>
              <a:t>Schematic illustration, for information  only.</a:t>
            </a:r>
            <a:endParaRPr kumimoji="0" lang="en-US" sz="700" b="0" i="0" u="none" strike="noStrike" kern="1200" cap="none" spc="0" normalizeH="0" baseline="0" noProof="0">
              <a:ln>
                <a:noFill/>
              </a:ln>
              <a:solidFill>
                <a:srgbClr val="FFFFFF">
                  <a:lumMod val="65000"/>
                </a:srgbClr>
              </a:solidFill>
              <a:effectLst/>
              <a:uLnTx/>
              <a:uFillTx/>
              <a:latin typeface="Rubik"/>
              <a:ea typeface="+mn-ea"/>
              <a:cs typeface="+mn-cs"/>
            </a:endParaRPr>
          </a:p>
        </p:txBody>
      </p:sp>
      <p:sp>
        <p:nvSpPr>
          <p:cNvPr id="15" name="Text Placeholder 6"/>
          <p:cNvSpPr>
            <a:spLocks noGrp="1"/>
          </p:cNvSpPr>
          <p:nvPr>
            <p:ph type="body" sz="quarter" idx="16" hasCustomPrompt="1"/>
          </p:nvPr>
        </p:nvSpPr>
        <p:spPr>
          <a:xfrm>
            <a:off x="4825598" y="2165415"/>
            <a:ext cx="4040592" cy="184666"/>
          </a:xfrm>
          <a:noFill/>
        </p:spPr>
        <p:txBody>
          <a:bodyPr vert="horz" lIns="0" tIns="0" rIns="0" bIns="0" rtlCol="0" anchor="t" anchorCtr="0">
            <a:spAutoFit/>
          </a:bodyPr>
          <a:lstStyle>
            <a:lvl1pPr marL="0" indent="0">
              <a:buNone/>
              <a:defRPr lang="en-US" sz="1200" b="0" dirty="0">
                <a:solidFill>
                  <a:schemeClr val="tx1"/>
                </a:solidFill>
              </a:defRPr>
            </a:lvl1pPr>
          </a:lstStyle>
          <a:p>
            <a:pPr marL="180975" lvl="0" indent="-180975">
              <a:spcBef>
                <a:spcPts val="0"/>
              </a:spcBef>
            </a:pPr>
            <a:r>
              <a:rPr lang="en-US"/>
              <a:t>Chart 2</a:t>
            </a:r>
          </a:p>
        </p:txBody>
      </p:sp>
      <p:sp>
        <p:nvSpPr>
          <p:cNvPr id="23" name="Text Placeholder 6"/>
          <p:cNvSpPr>
            <a:spLocks noGrp="1"/>
          </p:cNvSpPr>
          <p:nvPr>
            <p:ph type="body" sz="quarter" idx="18" hasCustomPrompt="1"/>
          </p:nvPr>
        </p:nvSpPr>
        <p:spPr>
          <a:xfrm>
            <a:off x="277814" y="2165415"/>
            <a:ext cx="4040592" cy="184666"/>
          </a:xfrm>
          <a:noFill/>
        </p:spPr>
        <p:txBody>
          <a:bodyPr vert="horz" lIns="0" tIns="0" rIns="0" bIns="0" rtlCol="0" anchor="t" anchorCtr="0">
            <a:spAutoFit/>
          </a:bodyPr>
          <a:lstStyle>
            <a:lvl1pPr marL="0" indent="0">
              <a:buNone/>
              <a:defRPr lang="en-US" sz="1200" b="0" dirty="0">
                <a:solidFill>
                  <a:schemeClr val="tx1"/>
                </a:solidFill>
              </a:defRPr>
            </a:lvl1pPr>
          </a:lstStyle>
          <a:p>
            <a:pPr marL="180975" lvl="0" indent="-180975">
              <a:spcBef>
                <a:spcPts val="0"/>
              </a:spcBef>
            </a:pPr>
            <a:r>
              <a:rPr lang="en-US"/>
              <a:t>Chart 1</a:t>
            </a:r>
          </a:p>
        </p:txBody>
      </p:sp>
      <p:sp>
        <p:nvSpPr>
          <p:cNvPr id="5" name="Text Placeholder 2">
            <a:extLst>
              <a:ext uri="{FF2B5EF4-FFF2-40B4-BE49-F238E27FC236}">
                <a16:creationId xmlns:a16="http://schemas.microsoft.com/office/drawing/2014/main" id="{B9492643-0A7C-3805-96B1-158F3119FF91}"/>
              </a:ext>
            </a:extLst>
          </p:cNvPr>
          <p:cNvSpPr>
            <a:spLocks noGrp="1"/>
          </p:cNvSpPr>
          <p:nvPr>
            <p:ph type="body" idx="13"/>
          </p:nvPr>
        </p:nvSpPr>
        <p:spPr>
          <a:xfrm>
            <a:off x="277813" y="586487"/>
            <a:ext cx="7966800" cy="255070"/>
          </a:xfrm>
        </p:spPr>
        <p:txBody>
          <a:bodyPr vert="horz" wrap="square" lIns="0" tIns="0" rIns="0" bIns="0" rtlCol="0" anchor="t">
            <a:spAutoFit/>
          </a:bodyPr>
          <a:lstStyle>
            <a:lvl1pPr>
              <a:defRPr lang="en-US" sz="1600" b="0" dirty="0">
                <a:latin typeface="+mn-lt"/>
              </a:defRPr>
            </a:lvl1pPr>
          </a:lstStyle>
          <a:p>
            <a:pPr lvl="0">
              <a:spcBef>
                <a:spcPts val="511"/>
              </a:spcBef>
            </a:pPr>
            <a:r>
              <a:rPr lang="en-US"/>
              <a:t>Click to edit Master text styles</a:t>
            </a:r>
          </a:p>
        </p:txBody>
      </p:sp>
      <p:sp>
        <p:nvSpPr>
          <p:cNvPr id="7" name="Title 3">
            <a:extLst>
              <a:ext uri="{FF2B5EF4-FFF2-40B4-BE49-F238E27FC236}">
                <a16:creationId xmlns:a16="http://schemas.microsoft.com/office/drawing/2014/main" id="{B0808BB6-6003-2A18-B510-043B65B262C3}"/>
              </a:ext>
            </a:extLst>
          </p:cNvPr>
          <p:cNvSpPr>
            <a:spLocks noGrp="1"/>
          </p:cNvSpPr>
          <p:nvPr>
            <p:ph type="title"/>
          </p:nvPr>
        </p:nvSpPr>
        <p:spPr>
          <a:xfrm>
            <a:off x="277813" y="185193"/>
            <a:ext cx="7966075" cy="386464"/>
          </a:xfrm>
        </p:spPr>
        <p:txBody>
          <a:bodyPr/>
          <a:lstStyle/>
          <a:p>
            <a:r>
              <a:rPr lang="en-US"/>
              <a:t>Click to edit Master title style</a:t>
            </a:r>
            <a:endParaRPr lang="en-GB"/>
          </a:p>
        </p:txBody>
      </p:sp>
      <p:sp>
        <p:nvSpPr>
          <p:cNvPr id="10" name="Text Placeholder 8">
            <a:extLst>
              <a:ext uri="{FF2B5EF4-FFF2-40B4-BE49-F238E27FC236}">
                <a16:creationId xmlns:a16="http://schemas.microsoft.com/office/drawing/2014/main" id="{663EB1AF-482A-6F1F-7035-D0D4579A3F58}"/>
              </a:ext>
            </a:extLst>
          </p:cNvPr>
          <p:cNvSpPr>
            <a:spLocks noGrp="1"/>
          </p:cNvSpPr>
          <p:nvPr>
            <p:ph type="body" sz="quarter" idx="14"/>
          </p:nvPr>
        </p:nvSpPr>
        <p:spPr>
          <a:xfrm>
            <a:off x="0" y="1065947"/>
            <a:ext cx="9144000" cy="664385"/>
          </a:xfrm>
          <a:solidFill>
            <a:schemeClr val="bg2"/>
          </a:solidFill>
        </p:spPr>
        <p:txBody>
          <a:bodyPr lIns="273600" tIns="108000" rIns="270000" bIns="108000">
            <a:spAutoFit/>
          </a:bodyPr>
          <a:lstStyle>
            <a:lvl1pPr marL="0" indent="0">
              <a:spcBef>
                <a:spcPts val="0"/>
              </a:spcBef>
              <a:spcAft>
                <a:spcPts val="600"/>
              </a:spcAft>
              <a:buNone/>
              <a:defRPr sz="1200" b="0">
                <a:solidFill>
                  <a:schemeClr val="tx1"/>
                </a:solidFill>
              </a:defRPr>
            </a:lvl1pPr>
            <a:lvl2pPr marL="147638" indent="-147638">
              <a:spcBef>
                <a:spcPts val="0"/>
              </a:spcBef>
              <a:spcAft>
                <a:spcPts val="300"/>
              </a:spcAft>
              <a:buClr>
                <a:schemeClr val="tx1"/>
              </a:buClr>
              <a:buSzPct val="100000"/>
              <a:buFont typeface="Arial" panose="020B0604020202020204" pitchFamily="34" charset="0"/>
              <a:buChar char="•"/>
              <a:defRPr sz="1200">
                <a:solidFill>
                  <a:schemeClr val="tx1"/>
                </a:solidFill>
              </a:defRPr>
            </a:lvl2pPr>
          </a:lstStyle>
          <a:p>
            <a:pPr lvl="0"/>
            <a:r>
              <a:rPr lang="en-US"/>
              <a:t>Click to edit Master text styles</a:t>
            </a:r>
          </a:p>
          <a:p>
            <a:pPr lvl="1"/>
            <a:r>
              <a:rPr lang="en-US"/>
              <a:t>Second level</a:t>
            </a:r>
          </a:p>
        </p:txBody>
      </p:sp>
      <p:sp>
        <p:nvSpPr>
          <p:cNvPr id="17" name="Text Placeholder 17">
            <a:extLst>
              <a:ext uri="{FF2B5EF4-FFF2-40B4-BE49-F238E27FC236}">
                <a16:creationId xmlns:a16="http://schemas.microsoft.com/office/drawing/2014/main" id="{62A7B1B3-B6D9-9E41-12F4-F51E122D716F}"/>
              </a:ext>
            </a:extLst>
          </p:cNvPr>
          <p:cNvSpPr>
            <a:spLocks noGrp="1"/>
          </p:cNvSpPr>
          <p:nvPr>
            <p:ph type="body" sz="quarter" idx="17" hasCustomPrompt="1"/>
          </p:nvPr>
        </p:nvSpPr>
        <p:spPr>
          <a:xfrm>
            <a:off x="277813" y="4693468"/>
            <a:ext cx="8588375" cy="159403"/>
          </a:xfrm>
          <a:noFill/>
        </p:spPr>
        <p:txBody>
          <a:bodyPr vert="horz" lIns="0" tIns="0" rIns="0" bIns="0" rtlCol="0">
            <a:spAutoFit/>
          </a:bodyPr>
          <a:lstStyle>
            <a:lvl1pPr marL="0" indent="0" algn="ctr">
              <a:buNone/>
              <a:defRPr lang="en-US" sz="1000" b="0" dirty="0">
                <a:solidFill>
                  <a:schemeClr val="tx2"/>
                </a:solidFill>
              </a:defRPr>
            </a:lvl1pPr>
          </a:lstStyle>
          <a:p>
            <a:pPr marL="180975" lvl="0" indent="-180975" algn="ctr">
              <a:spcBef>
                <a:spcPts val="0"/>
              </a:spcBef>
            </a:pPr>
            <a:r>
              <a:rPr lang="en-US"/>
              <a:t>Click to add text</a:t>
            </a:r>
          </a:p>
        </p:txBody>
      </p:sp>
    </p:spTree>
    <p:extLst>
      <p:ext uri="{BB962C8B-B14F-4D97-AF65-F5344CB8AC3E}">
        <p14:creationId xmlns:p14="http://schemas.microsoft.com/office/powerpoint/2010/main" val="2172860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quad char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78217" y="1429251"/>
            <a:ext cx="4040188" cy="1275752"/>
          </a:xfrm>
        </p:spPr>
        <p:txBody>
          <a:bodyPr vert="horz" lIns="0" tIns="0" rIns="0" bIns="0" rtlCol="0">
            <a:noAutofit/>
          </a:bodyPr>
          <a:lstStyle>
            <a:lvl1pPr>
              <a:defRPr lang="en-US" sz="1200" smtClean="0"/>
            </a:lvl1pPr>
            <a:lvl2pPr>
              <a:defRPr lang="en-US" sz="1200" smtClean="0"/>
            </a:lvl2pPr>
            <a:lvl3pPr>
              <a:defRPr lang="en-US" sz="12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824413" y="1429251"/>
            <a:ext cx="4040188" cy="1275752"/>
          </a:xfrm>
        </p:spPr>
        <p:txBody>
          <a:bodyPr vert="horz" lIns="0" tIns="0" rIns="0" bIns="0" rtlCol="0">
            <a:noAutofit/>
          </a:bodyPr>
          <a:lstStyle>
            <a:lvl1pPr>
              <a:defRPr lang="en-US" sz="1200" smtClean="0"/>
            </a:lvl1pPr>
            <a:lvl2pPr>
              <a:defRPr lang="en-US" sz="1200" smtClean="0"/>
            </a:lvl2pPr>
            <a:lvl3pPr>
              <a:defRPr lang="en-US" sz="12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pPr marL="0" marR="0" lvl="0" indent="0" algn="l" defTabSz="779252" rtl="0" eaLnBrk="1" fontAlgn="auto" latinLnBrk="0" hangingPunct="1">
              <a:lnSpc>
                <a:spcPct val="90000"/>
              </a:lnSpc>
              <a:spcBef>
                <a:spcPts val="170"/>
              </a:spcBef>
              <a:spcAft>
                <a:spcPts val="0"/>
              </a:spcAft>
              <a:buClrTx/>
              <a:buSzTx/>
              <a:buFontTx/>
              <a:buNone/>
              <a:tabLst/>
              <a:defRPr/>
            </a:pPr>
            <a:r>
              <a:rPr kumimoji="0" lang="en-GB" sz="700" b="0" i="0" u="none" strike="noStrike" kern="1200" cap="none" spc="0" normalizeH="0" baseline="0" noProof="0">
                <a:ln>
                  <a:noFill/>
                </a:ln>
                <a:solidFill>
                  <a:srgbClr val="FFFFFF">
                    <a:lumMod val="65000"/>
                  </a:srgbClr>
                </a:solidFill>
                <a:effectLst/>
                <a:uLnTx/>
                <a:uFillTx/>
                <a:latin typeface="Rubik"/>
                <a:ea typeface="+mn-ea"/>
                <a:cs typeface="+mn-cs"/>
              </a:rPr>
              <a:t>Schematic illustration, for information  only.</a:t>
            </a:r>
            <a:endParaRPr kumimoji="0" lang="en-US" sz="700" b="0" i="0" u="none" strike="noStrike" kern="1200" cap="none" spc="0" normalizeH="0" baseline="0" noProof="0">
              <a:ln>
                <a:noFill/>
              </a:ln>
              <a:solidFill>
                <a:srgbClr val="FFFFFF">
                  <a:lumMod val="65000"/>
                </a:srgbClr>
              </a:solidFill>
              <a:effectLst/>
              <a:uLnTx/>
              <a:uFillTx/>
              <a:latin typeface="Rubik"/>
              <a:ea typeface="+mn-ea"/>
              <a:cs typeface="+mn-cs"/>
            </a:endParaRPr>
          </a:p>
        </p:txBody>
      </p:sp>
      <p:sp>
        <p:nvSpPr>
          <p:cNvPr id="15" name="Text Placeholder 6"/>
          <p:cNvSpPr>
            <a:spLocks noGrp="1"/>
          </p:cNvSpPr>
          <p:nvPr>
            <p:ph type="body" sz="quarter" idx="16" hasCustomPrompt="1"/>
          </p:nvPr>
        </p:nvSpPr>
        <p:spPr>
          <a:xfrm>
            <a:off x="4824010" y="1170000"/>
            <a:ext cx="4042180" cy="184666"/>
          </a:xfrm>
          <a:noFill/>
        </p:spPr>
        <p:txBody>
          <a:bodyPr vert="horz" lIns="0" tIns="0" rIns="0" bIns="0" rtlCol="0" anchor="t" anchorCtr="0">
            <a:spAutoFit/>
          </a:bodyPr>
          <a:lstStyle>
            <a:lvl1pPr marL="0" indent="0">
              <a:buNone/>
              <a:defRPr lang="en-US" sz="1200" b="0" dirty="0">
                <a:solidFill>
                  <a:schemeClr val="tx1"/>
                </a:solidFill>
              </a:defRPr>
            </a:lvl1pPr>
          </a:lstStyle>
          <a:p>
            <a:pPr marL="180975" lvl="0" indent="-180975">
              <a:spcBef>
                <a:spcPts val="0"/>
              </a:spcBef>
            </a:pPr>
            <a:r>
              <a:rPr lang="en-US"/>
              <a:t>Chart 2</a:t>
            </a:r>
          </a:p>
        </p:txBody>
      </p:sp>
      <p:sp>
        <p:nvSpPr>
          <p:cNvPr id="23" name="Text Placeholder 6"/>
          <p:cNvSpPr>
            <a:spLocks noGrp="1"/>
          </p:cNvSpPr>
          <p:nvPr>
            <p:ph type="body" sz="quarter" idx="18" hasCustomPrompt="1"/>
          </p:nvPr>
        </p:nvSpPr>
        <p:spPr>
          <a:xfrm>
            <a:off x="276226" y="1170000"/>
            <a:ext cx="4042180" cy="184666"/>
          </a:xfrm>
          <a:noFill/>
        </p:spPr>
        <p:txBody>
          <a:bodyPr vert="horz" lIns="0" tIns="0" rIns="0" bIns="0" rtlCol="0" anchor="t" anchorCtr="0">
            <a:spAutoFit/>
          </a:bodyPr>
          <a:lstStyle>
            <a:lvl1pPr marL="0" indent="0">
              <a:buNone/>
              <a:defRPr lang="en-US" sz="1200" b="0" dirty="0">
                <a:solidFill>
                  <a:schemeClr val="tx1"/>
                </a:solidFill>
              </a:defRPr>
            </a:lvl1pPr>
          </a:lstStyle>
          <a:p>
            <a:pPr marL="180975" lvl="0" indent="-180975">
              <a:spcBef>
                <a:spcPts val="0"/>
              </a:spcBef>
            </a:pPr>
            <a:r>
              <a:rPr lang="en-US"/>
              <a:t>Chart 1</a:t>
            </a:r>
          </a:p>
        </p:txBody>
      </p:sp>
      <p:sp>
        <p:nvSpPr>
          <p:cNvPr id="37" name="Content Placeholder 3"/>
          <p:cNvSpPr>
            <a:spLocks noGrp="1"/>
          </p:cNvSpPr>
          <p:nvPr>
            <p:ph sz="half" idx="19"/>
          </p:nvPr>
        </p:nvSpPr>
        <p:spPr>
          <a:xfrm>
            <a:off x="278217" y="3213747"/>
            <a:ext cx="4040188" cy="1275752"/>
          </a:xfrm>
        </p:spPr>
        <p:txBody>
          <a:bodyPr vert="horz" lIns="0" tIns="0" rIns="0" bIns="0" rtlCol="0">
            <a:noAutofit/>
          </a:bodyPr>
          <a:lstStyle>
            <a:lvl1pPr>
              <a:defRPr lang="en-US" sz="1200" smtClean="0"/>
            </a:lvl1pPr>
            <a:lvl2pPr>
              <a:defRPr lang="en-US" sz="1200" smtClean="0"/>
            </a:lvl2pPr>
            <a:lvl3pPr>
              <a:defRPr lang="en-US" sz="12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5"/>
          <p:cNvSpPr>
            <a:spLocks noGrp="1"/>
          </p:cNvSpPr>
          <p:nvPr>
            <p:ph sz="quarter" idx="20"/>
          </p:nvPr>
        </p:nvSpPr>
        <p:spPr>
          <a:xfrm>
            <a:off x="4824413" y="3213747"/>
            <a:ext cx="4040188" cy="1275752"/>
          </a:xfrm>
        </p:spPr>
        <p:txBody>
          <a:bodyPr vert="horz" lIns="0" tIns="0" rIns="0" bIns="0" rtlCol="0">
            <a:noAutofit/>
          </a:bodyPr>
          <a:lstStyle>
            <a:lvl1pPr>
              <a:defRPr lang="en-US" sz="1200" smtClean="0"/>
            </a:lvl1pPr>
            <a:lvl2pPr>
              <a:defRPr lang="en-US" sz="1200" smtClean="0"/>
            </a:lvl2pPr>
            <a:lvl3pPr>
              <a:defRPr lang="en-US" sz="12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6"/>
          <p:cNvSpPr>
            <a:spLocks noGrp="1"/>
          </p:cNvSpPr>
          <p:nvPr>
            <p:ph type="body" sz="quarter" idx="21" hasCustomPrompt="1"/>
          </p:nvPr>
        </p:nvSpPr>
        <p:spPr>
          <a:xfrm>
            <a:off x="4824010" y="2954046"/>
            <a:ext cx="4042180" cy="184666"/>
          </a:xfrm>
          <a:noFill/>
        </p:spPr>
        <p:txBody>
          <a:bodyPr vert="horz" lIns="0" tIns="0" rIns="0" bIns="0" rtlCol="0" anchor="t" anchorCtr="0">
            <a:spAutoFit/>
          </a:bodyPr>
          <a:lstStyle>
            <a:lvl1pPr marL="0" indent="0">
              <a:buNone/>
              <a:defRPr lang="en-US" sz="1200" b="0" dirty="0">
                <a:solidFill>
                  <a:schemeClr val="tx1"/>
                </a:solidFill>
              </a:defRPr>
            </a:lvl1pPr>
          </a:lstStyle>
          <a:p>
            <a:pPr marL="180975" lvl="0" indent="-180975">
              <a:spcBef>
                <a:spcPts val="0"/>
              </a:spcBef>
            </a:pPr>
            <a:r>
              <a:rPr lang="en-US"/>
              <a:t>Chart 4</a:t>
            </a:r>
          </a:p>
        </p:txBody>
      </p:sp>
      <p:sp>
        <p:nvSpPr>
          <p:cNvPr id="42" name="Text Placeholder 6"/>
          <p:cNvSpPr>
            <a:spLocks noGrp="1"/>
          </p:cNvSpPr>
          <p:nvPr>
            <p:ph type="body" sz="quarter" idx="22" hasCustomPrompt="1"/>
          </p:nvPr>
        </p:nvSpPr>
        <p:spPr>
          <a:xfrm>
            <a:off x="276226" y="2954046"/>
            <a:ext cx="4042180" cy="184666"/>
          </a:xfrm>
          <a:noFill/>
        </p:spPr>
        <p:txBody>
          <a:bodyPr vert="horz" lIns="0" tIns="0" rIns="0" bIns="0" rtlCol="0" anchor="t" anchorCtr="0">
            <a:spAutoFit/>
          </a:bodyPr>
          <a:lstStyle>
            <a:lvl1pPr marL="0" indent="0">
              <a:buNone/>
              <a:defRPr lang="en-US" sz="1200" b="0" dirty="0">
                <a:solidFill>
                  <a:schemeClr val="tx1"/>
                </a:solidFill>
              </a:defRPr>
            </a:lvl1pPr>
          </a:lstStyle>
          <a:p>
            <a:pPr marL="180975" lvl="0" indent="-180975">
              <a:spcBef>
                <a:spcPts val="0"/>
              </a:spcBef>
            </a:pPr>
            <a:r>
              <a:rPr lang="en-US"/>
              <a:t>Chart 3</a:t>
            </a:r>
          </a:p>
        </p:txBody>
      </p:sp>
      <p:sp>
        <p:nvSpPr>
          <p:cNvPr id="5" name="Text Placeholder 2">
            <a:extLst>
              <a:ext uri="{FF2B5EF4-FFF2-40B4-BE49-F238E27FC236}">
                <a16:creationId xmlns:a16="http://schemas.microsoft.com/office/drawing/2014/main" id="{F39F29DE-85D6-5B95-992E-2FD57D7558F6}"/>
              </a:ext>
            </a:extLst>
          </p:cNvPr>
          <p:cNvSpPr>
            <a:spLocks noGrp="1"/>
          </p:cNvSpPr>
          <p:nvPr>
            <p:ph type="body" idx="13"/>
          </p:nvPr>
        </p:nvSpPr>
        <p:spPr>
          <a:xfrm>
            <a:off x="277813" y="587104"/>
            <a:ext cx="7966800" cy="255070"/>
          </a:xfrm>
        </p:spPr>
        <p:txBody>
          <a:bodyPr vert="horz" wrap="square" lIns="0" tIns="0" rIns="0" bIns="0" rtlCol="0" anchor="t">
            <a:spAutoFit/>
          </a:bodyPr>
          <a:lstStyle>
            <a:lvl1pPr marL="0" indent="0">
              <a:buNone/>
              <a:defRPr lang="en-US" sz="1600" b="0">
                <a:solidFill>
                  <a:schemeClr val="tx1"/>
                </a:solidFill>
                <a:latin typeface="+mn-lt"/>
              </a:defRPr>
            </a:lvl1pPr>
          </a:lstStyle>
          <a:p>
            <a:pPr marL="180975" lvl="0" indent="-180975">
              <a:spcBef>
                <a:spcPts val="511"/>
              </a:spcBef>
            </a:pPr>
            <a:r>
              <a:rPr lang="en-US"/>
              <a:t>Click to edit Master text styles</a:t>
            </a:r>
          </a:p>
        </p:txBody>
      </p:sp>
      <p:sp>
        <p:nvSpPr>
          <p:cNvPr id="7" name="Title 3">
            <a:extLst>
              <a:ext uri="{FF2B5EF4-FFF2-40B4-BE49-F238E27FC236}">
                <a16:creationId xmlns:a16="http://schemas.microsoft.com/office/drawing/2014/main" id="{1CE5A35B-05A3-2729-599A-E1667F280385}"/>
              </a:ext>
            </a:extLst>
          </p:cNvPr>
          <p:cNvSpPr>
            <a:spLocks noGrp="1"/>
          </p:cNvSpPr>
          <p:nvPr>
            <p:ph type="title"/>
          </p:nvPr>
        </p:nvSpPr>
        <p:spPr>
          <a:xfrm>
            <a:off x="277813" y="185810"/>
            <a:ext cx="7966075" cy="386464"/>
          </a:xfrm>
        </p:spPr>
        <p:txBody>
          <a:bodyPr/>
          <a:lstStyle/>
          <a:p>
            <a:r>
              <a:rPr lang="en-US"/>
              <a:t>Click to edit Master title style</a:t>
            </a:r>
            <a:endParaRPr lang="en-GB"/>
          </a:p>
        </p:txBody>
      </p:sp>
      <p:sp>
        <p:nvSpPr>
          <p:cNvPr id="12" name="Text Placeholder 17">
            <a:extLst>
              <a:ext uri="{FF2B5EF4-FFF2-40B4-BE49-F238E27FC236}">
                <a16:creationId xmlns:a16="http://schemas.microsoft.com/office/drawing/2014/main" id="{8DF652AF-6121-E0D2-54D6-FCD2175E43B0}"/>
              </a:ext>
            </a:extLst>
          </p:cNvPr>
          <p:cNvSpPr>
            <a:spLocks noGrp="1"/>
          </p:cNvSpPr>
          <p:nvPr>
            <p:ph type="body" sz="quarter" idx="17" hasCustomPrompt="1"/>
          </p:nvPr>
        </p:nvSpPr>
        <p:spPr>
          <a:xfrm>
            <a:off x="277813" y="4524475"/>
            <a:ext cx="8588375" cy="159403"/>
          </a:xfrm>
          <a:noFill/>
        </p:spPr>
        <p:txBody>
          <a:bodyPr vert="horz" lIns="0" tIns="0" rIns="0" bIns="0" rtlCol="0">
            <a:spAutoFit/>
          </a:bodyPr>
          <a:lstStyle>
            <a:lvl1pPr marL="0" indent="0" algn="ctr">
              <a:buNone/>
              <a:defRPr lang="en-US" sz="1000" b="0" dirty="0">
                <a:solidFill>
                  <a:schemeClr val="tx2"/>
                </a:solidFill>
              </a:defRPr>
            </a:lvl1pPr>
          </a:lstStyle>
          <a:p>
            <a:pPr marL="180975" lvl="0" indent="-180975" algn="ctr">
              <a:spcBef>
                <a:spcPts val="0"/>
              </a:spcBef>
            </a:pPr>
            <a:r>
              <a:rPr lang="en-US"/>
              <a:t>Click to add text</a:t>
            </a:r>
          </a:p>
        </p:txBody>
      </p:sp>
    </p:spTree>
    <p:extLst>
      <p:ext uri="{BB962C8B-B14F-4D97-AF65-F5344CB8AC3E}">
        <p14:creationId xmlns:p14="http://schemas.microsoft.com/office/powerpoint/2010/main" val="3771063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text right two chart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77813" y="1170000"/>
            <a:ext cx="4040188" cy="3318035"/>
          </a:xfrm>
        </p:spPr>
        <p:txBody>
          <a:bodyPr vert="horz" lIns="0" tIns="0" rIns="0" bIns="0" rtlCol="0">
            <a:noAutofit/>
          </a:bodyPr>
          <a:lstStyle>
            <a:lvl1pPr>
              <a:defRPr lang="en-US" sz="1200" smtClean="0"/>
            </a:lvl1pPr>
            <a:lvl2pPr>
              <a:defRPr lang="en-US" sz="1200" smtClean="0"/>
            </a:lvl2pPr>
            <a:lvl3pPr>
              <a:defRPr lang="en-US" sz="12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pPr marL="0" marR="0" lvl="0" indent="0" algn="l" defTabSz="779252" rtl="0" eaLnBrk="1" fontAlgn="auto" latinLnBrk="0" hangingPunct="1">
              <a:lnSpc>
                <a:spcPct val="90000"/>
              </a:lnSpc>
              <a:spcBef>
                <a:spcPts val="170"/>
              </a:spcBef>
              <a:spcAft>
                <a:spcPts val="0"/>
              </a:spcAft>
              <a:buClrTx/>
              <a:buSzTx/>
              <a:buFontTx/>
              <a:buNone/>
              <a:tabLst/>
              <a:defRPr/>
            </a:pPr>
            <a:r>
              <a:rPr kumimoji="0" lang="en-GB" sz="700" b="0" i="0" u="none" strike="noStrike" kern="1200" cap="none" spc="0" normalizeH="0" baseline="0" noProof="0">
                <a:ln>
                  <a:noFill/>
                </a:ln>
                <a:solidFill>
                  <a:srgbClr val="FFFFFF">
                    <a:lumMod val="65000"/>
                  </a:srgbClr>
                </a:solidFill>
                <a:effectLst/>
                <a:uLnTx/>
                <a:uFillTx/>
                <a:latin typeface="Rubik"/>
                <a:ea typeface="+mn-ea"/>
                <a:cs typeface="+mn-cs"/>
              </a:rPr>
              <a:t>Schematic illustration, for information  only.</a:t>
            </a:r>
            <a:endParaRPr kumimoji="0" lang="en-US" sz="700" b="0" i="0" u="none" strike="noStrike" kern="1200" cap="none" spc="0" normalizeH="0" baseline="0" noProof="0">
              <a:ln>
                <a:noFill/>
              </a:ln>
              <a:solidFill>
                <a:srgbClr val="FFFFFF">
                  <a:lumMod val="65000"/>
                </a:srgbClr>
              </a:solidFill>
              <a:effectLst/>
              <a:uLnTx/>
              <a:uFillTx/>
              <a:latin typeface="Rubik"/>
              <a:ea typeface="+mn-ea"/>
              <a:cs typeface="+mn-cs"/>
            </a:endParaRPr>
          </a:p>
        </p:txBody>
      </p:sp>
      <p:sp>
        <p:nvSpPr>
          <p:cNvPr id="5" name="Content Placeholder 5">
            <a:extLst>
              <a:ext uri="{FF2B5EF4-FFF2-40B4-BE49-F238E27FC236}">
                <a16:creationId xmlns:a16="http://schemas.microsoft.com/office/drawing/2014/main" id="{0BD9B29A-36BC-DC7E-3D01-73C145DD4313}"/>
              </a:ext>
            </a:extLst>
          </p:cNvPr>
          <p:cNvSpPr>
            <a:spLocks noGrp="1"/>
          </p:cNvSpPr>
          <p:nvPr>
            <p:ph sz="quarter" idx="4" hasCustomPrompt="1"/>
          </p:nvPr>
        </p:nvSpPr>
        <p:spPr>
          <a:xfrm>
            <a:off x="4824413" y="1433550"/>
            <a:ext cx="4040188" cy="1275752"/>
          </a:xfrm>
        </p:spPr>
        <p:txBody>
          <a:bodyPr vert="horz" lIns="0" tIns="0" rIns="0" bIns="0" rtlCol="0">
            <a:noAutofit/>
          </a:bodyPr>
          <a:lstStyle>
            <a:lvl1pPr>
              <a:defRPr lang="en-US" sz="1200" smtClean="0"/>
            </a:lvl1pPr>
            <a:lvl2pPr>
              <a:defRPr lang="en-US" sz="1200" smtClean="0"/>
            </a:lvl2pPr>
            <a:lvl3pPr>
              <a:defRPr lang="en-US" sz="1200" smtClean="0"/>
            </a:lvl3pPr>
            <a:lvl4pPr>
              <a:defRPr lang="en-US" sz="1200" smtClean="0"/>
            </a:lvl4pPr>
            <a:lvl5pPr>
              <a:defRPr lang="en-US" sz="1200" dirty="0"/>
            </a:lvl5pPr>
          </a:lstStyle>
          <a:p>
            <a:pPr lvl="1"/>
            <a:r>
              <a:rPr lang="en-US"/>
              <a:t>Second level</a:t>
            </a:r>
          </a:p>
          <a:p>
            <a:pPr lvl="2"/>
            <a:r>
              <a:rPr lang="en-US"/>
              <a:t>Third level</a:t>
            </a:r>
          </a:p>
          <a:p>
            <a:pPr lvl="3"/>
            <a:r>
              <a:rPr lang="en-US"/>
              <a:t>Fourth level</a:t>
            </a:r>
          </a:p>
          <a:p>
            <a:pPr lvl="4"/>
            <a:r>
              <a:rPr lang="en-US"/>
              <a:t>Fifth level</a:t>
            </a:r>
          </a:p>
        </p:txBody>
      </p:sp>
      <p:sp>
        <p:nvSpPr>
          <p:cNvPr id="6" name="Text Placeholder 6">
            <a:extLst>
              <a:ext uri="{FF2B5EF4-FFF2-40B4-BE49-F238E27FC236}">
                <a16:creationId xmlns:a16="http://schemas.microsoft.com/office/drawing/2014/main" id="{E12360C8-5673-BB48-70E8-031DFC588DB1}"/>
              </a:ext>
            </a:extLst>
          </p:cNvPr>
          <p:cNvSpPr>
            <a:spLocks noGrp="1"/>
          </p:cNvSpPr>
          <p:nvPr>
            <p:ph type="body" sz="quarter" idx="16" hasCustomPrompt="1"/>
          </p:nvPr>
        </p:nvSpPr>
        <p:spPr>
          <a:xfrm>
            <a:off x="4824010" y="1170000"/>
            <a:ext cx="4042180" cy="184666"/>
          </a:xfrm>
          <a:noFill/>
        </p:spPr>
        <p:txBody>
          <a:bodyPr vert="horz" lIns="0" tIns="0" rIns="0" bIns="0" rtlCol="0" anchor="t" anchorCtr="0">
            <a:spAutoFit/>
          </a:bodyPr>
          <a:lstStyle>
            <a:lvl1pPr marL="0" indent="0">
              <a:buNone/>
              <a:defRPr lang="en-US" sz="1200" b="0" dirty="0">
                <a:solidFill>
                  <a:schemeClr val="tx1"/>
                </a:solidFill>
              </a:defRPr>
            </a:lvl1pPr>
          </a:lstStyle>
          <a:p>
            <a:pPr marL="180975" lvl="0" indent="-180975">
              <a:spcBef>
                <a:spcPts val="0"/>
              </a:spcBef>
            </a:pPr>
            <a:r>
              <a:rPr lang="en-US"/>
              <a:t>Chart 2</a:t>
            </a:r>
          </a:p>
        </p:txBody>
      </p:sp>
      <p:sp>
        <p:nvSpPr>
          <p:cNvPr id="7" name="Content Placeholder 5">
            <a:extLst>
              <a:ext uri="{FF2B5EF4-FFF2-40B4-BE49-F238E27FC236}">
                <a16:creationId xmlns:a16="http://schemas.microsoft.com/office/drawing/2014/main" id="{718E597E-9B32-5651-BFA4-3444B0DD7D7B}"/>
              </a:ext>
            </a:extLst>
          </p:cNvPr>
          <p:cNvSpPr>
            <a:spLocks noGrp="1"/>
          </p:cNvSpPr>
          <p:nvPr>
            <p:ph sz="quarter" idx="20" hasCustomPrompt="1"/>
          </p:nvPr>
        </p:nvSpPr>
        <p:spPr>
          <a:xfrm>
            <a:off x="4824413" y="3212283"/>
            <a:ext cx="4040188" cy="1275752"/>
          </a:xfrm>
        </p:spPr>
        <p:txBody>
          <a:bodyPr vert="horz" lIns="0" tIns="0" rIns="0" bIns="0" rtlCol="0">
            <a:noAutofit/>
          </a:bodyPr>
          <a:lstStyle>
            <a:lvl1pPr>
              <a:defRPr lang="en-US" sz="1200" smtClean="0"/>
            </a:lvl1pPr>
            <a:lvl2pPr>
              <a:defRPr lang="en-US" sz="1200" smtClean="0"/>
            </a:lvl2pPr>
            <a:lvl3pPr>
              <a:defRPr lang="en-US" sz="1200" smtClean="0"/>
            </a:lvl3pPr>
            <a:lvl4pPr>
              <a:defRPr lang="en-US" sz="1200" smtClean="0"/>
            </a:lvl4pPr>
            <a:lvl5pPr>
              <a:defRPr lang="en-US" sz="1200" dirty="0"/>
            </a:lvl5pPr>
          </a:lstStyle>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38D01C94-2306-5DEF-FFFB-4CEFB5C6CB6D}"/>
              </a:ext>
            </a:extLst>
          </p:cNvPr>
          <p:cNvSpPr>
            <a:spLocks noGrp="1"/>
          </p:cNvSpPr>
          <p:nvPr>
            <p:ph type="body" sz="quarter" idx="21" hasCustomPrompt="1"/>
          </p:nvPr>
        </p:nvSpPr>
        <p:spPr>
          <a:xfrm>
            <a:off x="4824010" y="2954046"/>
            <a:ext cx="4042180" cy="184666"/>
          </a:xfrm>
          <a:noFill/>
        </p:spPr>
        <p:txBody>
          <a:bodyPr vert="horz" lIns="0" tIns="0" rIns="0" bIns="0" rtlCol="0" anchor="t" anchorCtr="0">
            <a:spAutoFit/>
          </a:bodyPr>
          <a:lstStyle>
            <a:lvl1pPr marL="0" indent="0">
              <a:buNone/>
              <a:defRPr lang="en-US" sz="1200" b="0" dirty="0">
                <a:solidFill>
                  <a:schemeClr val="tx1"/>
                </a:solidFill>
              </a:defRPr>
            </a:lvl1pPr>
          </a:lstStyle>
          <a:p>
            <a:pPr marL="180975" lvl="0" indent="-180975">
              <a:spcBef>
                <a:spcPts val="0"/>
              </a:spcBef>
            </a:pPr>
            <a:r>
              <a:rPr lang="en-US"/>
              <a:t>Chart 4</a:t>
            </a:r>
          </a:p>
        </p:txBody>
      </p:sp>
      <p:sp>
        <p:nvSpPr>
          <p:cNvPr id="13" name="Title 12">
            <a:extLst>
              <a:ext uri="{FF2B5EF4-FFF2-40B4-BE49-F238E27FC236}">
                <a16:creationId xmlns:a16="http://schemas.microsoft.com/office/drawing/2014/main" id="{FE5AB110-03CE-AC37-C036-BA4CA196D31C}"/>
              </a:ext>
            </a:extLst>
          </p:cNvPr>
          <p:cNvSpPr>
            <a:spLocks noGrp="1"/>
          </p:cNvSpPr>
          <p:nvPr>
            <p:ph type="title"/>
          </p:nvPr>
        </p:nvSpPr>
        <p:spPr/>
        <p:txBody>
          <a:bodyPr/>
          <a:lstStyle/>
          <a:p>
            <a:r>
              <a:rPr lang="en-US"/>
              <a:t>Click to edit Master title style</a:t>
            </a:r>
            <a:endParaRPr lang="en-GB"/>
          </a:p>
        </p:txBody>
      </p:sp>
      <p:sp>
        <p:nvSpPr>
          <p:cNvPr id="2" name="Text Placeholder 2">
            <a:extLst>
              <a:ext uri="{FF2B5EF4-FFF2-40B4-BE49-F238E27FC236}">
                <a16:creationId xmlns:a16="http://schemas.microsoft.com/office/drawing/2014/main" id="{6D99F6BC-F77B-3A27-00F6-FA064B4CCFB3}"/>
              </a:ext>
            </a:extLst>
          </p:cNvPr>
          <p:cNvSpPr>
            <a:spLocks noGrp="1"/>
          </p:cNvSpPr>
          <p:nvPr>
            <p:ph type="body" idx="13"/>
          </p:nvPr>
        </p:nvSpPr>
        <p:spPr>
          <a:xfrm>
            <a:off x="277813" y="586487"/>
            <a:ext cx="7966800" cy="255070"/>
          </a:xfrm>
        </p:spPr>
        <p:txBody>
          <a:bodyPr vert="horz" wrap="square" lIns="0" tIns="0" rIns="0" bIns="0" rtlCol="0" anchor="t">
            <a:spAutoFit/>
          </a:bodyPr>
          <a:lstStyle>
            <a:lvl1pPr>
              <a:defRPr lang="en-US" sz="1600" b="0" dirty="0">
                <a:latin typeface="+mn-lt"/>
              </a:defRPr>
            </a:lvl1pPr>
          </a:lstStyle>
          <a:p>
            <a:pPr lvl="0">
              <a:spcBef>
                <a:spcPts val="511"/>
              </a:spcBef>
            </a:pPr>
            <a:r>
              <a:rPr lang="en-US"/>
              <a:t>Click to edit Master text styles</a:t>
            </a:r>
          </a:p>
        </p:txBody>
      </p:sp>
    </p:spTree>
    <p:extLst>
      <p:ext uri="{BB962C8B-B14F-4D97-AF65-F5344CB8AC3E}">
        <p14:creationId xmlns:p14="http://schemas.microsoft.com/office/powerpoint/2010/main" val="313915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two charts right text">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824414" y="1168400"/>
            <a:ext cx="4041775" cy="3348651"/>
          </a:xfrm>
        </p:spPr>
        <p:txBody>
          <a:bodyPr vert="horz" lIns="0" tIns="0" rIns="0" bIns="0" rtlCol="0">
            <a:noAutofit/>
          </a:bodyPr>
          <a:lstStyle>
            <a:lvl1pPr>
              <a:defRPr lang="en-US" sz="1200" smtClean="0"/>
            </a:lvl1pPr>
            <a:lvl2pPr>
              <a:defRPr lang="en-US" sz="1200" smtClean="0"/>
            </a:lvl2pPr>
            <a:lvl3pPr>
              <a:defRPr lang="en-US" sz="12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pPr marL="0" marR="0" lvl="0" indent="0" algn="l" defTabSz="779252" rtl="0" eaLnBrk="1" fontAlgn="auto" latinLnBrk="0" hangingPunct="1">
              <a:lnSpc>
                <a:spcPct val="90000"/>
              </a:lnSpc>
              <a:spcBef>
                <a:spcPts val="170"/>
              </a:spcBef>
              <a:spcAft>
                <a:spcPts val="0"/>
              </a:spcAft>
              <a:buClrTx/>
              <a:buSzTx/>
              <a:buFontTx/>
              <a:buNone/>
              <a:tabLst/>
              <a:defRPr/>
            </a:pPr>
            <a:r>
              <a:rPr kumimoji="0" lang="en-GB" sz="700" b="0" i="0" u="none" strike="noStrike" kern="1200" cap="none" spc="0" normalizeH="0" baseline="0" noProof="0">
                <a:ln>
                  <a:noFill/>
                </a:ln>
                <a:solidFill>
                  <a:srgbClr val="FFFFFF">
                    <a:lumMod val="65000"/>
                  </a:srgbClr>
                </a:solidFill>
                <a:effectLst/>
                <a:uLnTx/>
                <a:uFillTx/>
                <a:latin typeface="Rubik"/>
                <a:ea typeface="+mn-ea"/>
                <a:cs typeface="+mn-cs"/>
              </a:rPr>
              <a:t>Schematic illustration, for information  only.</a:t>
            </a:r>
            <a:endParaRPr kumimoji="0" lang="en-US" sz="700" b="0" i="0" u="none" strike="noStrike" kern="1200" cap="none" spc="0" normalizeH="0" baseline="0" noProof="0">
              <a:ln>
                <a:noFill/>
              </a:ln>
              <a:solidFill>
                <a:srgbClr val="FFFFFF">
                  <a:lumMod val="65000"/>
                </a:srgbClr>
              </a:solidFill>
              <a:effectLst/>
              <a:uLnTx/>
              <a:uFillTx/>
              <a:latin typeface="Rubik"/>
              <a:ea typeface="+mn-ea"/>
              <a:cs typeface="+mn-cs"/>
            </a:endParaRPr>
          </a:p>
        </p:txBody>
      </p:sp>
      <p:sp>
        <p:nvSpPr>
          <p:cNvPr id="4" name="Content Placeholder 3">
            <a:extLst>
              <a:ext uri="{FF2B5EF4-FFF2-40B4-BE49-F238E27FC236}">
                <a16:creationId xmlns:a16="http://schemas.microsoft.com/office/drawing/2014/main" id="{2713C460-27EB-7E59-E6FF-FD6FDFCE7A7D}"/>
              </a:ext>
            </a:extLst>
          </p:cNvPr>
          <p:cNvSpPr>
            <a:spLocks noGrp="1"/>
          </p:cNvSpPr>
          <p:nvPr>
            <p:ph sz="half" idx="2" hasCustomPrompt="1"/>
          </p:nvPr>
        </p:nvSpPr>
        <p:spPr>
          <a:xfrm>
            <a:off x="278217" y="1429251"/>
            <a:ext cx="4040188" cy="1275752"/>
          </a:xfrm>
        </p:spPr>
        <p:txBody>
          <a:bodyPr vert="horz" lIns="0" tIns="0" rIns="0" bIns="0" rtlCol="0">
            <a:noAutofit/>
          </a:bodyPr>
          <a:lstStyle>
            <a:lvl1pPr>
              <a:defRPr lang="en-US" sz="1200" smtClean="0"/>
            </a:lvl1pPr>
            <a:lvl2pPr>
              <a:defRPr lang="en-US" sz="1200" smtClean="0"/>
            </a:lvl2pPr>
            <a:lvl3pPr>
              <a:defRPr lang="en-US" sz="1200" smtClean="0"/>
            </a:lvl3pPr>
            <a:lvl4pPr>
              <a:defRPr lang="en-US" sz="1200" smtClean="0"/>
            </a:lvl4pPr>
            <a:lvl5pPr>
              <a:defRPr lang="en-US" sz="1200" dirty="0"/>
            </a:lvl5pPr>
          </a:lstStyle>
          <a:p>
            <a:pPr lvl="1"/>
            <a:r>
              <a:rPr lang="en-US"/>
              <a:t>Second level</a:t>
            </a:r>
          </a:p>
          <a:p>
            <a:pPr lvl="2"/>
            <a:r>
              <a:rPr lang="en-US"/>
              <a:t>Third level</a:t>
            </a:r>
          </a:p>
          <a:p>
            <a:pPr lvl="3"/>
            <a:r>
              <a:rPr lang="en-US"/>
              <a:t>Fourth level</a:t>
            </a:r>
          </a:p>
          <a:p>
            <a:pPr lvl="4"/>
            <a:r>
              <a:rPr lang="en-US"/>
              <a:t>Fifth level</a:t>
            </a:r>
          </a:p>
        </p:txBody>
      </p:sp>
      <p:sp>
        <p:nvSpPr>
          <p:cNvPr id="5" name="Text Placeholder 6">
            <a:extLst>
              <a:ext uri="{FF2B5EF4-FFF2-40B4-BE49-F238E27FC236}">
                <a16:creationId xmlns:a16="http://schemas.microsoft.com/office/drawing/2014/main" id="{28C1E631-A532-5A08-96D7-6BDDA208794F}"/>
              </a:ext>
            </a:extLst>
          </p:cNvPr>
          <p:cNvSpPr>
            <a:spLocks noGrp="1"/>
          </p:cNvSpPr>
          <p:nvPr>
            <p:ph type="body" sz="quarter" idx="18" hasCustomPrompt="1"/>
          </p:nvPr>
        </p:nvSpPr>
        <p:spPr>
          <a:xfrm>
            <a:off x="276226" y="1173600"/>
            <a:ext cx="4042180" cy="184666"/>
          </a:xfrm>
          <a:noFill/>
        </p:spPr>
        <p:txBody>
          <a:bodyPr vert="horz" lIns="0" tIns="0" rIns="0" bIns="0" rtlCol="0" anchor="t" anchorCtr="0">
            <a:spAutoFit/>
          </a:bodyPr>
          <a:lstStyle>
            <a:lvl1pPr marL="0" indent="0">
              <a:buNone/>
              <a:defRPr lang="en-US" sz="1200" b="0" dirty="0">
                <a:solidFill>
                  <a:schemeClr val="tx1"/>
                </a:solidFill>
              </a:defRPr>
            </a:lvl1pPr>
          </a:lstStyle>
          <a:p>
            <a:pPr marL="180975" lvl="0" indent="-180975">
              <a:spcBef>
                <a:spcPts val="0"/>
              </a:spcBef>
            </a:pPr>
            <a:r>
              <a:rPr lang="en-US"/>
              <a:t>Chart 1</a:t>
            </a:r>
          </a:p>
        </p:txBody>
      </p:sp>
      <p:sp>
        <p:nvSpPr>
          <p:cNvPr id="7" name="Content Placeholder 3">
            <a:extLst>
              <a:ext uri="{FF2B5EF4-FFF2-40B4-BE49-F238E27FC236}">
                <a16:creationId xmlns:a16="http://schemas.microsoft.com/office/drawing/2014/main" id="{1A1CBEBF-B895-E9F5-7673-C2BA962339BF}"/>
              </a:ext>
            </a:extLst>
          </p:cNvPr>
          <p:cNvSpPr>
            <a:spLocks noGrp="1"/>
          </p:cNvSpPr>
          <p:nvPr>
            <p:ph sz="half" idx="19" hasCustomPrompt="1"/>
          </p:nvPr>
        </p:nvSpPr>
        <p:spPr>
          <a:xfrm>
            <a:off x="278217" y="3217484"/>
            <a:ext cx="4040188" cy="1275752"/>
          </a:xfrm>
        </p:spPr>
        <p:txBody>
          <a:bodyPr vert="horz" lIns="0" tIns="0" rIns="0" bIns="0" rtlCol="0">
            <a:noAutofit/>
          </a:bodyPr>
          <a:lstStyle>
            <a:lvl1pPr>
              <a:defRPr lang="en-US" sz="1200" smtClean="0"/>
            </a:lvl1pPr>
            <a:lvl2pPr>
              <a:defRPr lang="en-US" sz="1200" smtClean="0"/>
            </a:lvl2pPr>
            <a:lvl3pPr>
              <a:defRPr lang="en-US" sz="1200" smtClean="0"/>
            </a:lvl3pPr>
            <a:lvl4pPr>
              <a:defRPr lang="en-US" sz="1200" smtClean="0"/>
            </a:lvl4pPr>
            <a:lvl5pPr>
              <a:defRPr lang="en-US" sz="1200" dirty="0"/>
            </a:lvl5pPr>
          </a:lstStyle>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CC8383D8-04A6-A0CB-382E-E34BB74B6821}"/>
              </a:ext>
            </a:extLst>
          </p:cNvPr>
          <p:cNvSpPr>
            <a:spLocks noGrp="1"/>
          </p:cNvSpPr>
          <p:nvPr>
            <p:ph type="body" sz="quarter" idx="22" hasCustomPrompt="1"/>
          </p:nvPr>
        </p:nvSpPr>
        <p:spPr>
          <a:xfrm>
            <a:off x="276226" y="2954046"/>
            <a:ext cx="4042180" cy="184666"/>
          </a:xfrm>
          <a:noFill/>
        </p:spPr>
        <p:txBody>
          <a:bodyPr vert="horz" lIns="0" tIns="0" rIns="0" bIns="0" rtlCol="0" anchor="t" anchorCtr="0">
            <a:spAutoFit/>
          </a:bodyPr>
          <a:lstStyle>
            <a:lvl1pPr marL="0" indent="0">
              <a:buNone/>
              <a:defRPr lang="en-US" sz="1200" b="0" dirty="0">
                <a:solidFill>
                  <a:schemeClr val="tx1"/>
                </a:solidFill>
              </a:defRPr>
            </a:lvl1pPr>
          </a:lstStyle>
          <a:p>
            <a:pPr marL="180975" lvl="0" indent="-180975">
              <a:spcBef>
                <a:spcPts val="0"/>
              </a:spcBef>
            </a:pPr>
            <a:r>
              <a:rPr lang="en-US"/>
              <a:t>Chart 3</a:t>
            </a:r>
          </a:p>
        </p:txBody>
      </p:sp>
      <p:sp>
        <p:nvSpPr>
          <p:cNvPr id="12" name="Title 12">
            <a:extLst>
              <a:ext uri="{FF2B5EF4-FFF2-40B4-BE49-F238E27FC236}">
                <a16:creationId xmlns:a16="http://schemas.microsoft.com/office/drawing/2014/main" id="{1D6B71FB-4DB5-EA5E-BAF5-4282110F972B}"/>
              </a:ext>
            </a:extLst>
          </p:cNvPr>
          <p:cNvSpPr>
            <a:spLocks noGrp="1"/>
          </p:cNvSpPr>
          <p:nvPr>
            <p:ph type="title"/>
          </p:nvPr>
        </p:nvSpPr>
        <p:spPr>
          <a:xfrm>
            <a:off x="277813" y="185593"/>
            <a:ext cx="7966075" cy="386464"/>
          </a:xfrm>
        </p:spPr>
        <p:txBody>
          <a:bodyPr/>
          <a:lstStyle/>
          <a:p>
            <a:r>
              <a:rPr lang="en-US"/>
              <a:t>Click to edit Master title style</a:t>
            </a:r>
            <a:endParaRPr lang="en-GB"/>
          </a:p>
        </p:txBody>
      </p:sp>
      <p:sp>
        <p:nvSpPr>
          <p:cNvPr id="2" name="Text Placeholder 2">
            <a:extLst>
              <a:ext uri="{FF2B5EF4-FFF2-40B4-BE49-F238E27FC236}">
                <a16:creationId xmlns:a16="http://schemas.microsoft.com/office/drawing/2014/main" id="{0710E09B-9015-68C7-3F2E-D06B88441E1D}"/>
              </a:ext>
            </a:extLst>
          </p:cNvPr>
          <p:cNvSpPr>
            <a:spLocks noGrp="1"/>
          </p:cNvSpPr>
          <p:nvPr>
            <p:ph type="body" idx="13"/>
          </p:nvPr>
        </p:nvSpPr>
        <p:spPr>
          <a:xfrm>
            <a:off x="277813" y="586487"/>
            <a:ext cx="7966800" cy="255070"/>
          </a:xfrm>
        </p:spPr>
        <p:txBody>
          <a:bodyPr vert="horz" wrap="square" lIns="0" tIns="0" rIns="0" bIns="0" rtlCol="0" anchor="t">
            <a:spAutoFit/>
          </a:bodyPr>
          <a:lstStyle>
            <a:lvl1pPr>
              <a:defRPr lang="en-US" sz="1600" b="0" dirty="0">
                <a:latin typeface="+mn-lt"/>
              </a:defRPr>
            </a:lvl1pPr>
          </a:lstStyle>
          <a:p>
            <a:pPr lvl="0">
              <a:spcBef>
                <a:spcPts val="511"/>
              </a:spcBef>
            </a:pPr>
            <a:r>
              <a:rPr lang="en-US"/>
              <a:t>Click to edit Master text styles</a:t>
            </a:r>
          </a:p>
        </p:txBody>
      </p:sp>
    </p:spTree>
    <p:extLst>
      <p:ext uri="{BB962C8B-B14F-4D97-AF65-F5344CB8AC3E}">
        <p14:creationId xmlns:p14="http://schemas.microsoft.com/office/powerpoint/2010/main" val="108441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l" defTabSz="779252" rtl="0" eaLnBrk="1" fontAlgn="auto" latinLnBrk="0" hangingPunct="1">
              <a:lnSpc>
                <a:spcPct val="90000"/>
              </a:lnSpc>
              <a:spcBef>
                <a:spcPts val="170"/>
              </a:spcBef>
              <a:spcAft>
                <a:spcPts val="0"/>
              </a:spcAft>
              <a:buClrTx/>
              <a:buSzTx/>
              <a:buFontTx/>
              <a:buNone/>
              <a:tabLst/>
              <a:defRPr/>
            </a:pPr>
            <a:r>
              <a:rPr kumimoji="0" lang="en-GB" sz="700" b="0" i="0" u="none" strike="noStrike" kern="1200" cap="none" spc="0" normalizeH="0" baseline="0" noProof="0">
                <a:ln>
                  <a:noFill/>
                </a:ln>
                <a:solidFill>
                  <a:srgbClr val="FFFFFF">
                    <a:lumMod val="65000"/>
                  </a:srgbClr>
                </a:solidFill>
                <a:effectLst/>
                <a:uLnTx/>
                <a:uFillTx/>
                <a:latin typeface="Rubik"/>
                <a:ea typeface="+mn-ea"/>
                <a:cs typeface="+mn-cs"/>
              </a:rPr>
              <a:t>Schematic illustration, for information  only.</a:t>
            </a:r>
            <a:endParaRPr kumimoji="0" lang="en-US" sz="700" b="0" i="0" u="none" strike="noStrike" kern="1200" cap="none" spc="0" normalizeH="0" baseline="0" noProof="0">
              <a:ln>
                <a:noFill/>
              </a:ln>
              <a:solidFill>
                <a:srgbClr val="FFFFFF">
                  <a:lumMod val="65000"/>
                </a:srgbClr>
              </a:solidFill>
              <a:effectLst/>
              <a:uLnTx/>
              <a:uFillTx/>
              <a:latin typeface="Rubik"/>
              <a:ea typeface="+mn-ea"/>
              <a:cs typeface="+mn-cs"/>
            </a:endParaRPr>
          </a:p>
        </p:txBody>
      </p:sp>
      <p:sp>
        <p:nvSpPr>
          <p:cNvPr id="7" name="Text Placeholder 2"/>
          <p:cNvSpPr>
            <a:spLocks noGrp="1"/>
          </p:cNvSpPr>
          <p:nvPr>
            <p:ph type="body" idx="13"/>
          </p:nvPr>
        </p:nvSpPr>
        <p:spPr>
          <a:xfrm>
            <a:off x="277812" y="599876"/>
            <a:ext cx="7966075" cy="255070"/>
          </a:xfrm>
        </p:spPr>
        <p:txBody>
          <a:bodyPr wrap="square" tIns="0" bIns="0" anchor="t">
            <a:spAutoFit/>
          </a:bodyPr>
          <a:lstStyle>
            <a:lvl1pPr marL="0" indent="0">
              <a:spcBef>
                <a:spcPts val="511"/>
              </a:spcBef>
              <a:buNone/>
              <a:defRPr sz="1600" b="0">
                <a:solidFill>
                  <a:schemeClr val="tx1"/>
                </a:solidFill>
                <a:latin typeface="+mn-lt"/>
              </a:defRPr>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50" name="Text Placeholder 49"/>
          <p:cNvSpPr>
            <a:spLocks noGrp="1"/>
          </p:cNvSpPr>
          <p:nvPr>
            <p:ph type="body" sz="quarter" idx="38" hasCustomPrompt="1"/>
          </p:nvPr>
        </p:nvSpPr>
        <p:spPr>
          <a:xfrm>
            <a:off x="277815" y="1185501"/>
            <a:ext cx="768096" cy="260604"/>
          </a:xfrm>
        </p:spPr>
        <p:txBody>
          <a:bodyPr anchor="ctr"/>
          <a:lstStyle>
            <a:lvl1pPr marL="0" indent="0">
              <a:buNone/>
              <a:defRPr>
                <a:solidFill>
                  <a:schemeClr val="tx1"/>
                </a:solidFill>
                <a:latin typeface="+mn-lt"/>
              </a:defRPr>
            </a:lvl1pPr>
          </a:lstStyle>
          <a:p>
            <a:pPr lvl="0"/>
            <a:r>
              <a:rPr lang="en-US"/>
              <a:t>Page #</a:t>
            </a:r>
          </a:p>
        </p:txBody>
      </p:sp>
      <p:sp>
        <p:nvSpPr>
          <p:cNvPr id="51" name="Text Placeholder 49"/>
          <p:cNvSpPr>
            <a:spLocks noGrp="1"/>
          </p:cNvSpPr>
          <p:nvPr>
            <p:ph type="body" sz="quarter" idx="39" hasCustomPrompt="1"/>
          </p:nvPr>
        </p:nvSpPr>
        <p:spPr>
          <a:xfrm>
            <a:off x="1045908" y="1185501"/>
            <a:ext cx="7816737" cy="260604"/>
          </a:xfrm>
          <a:noFill/>
        </p:spPr>
        <p:txBody>
          <a:bodyPr lIns="155850" anchor="ctr"/>
          <a:lstStyle>
            <a:lvl1pPr marL="0" indent="0">
              <a:buNone/>
              <a:defRPr b="0">
                <a:solidFill>
                  <a:schemeClr val="tx1"/>
                </a:solidFill>
              </a:defRPr>
            </a:lvl1pPr>
          </a:lstStyle>
          <a:p>
            <a:pPr lvl="0"/>
            <a:r>
              <a:rPr lang="en-US"/>
              <a:t>Title</a:t>
            </a:r>
          </a:p>
        </p:txBody>
      </p:sp>
      <p:sp>
        <p:nvSpPr>
          <p:cNvPr id="52" name="Text Placeholder 49"/>
          <p:cNvSpPr>
            <a:spLocks noGrp="1"/>
          </p:cNvSpPr>
          <p:nvPr>
            <p:ph type="body" sz="quarter" idx="40" hasCustomPrompt="1"/>
          </p:nvPr>
        </p:nvSpPr>
        <p:spPr>
          <a:xfrm>
            <a:off x="277815" y="1483252"/>
            <a:ext cx="768096" cy="260604"/>
          </a:xfrm>
        </p:spPr>
        <p:txBody>
          <a:bodyPr anchor="ctr"/>
          <a:lstStyle>
            <a:lvl1pPr marL="0" indent="0">
              <a:buNone/>
              <a:defRPr>
                <a:solidFill>
                  <a:schemeClr val="tx1"/>
                </a:solidFill>
                <a:latin typeface="+mn-lt"/>
              </a:defRPr>
            </a:lvl1pPr>
          </a:lstStyle>
          <a:p>
            <a:pPr lvl="0"/>
            <a:r>
              <a:rPr lang="en-US"/>
              <a:t>Page #</a:t>
            </a:r>
          </a:p>
        </p:txBody>
      </p:sp>
      <p:sp>
        <p:nvSpPr>
          <p:cNvPr id="54" name="Text Placeholder 49"/>
          <p:cNvSpPr>
            <a:spLocks noGrp="1"/>
          </p:cNvSpPr>
          <p:nvPr>
            <p:ph type="body" sz="quarter" idx="42" hasCustomPrompt="1"/>
          </p:nvPr>
        </p:nvSpPr>
        <p:spPr>
          <a:xfrm>
            <a:off x="277815" y="1781004"/>
            <a:ext cx="768096" cy="260604"/>
          </a:xfrm>
        </p:spPr>
        <p:txBody>
          <a:bodyPr anchor="ctr"/>
          <a:lstStyle>
            <a:lvl1pPr marL="0" indent="0">
              <a:buNone/>
              <a:defRPr>
                <a:solidFill>
                  <a:schemeClr val="tx1"/>
                </a:solidFill>
                <a:latin typeface="+mn-lt"/>
              </a:defRPr>
            </a:lvl1pPr>
          </a:lstStyle>
          <a:p>
            <a:pPr lvl="0"/>
            <a:r>
              <a:rPr lang="en-US"/>
              <a:t>Page #</a:t>
            </a:r>
          </a:p>
        </p:txBody>
      </p:sp>
      <p:sp>
        <p:nvSpPr>
          <p:cNvPr id="56" name="Text Placeholder 49"/>
          <p:cNvSpPr>
            <a:spLocks noGrp="1"/>
          </p:cNvSpPr>
          <p:nvPr>
            <p:ph type="body" sz="quarter" idx="44" hasCustomPrompt="1"/>
          </p:nvPr>
        </p:nvSpPr>
        <p:spPr>
          <a:xfrm>
            <a:off x="277815" y="2078756"/>
            <a:ext cx="768096" cy="260604"/>
          </a:xfrm>
        </p:spPr>
        <p:txBody>
          <a:bodyPr anchor="ctr"/>
          <a:lstStyle>
            <a:lvl1pPr marL="0" indent="0">
              <a:buNone/>
              <a:defRPr>
                <a:solidFill>
                  <a:schemeClr val="tx1"/>
                </a:solidFill>
                <a:latin typeface="+mn-lt"/>
              </a:defRPr>
            </a:lvl1pPr>
          </a:lstStyle>
          <a:p>
            <a:pPr lvl="0"/>
            <a:r>
              <a:rPr lang="en-US"/>
              <a:t>Page #</a:t>
            </a:r>
          </a:p>
        </p:txBody>
      </p:sp>
      <p:sp>
        <p:nvSpPr>
          <p:cNvPr id="58" name="Text Placeholder 49"/>
          <p:cNvSpPr>
            <a:spLocks noGrp="1"/>
          </p:cNvSpPr>
          <p:nvPr>
            <p:ph type="body" sz="quarter" idx="46" hasCustomPrompt="1"/>
          </p:nvPr>
        </p:nvSpPr>
        <p:spPr>
          <a:xfrm>
            <a:off x="277815" y="2376507"/>
            <a:ext cx="768096" cy="260604"/>
          </a:xfrm>
        </p:spPr>
        <p:txBody>
          <a:bodyPr anchor="ctr"/>
          <a:lstStyle>
            <a:lvl1pPr marL="0" indent="0">
              <a:buNone/>
              <a:defRPr>
                <a:solidFill>
                  <a:schemeClr val="tx1"/>
                </a:solidFill>
                <a:latin typeface="+mn-lt"/>
              </a:defRPr>
            </a:lvl1pPr>
          </a:lstStyle>
          <a:p>
            <a:pPr lvl="0"/>
            <a:r>
              <a:rPr lang="en-US"/>
              <a:t>Page #</a:t>
            </a:r>
          </a:p>
        </p:txBody>
      </p:sp>
      <p:sp>
        <p:nvSpPr>
          <p:cNvPr id="60" name="Text Placeholder 49"/>
          <p:cNvSpPr>
            <a:spLocks noGrp="1"/>
          </p:cNvSpPr>
          <p:nvPr>
            <p:ph type="body" sz="quarter" idx="48" hasCustomPrompt="1"/>
          </p:nvPr>
        </p:nvSpPr>
        <p:spPr>
          <a:xfrm>
            <a:off x="277815" y="2674259"/>
            <a:ext cx="768096" cy="260604"/>
          </a:xfrm>
        </p:spPr>
        <p:txBody>
          <a:bodyPr anchor="ctr"/>
          <a:lstStyle>
            <a:lvl1pPr marL="0" indent="0">
              <a:buNone/>
              <a:defRPr>
                <a:solidFill>
                  <a:schemeClr val="tx1"/>
                </a:solidFill>
                <a:latin typeface="+mn-lt"/>
              </a:defRPr>
            </a:lvl1pPr>
          </a:lstStyle>
          <a:p>
            <a:pPr lvl="0"/>
            <a:r>
              <a:rPr lang="en-US"/>
              <a:t>Page #</a:t>
            </a:r>
          </a:p>
        </p:txBody>
      </p:sp>
      <p:sp>
        <p:nvSpPr>
          <p:cNvPr id="62" name="Text Placeholder 49"/>
          <p:cNvSpPr>
            <a:spLocks noGrp="1"/>
          </p:cNvSpPr>
          <p:nvPr>
            <p:ph type="body" sz="quarter" idx="50" hasCustomPrompt="1"/>
          </p:nvPr>
        </p:nvSpPr>
        <p:spPr>
          <a:xfrm>
            <a:off x="277815" y="2972010"/>
            <a:ext cx="768096" cy="260604"/>
          </a:xfrm>
        </p:spPr>
        <p:txBody>
          <a:bodyPr anchor="ctr"/>
          <a:lstStyle>
            <a:lvl1pPr marL="0" indent="0">
              <a:buNone/>
              <a:defRPr>
                <a:solidFill>
                  <a:schemeClr val="tx1"/>
                </a:solidFill>
                <a:latin typeface="+mn-lt"/>
              </a:defRPr>
            </a:lvl1pPr>
          </a:lstStyle>
          <a:p>
            <a:pPr lvl="0"/>
            <a:r>
              <a:rPr lang="en-US"/>
              <a:t>Page #</a:t>
            </a:r>
          </a:p>
        </p:txBody>
      </p:sp>
      <p:sp>
        <p:nvSpPr>
          <p:cNvPr id="64" name="Text Placeholder 49"/>
          <p:cNvSpPr>
            <a:spLocks noGrp="1"/>
          </p:cNvSpPr>
          <p:nvPr>
            <p:ph type="body" sz="quarter" idx="52" hasCustomPrompt="1"/>
          </p:nvPr>
        </p:nvSpPr>
        <p:spPr>
          <a:xfrm>
            <a:off x="277815" y="3269762"/>
            <a:ext cx="768096" cy="260604"/>
          </a:xfrm>
        </p:spPr>
        <p:txBody>
          <a:bodyPr anchor="ctr"/>
          <a:lstStyle>
            <a:lvl1pPr marL="0" indent="0">
              <a:buNone/>
              <a:defRPr>
                <a:solidFill>
                  <a:schemeClr val="tx1"/>
                </a:solidFill>
                <a:latin typeface="+mn-lt"/>
              </a:defRPr>
            </a:lvl1pPr>
          </a:lstStyle>
          <a:p>
            <a:pPr lvl="0"/>
            <a:r>
              <a:rPr lang="en-US"/>
              <a:t>Page #</a:t>
            </a:r>
          </a:p>
        </p:txBody>
      </p:sp>
      <p:sp>
        <p:nvSpPr>
          <p:cNvPr id="66" name="Text Placeholder 49"/>
          <p:cNvSpPr>
            <a:spLocks noGrp="1"/>
          </p:cNvSpPr>
          <p:nvPr>
            <p:ph type="body" sz="quarter" idx="54" hasCustomPrompt="1"/>
          </p:nvPr>
        </p:nvSpPr>
        <p:spPr>
          <a:xfrm>
            <a:off x="277815" y="3567513"/>
            <a:ext cx="768096" cy="260604"/>
          </a:xfrm>
        </p:spPr>
        <p:txBody>
          <a:bodyPr anchor="ctr"/>
          <a:lstStyle>
            <a:lvl1pPr marL="0" indent="0">
              <a:buNone/>
              <a:defRPr>
                <a:solidFill>
                  <a:schemeClr val="tx1"/>
                </a:solidFill>
                <a:latin typeface="+mn-lt"/>
              </a:defRPr>
            </a:lvl1pPr>
          </a:lstStyle>
          <a:p>
            <a:pPr lvl="0"/>
            <a:r>
              <a:rPr lang="en-US"/>
              <a:t>Page #</a:t>
            </a:r>
          </a:p>
        </p:txBody>
      </p:sp>
      <p:sp>
        <p:nvSpPr>
          <p:cNvPr id="68" name="Text Placeholder 49"/>
          <p:cNvSpPr>
            <a:spLocks noGrp="1"/>
          </p:cNvSpPr>
          <p:nvPr>
            <p:ph type="body" sz="quarter" idx="56" hasCustomPrompt="1"/>
          </p:nvPr>
        </p:nvSpPr>
        <p:spPr>
          <a:xfrm>
            <a:off x="277815" y="3865264"/>
            <a:ext cx="768096" cy="260604"/>
          </a:xfrm>
        </p:spPr>
        <p:txBody>
          <a:bodyPr anchor="ctr"/>
          <a:lstStyle>
            <a:lvl1pPr marL="0" indent="0">
              <a:buNone/>
              <a:defRPr>
                <a:solidFill>
                  <a:schemeClr val="tx1"/>
                </a:solidFill>
                <a:latin typeface="+mn-lt"/>
              </a:defRPr>
            </a:lvl1pPr>
          </a:lstStyle>
          <a:p>
            <a:pPr lvl="0"/>
            <a:r>
              <a:rPr lang="en-US"/>
              <a:t>Page #</a:t>
            </a:r>
          </a:p>
        </p:txBody>
      </p:sp>
      <p:sp>
        <p:nvSpPr>
          <p:cNvPr id="70" name="Text Placeholder 49"/>
          <p:cNvSpPr>
            <a:spLocks noGrp="1"/>
          </p:cNvSpPr>
          <p:nvPr>
            <p:ph type="body" sz="quarter" idx="58" hasCustomPrompt="1"/>
          </p:nvPr>
        </p:nvSpPr>
        <p:spPr>
          <a:xfrm>
            <a:off x="277815" y="4163016"/>
            <a:ext cx="768096" cy="260604"/>
          </a:xfrm>
        </p:spPr>
        <p:txBody>
          <a:bodyPr anchor="ctr"/>
          <a:lstStyle>
            <a:lvl1pPr marL="0" indent="0">
              <a:buNone/>
              <a:defRPr>
                <a:solidFill>
                  <a:schemeClr val="tx1"/>
                </a:solidFill>
                <a:latin typeface="+mn-lt"/>
              </a:defRPr>
            </a:lvl1pPr>
          </a:lstStyle>
          <a:p>
            <a:pPr lvl="0"/>
            <a:r>
              <a:rPr lang="en-US"/>
              <a:t>Page #</a:t>
            </a:r>
          </a:p>
        </p:txBody>
      </p:sp>
      <p:sp>
        <p:nvSpPr>
          <p:cNvPr id="32" name="Text Placeholder 49"/>
          <p:cNvSpPr>
            <a:spLocks noGrp="1"/>
          </p:cNvSpPr>
          <p:nvPr>
            <p:ph type="body" sz="quarter" idx="64" hasCustomPrompt="1"/>
          </p:nvPr>
        </p:nvSpPr>
        <p:spPr>
          <a:xfrm>
            <a:off x="1045908" y="1483252"/>
            <a:ext cx="7816737" cy="260604"/>
          </a:xfrm>
          <a:noFill/>
        </p:spPr>
        <p:txBody>
          <a:bodyPr lIns="155850" anchor="ctr"/>
          <a:lstStyle>
            <a:lvl1pPr marL="0" indent="0">
              <a:buNone/>
              <a:defRPr b="0">
                <a:solidFill>
                  <a:schemeClr val="tx1"/>
                </a:solidFill>
              </a:defRPr>
            </a:lvl1pPr>
          </a:lstStyle>
          <a:p>
            <a:pPr lvl="0"/>
            <a:r>
              <a:rPr lang="en-US"/>
              <a:t>Title</a:t>
            </a:r>
          </a:p>
        </p:txBody>
      </p:sp>
      <p:sp>
        <p:nvSpPr>
          <p:cNvPr id="33" name="Text Placeholder 49"/>
          <p:cNvSpPr>
            <a:spLocks noGrp="1"/>
          </p:cNvSpPr>
          <p:nvPr>
            <p:ph type="body" sz="quarter" idx="65" hasCustomPrompt="1"/>
          </p:nvPr>
        </p:nvSpPr>
        <p:spPr>
          <a:xfrm>
            <a:off x="1045908" y="1781004"/>
            <a:ext cx="7816737" cy="260604"/>
          </a:xfrm>
          <a:noFill/>
        </p:spPr>
        <p:txBody>
          <a:bodyPr lIns="155850" anchor="ctr"/>
          <a:lstStyle>
            <a:lvl1pPr marL="0" indent="0">
              <a:buNone/>
              <a:defRPr b="0">
                <a:solidFill>
                  <a:schemeClr val="tx1"/>
                </a:solidFill>
              </a:defRPr>
            </a:lvl1pPr>
          </a:lstStyle>
          <a:p>
            <a:pPr lvl="0"/>
            <a:r>
              <a:rPr lang="en-US"/>
              <a:t>Title</a:t>
            </a:r>
          </a:p>
        </p:txBody>
      </p:sp>
      <p:sp>
        <p:nvSpPr>
          <p:cNvPr id="34" name="Text Placeholder 49"/>
          <p:cNvSpPr>
            <a:spLocks noGrp="1"/>
          </p:cNvSpPr>
          <p:nvPr>
            <p:ph type="body" sz="quarter" idx="66" hasCustomPrompt="1"/>
          </p:nvPr>
        </p:nvSpPr>
        <p:spPr>
          <a:xfrm>
            <a:off x="1045908" y="2078756"/>
            <a:ext cx="7816737" cy="260604"/>
          </a:xfrm>
          <a:noFill/>
        </p:spPr>
        <p:txBody>
          <a:bodyPr lIns="155850" anchor="ctr"/>
          <a:lstStyle>
            <a:lvl1pPr marL="0" indent="0">
              <a:buNone/>
              <a:defRPr b="0">
                <a:solidFill>
                  <a:schemeClr val="tx1"/>
                </a:solidFill>
              </a:defRPr>
            </a:lvl1pPr>
          </a:lstStyle>
          <a:p>
            <a:pPr lvl="0"/>
            <a:r>
              <a:rPr lang="en-US"/>
              <a:t>Title</a:t>
            </a:r>
          </a:p>
        </p:txBody>
      </p:sp>
      <p:sp>
        <p:nvSpPr>
          <p:cNvPr id="35" name="Text Placeholder 49"/>
          <p:cNvSpPr>
            <a:spLocks noGrp="1"/>
          </p:cNvSpPr>
          <p:nvPr>
            <p:ph type="body" sz="quarter" idx="67" hasCustomPrompt="1"/>
          </p:nvPr>
        </p:nvSpPr>
        <p:spPr>
          <a:xfrm>
            <a:off x="1045908" y="2376507"/>
            <a:ext cx="7816737" cy="260604"/>
          </a:xfrm>
          <a:noFill/>
        </p:spPr>
        <p:txBody>
          <a:bodyPr lIns="155850" anchor="ctr"/>
          <a:lstStyle>
            <a:lvl1pPr marL="0" indent="0">
              <a:buNone/>
              <a:defRPr b="0">
                <a:solidFill>
                  <a:schemeClr val="tx1"/>
                </a:solidFill>
              </a:defRPr>
            </a:lvl1pPr>
          </a:lstStyle>
          <a:p>
            <a:pPr lvl="0"/>
            <a:r>
              <a:rPr lang="en-US"/>
              <a:t>Title</a:t>
            </a:r>
          </a:p>
        </p:txBody>
      </p:sp>
      <p:sp>
        <p:nvSpPr>
          <p:cNvPr id="36" name="Text Placeholder 49"/>
          <p:cNvSpPr>
            <a:spLocks noGrp="1"/>
          </p:cNvSpPr>
          <p:nvPr>
            <p:ph type="body" sz="quarter" idx="68" hasCustomPrompt="1"/>
          </p:nvPr>
        </p:nvSpPr>
        <p:spPr>
          <a:xfrm>
            <a:off x="1045908" y="2674259"/>
            <a:ext cx="7816737" cy="260604"/>
          </a:xfrm>
          <a:noFill/>
        </p:spPr>
        <p:txBody>
          <a:bodyPr lIns="155850" anchor="ctr"/>
          <a:lstStyle>
            <a:lvl1pPr marL="0" indent="0">
              <a:buNone/>
              <a:defRPr b="0">
                <a:solidFill>
                  <a:schemeClr val="tx1"/>
                </a:solidFill>
              </a:defRPr>
            </a:lvl1pPr>
          </a:lstStyle>
          <a:p>
            <a:pPr lvl="0"/>
            <a:r>
              <a:rPr lang="en-US"/>
              <a:t>Title</a:t>
            </a:r>
          </a:p>
        </p:txBody>
      </p:sp>
      <p:sp>
        <p:nvSpPr>
          <p:cNvPr id="37" name="Text Placeholder 49"/>
          <p:cNvSpPr>
            <a:spLocks noGrp="1"/>
          </p:cNvSpPr>
          <p:nvPr>
            <p:ph type="body" sz="quarter" idx="69" hasCustomPrompt="1"/>
          </p:nvPr>
        </p:nvSpPr>
        <p:spPr>
          <a:xfrm>
            <a:off x="1045908" y="2972010"/>
            <a:ext cx="7816737" cy="260604"/>
          </a:xfrm>
          <a:noFill/>
        </p:spPr>
        <p:txBody>
          <a:bodyPr lIns="155850" anchor="ctr"/>
          <a:lstStyle>
            <a:lvl1pPr marL="0" indent="0">
              <a:buNone/>
              <a:defRPr b="0">
                <a:solidFill>
                  <a:schemeClr val="tx1"/>
                </a:solidFill>
              </a:defRPr>
            </a:lvl1pPr>
          </a:lstStyle>
          <a:p>
            <a:pPr lvl="0"/>
            <a:r>
              <a:rPr lang="en-US"/>
              <a:t>Title</a:t>
            </a:r>
          </a:p>
        </p:txBody>
      </p:sp>
      <p:sp>
        <p:nvSpPr>
          <p:cNvPr id="38" name="Text Placeholder 49"/>
          <p:cNvSpPr>
            <a:spLocks noGrp="1"/>
          </p:cNvSpPr>
          <p:nvPr>
            <p:ph type="body" sz="quarter" idx="70" hasCustomPrompt="1"/>
          </p:nvPr>
        </p:nvSpPr>
        <p:spPr>
          <a:xfrm>
            <a:off x="1045908" y="3269762"/>
            <a:ext cx="7816737" cy="260604"/>
          </a:xfrm>
          <a:noFill/>
        </p:spPr>
        <p:txBody>
          <a:bodyPr lIns="155850" anchor="ctr"/>
          <a:lstStyle>
            <a:lvl1pPr marL="0" indent="0">
              <a:buNone/>
              <a:defRPr b="0">
                <a:solidFill>
                  <a:schemeClr val="tx1"/>
                </a:solidFill>
              </a:defRPr>
            </a:lvl1pPr>
          </a:lstStyle>
          <a:p>
            <a:pPr lvl="0"/>
            <a:r>
              <a:rPr lang="en-US"/>
              <a:t>Title</a:t>
            </a:r>
          </a:p>
        </p:txBody>
      </p:sp>
      <p:sp>
        <p:nvSpPr>
          <p:cNvPr id="39" name="Text Placeholder 49"/>
          <p:cNvSpPr>
            <a:spLocks noGrp="1"/>
          </p:cNvSpPr>
          <p:nvPr>
            <p:ph type="body" sz="quarter" idx="71" hasCustomPrompt="1"/>
          </p:nvPr>
        </p:nvSpPr>
        <p:spPr>
          <a:xfrm>
            <a:off x="1045908" y="3567513"/>
            <a:ext cx="7816737" cy="260604"/>
          </a:xfrm>
          <a:noFill/>
        </p:spPr>
        <p:txBody>
          <a:bodyPr lIns="155850" anchor="ctr"/>
          <a:lstStyle>
            <a:lvl1pPr marL="0" indent="0">
              <a:buNone/>
              <a:defRPr b="0">
                <a:solidFill>
                  <a:schemeClr val="tx1"/>
                </a:solidFill>
              </a:defRPr>
            </a:lvl1pPr>
          </a:lstStyle>
          <a:p>
            <a:pPr lvl="0"/>
            <a:r>
              <a:rPr lang="en-US"/>
              <a:t>Title</a:t>
            </a:r>
          </a:p>
        </p:txBody>
      </p:sp>
      <p:sp>
        <p:nvSpPr>
          <p:cNvPr id="40" name="Text Placeholder 49"/>
          <p:cNvSpPr>
            <a:spLocks noGrp="1"/>
          </p:cNvSpPr>
          <p:nvPr>
            <p:ph type="body" sz="quarter" idx="72" hasCustomPrompt="1"/>
          </p:nvPr>
        </p:nvSpPr>
        <p:spPr>
          <a:xfrm>
            <a:off x="1045908" y="3865264"/>
            <a:ext cx="7816737" cy="260604"/>
          </a:xfrm>
          <a:noFill/>
        </p:spPr>
        <p:txBody>
          <a:bodyPr lIns="155850" anchor="ctr"/>
          <a:lstStyle>
            <a:lvl1pPr marL="0" indent="0">
              <a:buNone/>
              <a:defRPr b="0">
                <a:solidFill>
                  <a:schemeClr val="tx1"/>
                </a:solidFill>
              </a:defRPr>
            </a:lvl1pPr>
          </a:lstStyle>
          <a:p>
            <a:pPr lvl="0"/>
            <a:r>
              <a:rPr lang="en-US"/>
              <a:t>Title</a:t>
            </a:r>
          </a:p>
        </p:txBody>
      </p:sp>
      <p:sp>
        <p:nvSpPr>
          <p:cNvPr id="41" name="Text Placeholder 49"/>
          <p:cNvSpPr>
            <a:spLocks noGrp="1"/>
          </p:cNvSpPr>
          <p:nvPr>
            <p:ph type="body" sz="quarter" idx="73" hasCustomPrompt="1"/>
          </p:nvPr>
        </p:nvSpPr>
        <p:spPr>
          <a:xfrm>
            <a:off x="1045908" y="4163016"/>
            <a:ext cx="7816737" cy="260604"/>
          </a:xfrm>
          <a:noFill/>
        </p:spPr>
        <p:txBody>
          <a:bodyPr lIns="155850" anchor="ctr"/>
          <a:lstStyle>
            <a:lvl1pPr marL="0" indent="0">
              <a:buNone/>
              <a:defRPr b="0">
                <a:solidFill>
                  <a:schemeClr val="tx1"/>
                </a:solidFill>
              </a:defRPr>
            </a:lvl1pPr>
          </a:lstStyle>
          <a:p>
            <a:pPr lvl="0"/>
            <a:r>
              <a:rPr lang="en-US"/>
              <a:t>Title</a:t>
            </a:r>
          </a:p>
        </p:txBody>
      </p:sp>
      <p:sp>
        <p:nvSpPr>
          <p:cNvPr id="3" name="Title 2">
            <a:extLst>
              <a:ext uri="{FF2B5EF4-FFF2-40B4-BE49-F238E27FC236}">
                <a16:creationId xmlns:a16="http://schemas.microsoft.com/office/drawing/2014/main" id="{C69DD286-3758-0CD6-3E9F-9B1496BCC570}"/>
              </a:ext>
            </a:extLst>
          </p:cNvPr>
          <p:cNvSpPr>
            <a:spLocks noGrp="1"/>
          </p:cNvSpPr>
          <p:nvPr>
            <p:ph type="title"/>
          </p:nvPr>
        </p:nvSpPr>
        <p:spPr>
          <a:xfrm>
            <a:off x="277813" y="182542"/>
            <a:ext cx="7966075" cy="386464"/>
          </a:xfrm>
        </p:spPr>
        <p:txBody>
          <a:bodyPr/>
          <a:lstStyle/>
          <a:p>
            <a:r>
              <a:rPr lang="en-US"/>
              <a:t>Click to edit Master title style</a:t>
            </a:r>
            <a:endParaRPr lang="en-GB"/>
          </a:p>
        </p:txBody>
      </p:sp>
    </p:spTree>
    <p:extLst>
      <p:ext uri="{BB962C8B-B14F-4D97-AF65-F5344CB8AC3E}">
        <p14:creationId xmlns:p14="http://schemas.microsoft.com/office/powerpoint/2010/main" val="377729731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4DDC54E-6B23-4476-96F4-38DEB263A07D}"/>
              </a:ext>
            </a:extLst>
          </p:cNvPr>
          <p:cNvSpPr>
            <a:spLocks noGrp="1"/>
          </p:cNvSpPr>
          <p:nvPr>
            <p:ph type="body" sz="quarter" idx="14"/>
          </p:nvPr>
        </p:nvSpPr>
        <p:spPr>
          <a:xfrm>
            <a:off x="274369" y="1785303"/>
            <a:ext cx="5282656" cy="2698443"/>
          </a:xfrm>
        </p:spPr>
        <p:txBody>
          <a:bodyPr wrap="square">
            <a:noAutofit/>
          </a:bodyPr>
          <a:lstStyle>
            <a:lvl1pPr>
              <a:defRPr sz="1800">
                <a:solidFill>
                  <a:schemeClr val="tx1"/>
                </a:solidFill>
              </a:defRPr>
            </a:lvl1pPr>
            <a:lvl2pPr>
              <a:lnSpc>
                <a:spcPct val="100000"/>
              </a:lnSpc>
              <a:spcBef>
                <a:spcPts val="300"/>
              </a:spcBef>
              <a:spcAft>
                <a:spcPts val="600"/>
              </a:spcAft>
              <a:defRPr/>
            </a:lvl2pPr>
            <a:lvl3pPr>
              <a:lnSpc>
                <a:spcPct val="100000"/>
              </a:lnSpc>
              <a:spcBef>
                <a:spcPts val="300"/>
              </a:spcBef>
              <a:spcAft>
                <a:spcPts val="300"/>
              </a:spcAft>
              <a:defRPr/>
            </a:lvl3pPr>
            <a:lvl4pPr>
              <a:lnSpc>
                <a:spcPct val="100000"/>
              </a:lnSpc>
              <a:spcBef>
                <a:spcPts val="300"/>
              </a:spcBef>
              <a:spcAft>
                <a:spcPts val="300"/>
              </a:spcAft>
              <a:defRPr/>
            </a:lvl4pPr>
            <a:lvl5pPr>
              <a:lnSpc>
                <a:spcPct val="100000"/>
              </a:lnSpc>
              <a:spcBef>
                <a:spcPts val="300"/>
              </a:spcBef>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992D705F-0352-0467-1105-4835F87399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2090" t="62100" b="758"/>
          <a:stretch/>
        </p:blipFill>
        <p:spPr>
          <a:xfrm>
            <a:off x="6448243" y="1346899"/>
            <a:ext cx="2695757" cy="3144467"/>
          </a:xfrm>
          <a:prstGeom prst="rect">
            <a:avLst/>
          </a:prstGeom>
        </p:spPr>
      </p:pic>
      <p:sp>
        <p:nvSpPr>
          <p:cNvPr id="4" name="Rectangle 3">
            <a:extLst>
              <a:ext uri="{FF2B5EF4-FFF2-40B4-BE49-F238E27FC236}">
                <a16:creationId xmlns:a16="http://schemas.microsoft.com/office/drawing/2014/main" id="{994C8B9B-8E86-5180-BE5C-3EE9C108E45F}"/>
              </a:ext>
            </a:extLst>
          </p:cNvPr>
          <p:cNvSpPr/>
          <p:nvPr userDrawn="1"/>
        </p:nvSpPr>
        <p:spPr>
          <a:xfrm>
            <a:off x="8248236" y="1339280"/>
            <a:ext cx="895764" cy="895764"/>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132544"/>
              </a:solidFill>
              <a:effectLst/>
              <a:uLnTx/>
              <a:uFillTx/>
              <a:latin typeface="Rubik"/>
              <a:ea typeface="+mn-ea"/>
              <a:cs typeface="+mn-cs"/>
            </a:endParaRPr>
          </a:p>
        </p:txBody>
      </p:sp>
      <p:sp>
        <p:nvSpPr>
          <p:cNvPr id="5" name="Rectangle 4">
            <a:extLst>
              <a:ext uri="{FF2B5EF4-FFF2-40B4-BE49-F238E27FC236}">
                <a16:creationId xmlns:a16="http://schemas.microsoft.com/office/drawing/2014/main" id="{2F1ADE82-FFAA-F344-A90A-2EB59C823701}"/>
              </a:ext>
            </a:extLst>
          </p:cNvPr>
          <p:cNvSpPr/>
          <p:nvPr userDrawn="1"/>
        </p:nvSpPr>
        <p:spPr>
          <a:xfrm>
            <a:off x="6446013" y="1339280"/>
            <a:ext cx="1791528" cy="447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132544"/>
              </a:solidFill>
              <a:effectLst/>
              <a:uLnTx/>
              <a:uFillTx/>
              <a:latin typeface="Rubik"/>
              <a:ea typeface="+mn-ea"/>
              <a:cs typeface="+mn-cs"/>
            </a:endParaRPr>
          </a:p>
        </p:txBody>
      </p:sp>
      <p:sp>
        <p:nvSpPr>
          <p:cNvPr id="7" name="Rectangle 6">
            <a:extLst>
              <a:ext uri="{FF2B5EF4-FFF2-40B4-BE49-F238E27FC236}">
                <a16:creationId xmlns:a16="http://schemas.microsoft.com/office/drawing/2014/main" id="{3491FF62-6901-00C9-D2BB-D0A624A2196E}"/>
              </a:ext>
            </a:extLst>
          </p:cNvPr>
          <p:cNvSpPr/>
          <p:nvPr userDrawn="1"/>
        </p:nvSpPr>
        <p:spPr>
          <a:xfrm>
            <a:off x="5998203" y="1786327"/>
            <a:ext cx="447882" cy="447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132544"/>
              </a:solidFill>
              <a:effectLst/>
              <a:uLnTx/>
              <a:uFillTx/>
              <a:latin typeface="Rubik"/>
              <a:ea typeface="+mn-ea"/>
              <a:cs typeface="+mn-cs"/>
            </a:endParaRPr>
          </a:p>
        </p:txBody>
      </p:sp>
      <p:sp>
        <p:nvSpPr>
          <p:cNvPr id="8" name="Rectangle 7">
            <a:extLst>
              <a:ext uri="{FF2B5EF4-FFF2-40B4-BE49-F238E27FC236}">
                <a16:creationId xmlns:a16="http://schemas.microsoft.com/office/drawing/2014/main" id="{824BD1B6-B95A-2030-E70B-5F775C2BFAA1}"/>
              </a:ext>
            </a:extLst>
          </p:cNvPr>
          <p:cNvSpPr/>
          <p:nvPr userDrawn="1"/>
        </p:nvSpPr>
        <p:spPr>
          <a:xfrm>
            <a:off x="5557024" y="4036889"/>
            <a:ext cx="895764" cy="447882"/>
          </a:xfrm>
          <a:prstGeom prst="rect">
            <a:avLst/>
          </a:prstGeom>
          <a:solidFill>
            <a:srgbClr val="B7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132544"/>
              </a:solidFill>
              <a:effectLst/>
              <a:uLnTx/>
              <a:uFillTx/>
              <a:latin typeface="Rubik"/>
              <a:ea typeface="+mn-ea"/>
              <a:cs typeface="+mn-cs"/>
            </a:endParaRPr>
          </a:p>
        </p:txBody>
      </p:sp>
      <p:sp>
        <p:nvSpPr>
          <p:cNvPr id="9" name="Rectangle 8">
            <a:extLst>
              <a:ext uri="{FF2B5EF4-FFF2-40B4-BE49-F238E27FC236}">
                <a16:creationId xmlns:a16="http://schemas.microsoft.com/office/drawing/2014/main" id="{19AEFDF7-9759-8A55-926C-D55E1DEC868F}"/>
              </a:ext>
            </a:extLst>
          </p:cNvPr>
          <p:cNvSpPr/>
          <p:nvPr userDrawn="1"/>
        </p:nvSpPr>
        <p:spPr>
          <a:xfrm>
            <a:off x="6446013" y="2234477"/>
            <a:ext cx="447882" cy="447882"/>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132544"/>
              </a:solidFill>
              <a:effectLst/>
              <a:uLnTx/>
              <a:uFillTx/>
              <a:latin typeface="Rubik"/>
              <a:ea typeface="+mn-ea"/>
              <a:cs typeface="+mn-cs"/>
            </a:endParaRPr>
          </a:p>
        </p:txBody>
      </p:sp>
      <p:sp>
        <p:nvSpPr>
          <p:cNvPr id="10" name="Rectangle 9">
            <a:extLst>
              <a:ext uri="{FF2B5EF4-FFF2-40B4-BE49-F238E27FC236}">
                <a16:creationId xmlns:a16="http://schemas.microsoft.com/office/drawing/2014/main" id="{CFA3C589-6EC6-38BD-02D2-9EF8C8574602}"/>
              </a:ext>
            </a:extLst>
          </p:cNvPr>
          <p:cNvSpPr/>
          <p:nvPr userDrawn="1"/>
        </p:nvSpPr>
        <p:spPr>
          <a:xfrm>
            <a:off x="7799571" y="1339280"/>
            <a:ext cx="447882" cy="447882"/>
          </a:xfrm>
          <a:prstGeom prst="rect">
            <a:avLst/>
          </a:prstGeom>
          <a:solidFill>
            <a:srgbClr val="B7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132544"/>
              </a:solidFill>
              <a:effectLst/>
              <a:uLnTx/>
              <a:uFillTx/>
              <a:latin typeface="Rubik"/>
              <a:ea typeface="+mn-ea"/>
              <a:cs typeface="+mn-cs"/>
            </a:endParaRPr>
          </a:p>
        </p:txBody>
      </p:sp>
      <p:sp>
        <p:nvSpPr>
          <p:cNvPr id="11" name="Rectangle 10">
            <a:extLst>
              <a:ext uri="{FF2B5EF4-FFF2-40B4-BE49-F238E27FC236}">
                <a16:creationId xmlns:a16="http://schemas.microsoft.com/office/drawing/2014/main" id="{B1E4A784-5C8A-0BA4-9521-92C75F4E58AC}"/>
              </a:ext>
            </a:extLst>
          </p:cNvPr>
          <p:cNvSpPr/>
          <p:nvPr userDrawn="1"/>
        </p:nvSpPr>
        <p:spPr>
          <a:xfrm>
            <a:off x="6446013" y="4036889"/>
            <a:ext cx="447882" cy="447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132544"/>
              </a:solidFill>
              <a:effectLst/>
              <a:uLnTx/>
              <a:uFillTx/>
              <a:latin typeface="Rubik"/>
              <a:ea typeface="+mn-ea"/>
              <a:cs typeface="+mn-cs"/>
            </a:endParaRPr>
          </a:p>
        </p:txBody>
      </p:sp>
      <p:sp>
        <p:nvSpPr>
          <p:cNvPr id="12" name="Rectangle 11">
            <a:extLst>
              <a:ext uri="{FF2B5EF4-FFF2-40B4-BE49-F238E27FC236}">
                <a16:creationId xmlns:a16="http://schemas.microsoft.com/office/drawing/2014/main" id="{31984195-84E0-CA8A-4928-ACAC1E814EB2}"/>
              </a:ext>
            </a:extLst>
          </p:cNvPr>
          <p:cNvSpPr/>
          <p:nvPr userDrawn="1"/>
        </p:nvSpPr>
        <p:spPr>
          <a:xfrm>
            <a:off x="8696118" y="3587984"/>
            <a:ext cx="447882" cy="8957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132544"/>
              </a:solidFill>
              <a:effectLst/>
              <a:uLnTx/>
              <a:uFillTx/>
              <a:latin typeface="Rubik"/>
              <a:ea typeface="+mn-ea"/>
              <a:cs typeface="+mn-cs"/>
            </a:endParaRPr>
          </a:p>
        </p:txBody>
      </p:sp>
    </p:spTree>
    <p:extLst>
      <p:ext uri="{BB962C8B-B14F-4D97-AF65-F5344CB8AC3E}">
        <p14:creationId xmlns:p14="http://schemas.microsoft.com/office/powerpoint/2010/main" val="10307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l" defTabSz="779252" rtl="0" eaLnBrk="1" fontAlgn="auto" latinLnBrk="0" hangingPunct="1">
              <a:lnSpc>
                <a:spcPct val="90000"/>
              </a:lnSpc>
              <a:spcBef>
                <a:spcPts val="170"/>
              </a:spcBef>
              <a:spcAft>
                <a:spcPts val="0"/>
              </a:spcAft>
              <a:buClrTx/>
              <a:buSzTx/>
              <a:buFontTx/>
              <a:buNone/>
              <a:tabLst/>
              <a:defRPr/>
            </a:pPr>
            <a:r>
              <a:rPr kumimoji="0" lang="en-GB" sz="700" b="0" i="0" u="none" strike="noStrike" kern="1200" cap="none" spc="0" normalizeH="0" baseline="0" noProof="0">
                <a:ln>
                  <a:noFill/>
                </a:ln>
                <a:solidFill>
                  <a:srgbClr val="FFFFFF">
                    <a:lumMod val="65000"/>
                  </a:srgbClr>
                </a:solidFill>
                <a:effectLst/>
                <a:uLnTx/>
                <a:uFillTx/>
                <a:latin typeface="Rubik"/>
                <a:ea typeface="+mn-ea"/>
                <a:cs typeface="+mn-cs"/>
              </a:rPr>
              <a:t>Schematic illustration, for information  only.</a:t>
            </a:r>
            <a:endParaRPr kumimoji="0" lang="en-US" sz="700" b="0" i="0" u="none" strike="noStrike" kern="1200" cap="none" spc="0" normalizeH="0" baseline="0" noProof="0">
              <a:ln>
                <a:noFill/>
              </a:ln>
              <a:solidFill>
                <a:srgbClr val="FFFFFF">
                  <a:lumMod val="65000"/>
                </a:srgbClr>
              </a:solidFill>
              <a:effectLst/>
              <a:uLnTx/>
              <a:uFillTx/>
              <a:latin typeface="Rubik"/>
              <a:ea typeface="+mn-ea"/>
              <a:cs typeface="+mn-cs"/>
            </a:endParaRPr>
          </a:p>
        </p:txBody>
      </p:sp>
      <p:sp>
        <p:nvSpPr>
          <p:cNvPr id="7" name="Text Placeholder 2"/>
          <p:cNvSpPr>
            <a:spLocks noGrp="1"/>
          </p:cNvSpPr>
          <p:nvPr>
            <p:ph type="body" idx="13"/>
          </p:nvPr>
        </p:nvSpPr>
        <p:spPr>
          <a:xfrm>
            <a:off x="277813" y="586800"/>
            <a:ext cx="7966800" cy="255070"/>
          </a:xfrm>
        </p:spPr>
        <p:txBody>
          <a:bodyPr vert="horz" wrap="square" lIns="0" tIns="0" rIns="0" bIns="0" rtlCol="0" anchor="t">
            <a:spAutoFit/>
          </a:bodyPr>
          <a:lstStyle>
            <a:lvl1pPr>
              <a:defRPr lang="en-US" sz="1600" b="0" dirty="0">
                <a:latin typeface="+mn-lt"/>
              </a:defRPr>
            </a:lvl1pPr>
          </a:lstStyle>
          <a:p>
            <a:pPr lvl="0">
              <a:spcBef>
                <a:spcPts val="511"/>
              </a:spcBef>
            </a:pPr>
            <a:r>
              <a:rPr lang="en-US"/>
              <a:t>Click to edit Master text styles</a:t>
            </a:r>
          </a:p>
        </p:txBody>
      </p:sp>
      <p:sp>
        <p:nvSpPr>
          <p:cNvPr id="3" name="Title 2">
            <a:extLst>
              <a:ext uri="{FF2B5EF4-FFF2-40B4-BE49-F238E27FC236}">
                <a16:creationId xmlns:a16="http://schemas.microsoft.com/office/drawing/2014/main" id="{98218DAE-6ACF-4899-41C2-6877E311B68F}"/>
              </a:ext>
            </a:extLst>
          </p:cNvPr>
          <p:cNvSpPr>
            <a:spLocks noGrp="1"/>
          </p:cNvSpPr>
          <p:nvPr>
            <p:ph type="title"/>
          </p:nvPr>
        </p:nvSpPr>
        <p:spPr>
          <a:xfrm>
            <a:off x="277813" y="185193"/>
            <a:ext cx="7966075" cy="386464"/>
          </a:xfrm>
        </p:spPr>
        <p:txBody>
          <a:bodyPr/>
          <a:lstStyle/>
          <a:p>
            <a:r>
              <a:rPr lang="en-US"/>
              <a:t>Click to edit Master title style</a:t>
            </a:r>
            <a:endParaRPr lang="en-GB"/>
          </a:p>
        </p:txBody>
      </p:sp>
    </p:spTree>
    <p:extLst>
      <p:ext uri="{BB962C8B-B14F-4D97-AF65-F5344CB8AC3E}">
        <p14:creationId xmlns:p14="http://schemas.microsoft.com/office/powerpoint/2010/main" val="89764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ue horizontal highligh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l" defTabSz="779252" rtl="0" eaLnBrk="1" fontAlgn="auto" latinLnBrk="0" hangingPunct="1">
              <a:lnSpc>
                <a:spcPct val="90000"/>
              </a:lnSpc>
              <a:spcBef>
                <a:spcPts val="170"/>
              </a:spcBef>
              <a:spcAft>
                <a:spcPts val="0"/>
              </a:spcAft>
              <a:buClrTx/>
              <a:buSzTx/>
              <a:buFontTx/>
              <a:buNone/>
              <a:tabLst/>
              <a:defRPr/>
            </a:pPr>
            <a:r>
              <a:rPr kumimoji="0" lang="en-GB" sz="700" b="0" i="0" u="none" strike="noStrike" kern="1200" cap="none" spc="0" normalizeH="0" baseline="0" noProof="0">
                <a:ln>
                  <a:noFill/>
                </a:ln>
                <a:solidFill>
                  <a:srgbClr val="FFFFFF">
                    <a:lumMod val="65000"/>
                  </a:srgbClr>
                </a:solidFill>
                <a:effectLst/>
                <a:uLnTx/>
                <a:uFillTx/>
                <a:latin typeface="Rubik"/>
                <a:ea typeface="+mn-ea"/>
                <a:cs typeface="+mn-cs"/>
              </a:rPr>
              <a:t>Schematic illustration, for information  only.</a:t>
            </a:r>
            <a:endParaRPr kumimoji="0" lang="en-US" sz="700" b="0" i="0" u="none" strike="noStrike" kern="1200" cap="none" spc="0" normalizeH="0" baseline="0" noProof="0">
              <a:ln>
                <a:noFill/>
              </a:ln>
              <a:solidFill>
                <a:srgbClr val="FFFFFF">
                  <a:lumMod val="65000"/>
                </a:srgbClr>
              </a:solidFill>
              <a:effectLst/>
              <a:uLnTx/>
              <a:uFillTx/>
              <a:latin typeface="Rubik"/>
              <a:ea typeface="+mn-ea"/>
              <a:cs typeface="+mn-cs"/>
            </a:endParaRPr>
          </a:p>
        </p:txBody>
      </p:sp>
      <p:sp>
        <p:nvSpPr>
          <p:cNvPr id="7" name="Text Placeholder 2"/>
          <p:cNvSpPr>
            <a:spLocks noGrp="1"/>
          </p:cNvSpPr>
          <p:nvPr>
            <p:ph type="body" idx="13"/>
          </p:nvPr>
        </p:nvSpPr>
        <p:spPr>
          <a:xfrm>
            <a:off x="277813" y="586800"/>
            <a:ext cx="7966800" cy="255070"/>
          </a:xfrm>
        </p:spPr>
        <p:txBody>
          <a:bodyPr vert="horz" wrap="square" lIns="0" tIns="0" rIns="0" bIns="0" rtlCol="0" anchor="t">
            <a:spAutoFit/>
          </a:bodyPr>
          <a:lstStyle>
            <a:lvl1pPr>
              <a:defRPr lang="en-US" sz="1600" b="0" dirty="0">
                <a:latin typeface="+mn-lt"/>
              </a:defRPr>
            </a:lvl1pPr>
          </a:lstStyle>
          <a:p>
            <a:pPr lvl="0">
              <a:spcBef>
                <a:spcPts val="511"/>
              </a:spcBef>
            </a:pPr>
            <a:r>
              <a:rPr lang="en-US"/>
              <a:t>Click to edit Master text styles</a:t>
            </a:r>
          </a:p>
        </p:txBody>
      </p:sp>
      <p:sp>
        <p:nvSpPr>
          <p:cNvPr id="9" name="Text Placeholder 8"/>
          <p:cNvSpPr>
            <a:spLocks noGrp="1"/>
          </p:cNvSpPr>
          <p:nvPr>
            <p:ph type="body" sz="quarter" idx="14"/>
          </p:nvPr>
        </p:nvSpPr>
        <p:spPr>
          <a:xfrm>
            <a:off x="0" y="1061398"/>
            <a:ext cx="9144000" cy="925995"/>
          </a:xfrm>
          <a:solidFill>
            <a:schemeClr val="bg2"/>
          </a:solidFill>
        </p:spPr>
        <p:txBody>
          <a:bodyPr lIns="270000" tIns="108000" rIns="270000" bIns="108000">
            <a:spAutoFit/>
          </a:bodyPr>
          <a:lstStyle>
            <a:lvl1pPr marL="0" indent="0">
              <a:spcBef>
                <a:spcPts val="0"/>
              </a:spcBef>
              <a:spcAft>
                <a:spcPts val="600"/>
              </a:spcAft>
              <a:buNone/>
              <a:defRPr sz="1200" b="0">
                <a:solidFill>
                  <a:schemeClr val="tx1"/>
                </a:solidFill>
              </a:defRPr>
            </a:lvl1pPr>
            <a:lvl2pPr marL="0" indent="0">
              <a:spcBef>
                <a:spcPts val="0"/>
              </a:spcBef>
              <a:spcAft>
                <a:spcPts val="600"/>
              </a:spcAft>
              <a:buClr>
                <a:schemeClr val="tx1"/>
              </a:buClr>
              <a:buSzPct val="100000"/>
              <a:buFont typeface="Arial" panose="020B0604020202020204" pitchFamily="34" charset="0"/>
              <a:buNone/>
              <a:defRPr sz="1200">
                <a:solidFill>
                  <a:schemeClr val="tx1"/>
                </a:solidFill>
              </a:defRPr>
            </a:lvl2pPr>
            <a:lvl3pPr>
              <a:defRPr sz="1200"/>
            </a:lvl3pPr>
          </a:lstStyle>
          <a:p>
            <a:pPr lvl="0"/>
            <a:r>
              <a:rPr lang="en-US"/>
              <a:t>Click to edit Master text styles</a:t>
            </a:r>
          </a:p>
          <a:p>
            <a:pPr lvl="1"/>
            <a:r>
              <a:rPr lang="en-US"/>
              <a:t>Second level</a:t>
            </a:r>
          </a:p>
          <a:p>
            <a:pPr lvl="2"/>
            <a:r>
              <a:rPr lang="en-US"/>
              <a:t>Third level</a:t>
            </a:r>
          </a:p>
        </p:txBody>
      </p:sp>
      <p:sp>
        <p:nvSpPr>
          <p:cNvPr id="8" name="Content Placeholder 2"/>
          <p:cNvSpPr>
            <a:spLocks noGrp="1"/>
          </p:cNvSpPr>
          <p:nvPr>
            <p:ph idx="1"/>
          </p:nvPr>
        </p:nvSpPr>
        <p:spPr>
          <a:xfrm>
            <a:off x="277814" y="2167290"/>
            <a:ext cx="8588375" cy="1154162"/>
          </a:xfrm>
        </p:spPr>
        <p:txBody>
          <a:bodyPr>
            <a:spAutoFit/>
          </a:bodyPr>
          <a:lstStyle>
            <a:lvl2pPr>
              <a:spcBef>
                <a:spcPts val="0"/>
              </a:spcBef>
              <a:spcAft>
                <a:spcPts val="600"/>
              </a:spcAft>
              <a:defRPr/>
            </a:lvl2pPr>
            <a:lvl3pPr>
              <a:spcAft>
                <a:spcPts val="300"/>
              </a:spcAft>
              <a:defRPr/>
            </a:lvl3pPr>
            <a:lvl4pPr>
              <a:spcAft>
                <a:spcPts val="300"/>
              </a:spcAft>
              <a:defRPr/>
            </a:lvl4pPr>
            <a:lvl5pPr>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378A5907-7397-1751-3BBE-53752E5DC8B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9982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l" defTabSz="779252" rtl="0" eaLnBrk="1" fontAlgn="auto" latinLnBrk="0" hangingPunct="1">
              <a:lnSpc>
                <a:spcPct val="90000"/>
              </a:lnSpc>
              <a:spcBef>
                <a:spcPts val="170"/>
              </a:spcBef>
              <a:spcAft>
                <a:spcPts val="0"/>
              </a:spcAft>
              <a:buClrTx/>
              <a:buSzTx/>
              <a:buFontTx/>
              <a:buNone/>
              <a:tabLst/>
              <a:defRPr/>
            </a:pPr>
            <a:r>
              <a:rPr kumimoji="0" lang="en-GB" sz="700" b="0" i="0" u="none" strike="noStrike" kern="1200" cap="none" spc="0" normalizeH="0" baseline="0" noProof="0">
                <a:ln>
                  <a:noFill/>
                </a:ln>
                <a:solidFill>
                  <a:srgbClr val="FFFFFF">
                    <a:lumMod val="65000"/>
                  </a:srgbClr>
                </a:solidFill>
                <a:effectLst/>
                <a:uLnTx/>
                <a:uFillTx/>
                <a:latin typeface="Rubik"/>
                <a:ea typeface="+mn-ea"/>
                <a:cs typeface="+mn-cs"/>
              </a:rPr>
              <a:t>Schematic illustration, for information  only.</a:t>
            </a:r>
            <a:endParaRPr kumimoji="0" lang="en-US" sz="700" b="0" i="0" u="none" strike="noStrike" kern="1200" cap="none" spc="0" normalizeH="0" baseline="0" noProof="0">
              <a:ln>
                <a:noFill/>
              </a:ln>
              <a:solidFill>
                <a:srgbClr val="FFFFFF">
                  <a:lumMod val="65000"/>
                </a:srgbClr>
              </a:solidFill>
              <a:effectLst/>
              <a:uLnTx/>
              <a:uFillTx/>
              <a:latin typeface="Rubik"/>
              <a:ea typeface="+mn-ea"/>
              <a:cs typeface="+mn-cs"/>
            </a:endParaRPr>
          </a:p>
        </p:txBody>
      </p:sp>
      <p:sp>
        <p:nvSpPr>
          <p:cNvPr id="4" name="Text Placeholder 2">
            <a:extLst>
              <a:ext uri="{FF2B5EF4-FFF2-40B4-BE49-F238E27FC236}">
                <a16:creationId xmlns:a16="http://schemas.microsoft.com/office/drawing/2014/main" id="{9DE932FF-F9C4-303D-80D3-CB22B1CB825C}"/>
              </a:ext>
            </a:extLst>
          </p:cNvPr>
          <p:cNvSpPr>
            <a:spLocks noGrp="1"/>
          </p:cNvSpPr>
          <p:nvPr>
            <p:ph type="body" idx="13"/>
          </p:nvPr>
        </p:nvSpPr>
        <p:spPr>
          <a:xfrm>
            <a:off x="277813" y="586487"/>
            <a:ext cx="7966800" cy="255070"/>
          </a:xfrm>
        </p:spPr>
        <p:txBody>
          <a:bodyPr vert="horz" wrap="square" lIns="0" tIns="0" rIns="0" bIns="0" rtlCol="0" anchor="t">
            <a:spAutoFit/>
          </a:bodyPr>
          <a:lstStyle>
            <a:lvl1pPr>
              <a:defRPr lang="en-US" sz="1600" b="0" dirty="0">
                <a:latin typeface="+mn-lt"/>
              </a:defRPr>
            </a:lvl1pPr>
          </a:lstStyle>
          <a:p>
            <a:pPr lvl="0">
              <a:spcBef>
                <a:spcPts val="511"/>
              </a:spcBef>
            </a:pPr>
            <a:r>
              <a:rPr lang="en-US"/>
              <a:t>Click to edit Master text styles</a:t>
            </a:r>
          </a:p>
        </p:txBody>
      </p:sp>
      <p:sp>
        <p:nvSpPr>
          <p:cNvPr id="11" name="Title 3">
            <a:extLst>
              <a:ext uri="{FF2B5EF4-FFF2-40B4-BE49-F238E27FC236}">
                <a16:creationId xmlns:a16="http://schemas.microsoft.com/office/drawing/2014/main" id="{1C0E6515-81A5-7F60-305C-4EC5C01864F5}"/>
              </a:ext>
            </a:extLst>
          </p:cNvPr>
          <p:cNvSpPr>
            <a:spLocks noGrp="1"/>
          </p:cNvSpPr>
          <p:nvPr>
            <p:ph type="title"/>
          </p:nvPr>
        </p:nvSpPr>
        <p:spPr>
          <a:xfrm>
            <a:off x="277813" y="185193"/>
            <a:ext cx="7966075" cy="386464"/>
          </a:xfrm>
        </p:spPr>
        <p:txBody>
          <a:bodyPr/>
          <a:lstStyle/>
          <a:p>
            <a:r>
              <a:rPr lang="en-US"/>
              <a:t>Click to edit Master title style</a:t>
            </a:r>
            <a:endParaRPr lang="en-GB"/>
          </a:p>
        </p:txBody>
      </p:sp>
      <p:sp>
        <p:nvSpPr>
          <p:cNvPr id="12" name="Content Placeholder 2">
            <a:extLst>
              <a:ext uri="{FF2B5EF4-FFF2-40B4-BE49-F238E27FC236}">
                <a16:creationId xmlns:a16="http://schemas.microsoft.com/office/drawing/2014/main" id="{13C38F33-868C-58BE-1DD8-E5428968A0E2}"/>
              </a:ext>
            </a:extLst>
          </p:cNvPr>
          <p:cNvSpPr>
            <a:spLocks noGrp="1"/>
          </p:cNvSpPr>
          <p:nvPr>
            <p:ph idx="1"/>
          </p:nvPr>
        </p:nvSpPr>
        <p:spPr>
          <a:xfrm>
            <a:off x="277814" y="1169572"/>
            <a:ext cx="8588375" cy="3318514"/>
          </a:xfrm>
        </p:spPr>
        <p:txBody>
          <a:bodyPr/>
          <a:lstStyle>
            <a:lvl1pPr>
              <a:spcAft>
                <a:spcPts val="600"/>
              </a:spcAft>
              <a:defRPr/>
            </a:lvl1pPr>
            <a:lvl2pPr>
              <a:spcBef>
                <a:spcPts val="0"/>
              </a:spcBef>
              <a:spcAft>
                <a:spcPts val="600"/>
              </a:spcAft>
              <a:defRPr/>
            </a:lvl2pPr>
            <a:lvl3pPr>
              <a:spcAft>
                <a:spcPts val="300"/>
              </a:spcAft>
              <a:defRPr/>
            </a:lvl3pPr>
            <a:lvl4pPr>
              <a:spcAft>
                <a:spcPts val="300"/>
              </a:spcAft>
              <a:defRPr/>
            </a:lvl4pPr>
            <a:lvl5pPr>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7">
            <a:extLst>
              <a:ext uri="{FF2B5EF4-FFF2-40B4-BE49-F238E27FC236}">
                <a16:creationId xmlns:a16="http://schemas.microsoft.com/office/drawing/2014/main" id="{1D310BCA-0314-4264-1D24-134557D66BC1}"/>
              </a:ext>
            </a:extLst>
          </p:cNvPr>
          <p:cNvSpPr>
            <a:spLocks noGrp="1"/>
          </p:cNvSpPr>
          <p:nvPr>
            <p:ph type="body" sz="quarter" idx="17" hasCustomPrompt="1"/>
          </p:nvPr>
        </p:nvSpPr>
        <p:spPr>
          <a:xfrm>
            <a:off x="277813" y="4524475"/>
            <a:ext cx="8588375" cy="159403"/>
          </a:xfrm>
          <a:noFill/>
        </p:spPr>
        <p:txBody>
          <a:bodyPr vert="horz" lIns="0" tIns="0" rIns="0" bIns="0" rtlCol="0">
            <a:spAutoFit/>
          </a:bodyPr>
          <a:lstStyle>
            <a:lvl1pPr marL="0" indent="0" algn="ctr">
              <a:buNone/>
              <a:defRPr lang="en-US" sz="1000" b="0" dirty="0">
                <a:solidFill>
                  <a:schemeClr val="tx2"/>
                </a:solidFill>
              </a:defRPr>
            </a:lvl1pPr>
          </a:lstStyle>
          <a:p>
            <a:pPr marL="180975" lvl="0" indent="-180975" algn="ctr">
              <a:spcBef>
                <a:spcPts val="0"/>
              </a:spcBef>
            </a:pPr>
            <a:r>
              <a:rPr lang="en-US"/>
              <a:t>Click to add text</a:t>
            </a:r>
          </a:p>
        </p:txBody>
      </p:sp>
    </p:spTree>
    <p:extLst>
      <p:ext uri="{BB962C8B-B14F-4D97-AF65-F5344CB8AC3E}">
        <p14:creationId xmlns:p14="http://schemas.microsoft.com/office/powerpoint/2010/main" val="160445090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l" defTabSz="779252" rtl="0" eaLnBrk="1" fontAlgn="auto" latinLnBrk="0" hangingPunct="1">
              <a:lnSpc>
                <a:spcPct val="90000"/>
              </a:lnSpc>
              <a:spcBef>
                <a:spcPts val="170"/>
              </a:spcBef>
              <a:spcAft>
                <a:spcPts val="0"/>
              </a:spcAft>
              <a:buClrTx/>
              <a:buSzTx/>
              <a:buFontTx/>
              <a:buNone/>
              <a:tabLst/>
              <a:defRPr/>
            </a:pPr>
            <a:r>
              <a:rPr kumimoji="0" lang="en-GB" sz="700" b="0" i="0" u="none" strike="noStrike" kern="1200" cap="none" spc="0" normalizeH="0" baseline="0" noProof="0">
                <a:ln>
                  <a:noFill/>
                </a:ln>
                <a:solidFill>
                  <a:srgbClr val="FFFFFF">
                    <a:lumMod val="65000"/>
                  </a:srgbClr>
                </a:solidFill>
                <a:effectLst/>
                <a:uLnTx/>
                <a:uFillTx/>
                <a:latin typeface="Rubik"/>
                <a:ea typeface="+mn-ea"/>
                <a:cs typeface="+mn-cs"/>
              </a:rPr>
              <a:t>Schematic illustration, for information  only.</a:t>
            </a:r>
            <a:endParaRPr kumimoji="0" lang="en-US" sz="700" b="0" i="0" u="none" strike="noStrike" kern="1200" cap="none" spc="0" normalizeH="0" baseline="0" noProof="0">
              <a:ln>
                <a:noFill/>
              </a:ln>
              <a:solidFill>
                <a:srgbClr val="FFFFFF">
                  <a:lumMod val="65000"/>
                </a:srgbClr>
              </a:solidFill>
              <a:effectLst/>
              <a:uLnTx/>
              <a:uFillTx/>
              <a:latin typeface="Rubik"/>
              <a:ea typeface="+mn-ea"/>
              <a:cs typeface="+mn-cs"/>
            </a:endParaRPr>
          </a:p>
        </p:txBody>
      </p:sp>
      <p:sp>
        <p:nvSpPr>
          <p:cNvPr id="9" name="Content Placeholder 3"/>
          <p:cNvSpPr>
            <a:spLocks noGrp="1"/>
          </p:cNvSpPr>
          <p:nvPr>
            <p:ph sz="half" idx="2"/>
          </p:nvPr>
        </p:nvSpPr>
        <p:spPr>
          <a:xfrm>
            <a:off x="278217" y="1170555"/>
            <a:ext cx="4040188" cy="3345883"/>
          </a:xfrm>
        </p:spPr>
        <p:txBody>
          <a:bodyPr>
            <a:noAutofit/>
          </a:bodyPr>
          <a:lstStyle>
            <a:lvl1pPr>
              <a:defRPr sz="1200">
                <a:solidFill>
                  <a:schemeClr val="tx1"/>
                </a:solidFill>
              </a:defRPr>
            </a:lvl1pPr>
            <a:lvl2pPr>
              <a:spcBef>
                <a:spcPts val="0"/>
              </a:spcBef>
              <a:spcAft>
                <a:spcPts val="600"/>
              </a:spcAft>
              <a:defRPr sz="1200">
                <a:solidFill>
                  <a:schemeClr val="tx1"/>
                </a:solidFill>
              </a:defRPr>
            </a:lvl2pPr>
            <a:lvl3pPr>
              <a:spcAft>
                <a:spcPts val="300"/>
              </a:spcAft>
              <a:defRPr sz="1200">
                <a:solidFill>
                  <a:schemeClr val="tx1"/>
                </a:solidFill>
              </a:defRPr>
            </a:lvl3pPr>
            <a:lvl4pPr>
              <a:spcAft>
                <a:spcPts val="300"/>
              </a:spcAft>
              <a:defRPr sz="1200">
                <a:solidFill>
                  <a:schemeClr val="tx1"/>
                </a:solidFill>
              </a:defRPr>
            </a:lvl4pPr>
            <a:lvl5pPr>
              <a:spcAft>
                <a:spcPts val="300"/>
              </a:spcAft>
              <a:defRPr sz="1200">
                <a:solidFill>
                  <a:schemeClr val="tx1"/>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p:cNvSpPr>
            <a:spLocks noGrp="1"/>
          </p:cNvSpPr>
          <p:nvPr>
            <p:ph sz="quarter" idx="4"/>
          </p:nvPr>
        </p:nvSpPr>
        <p:spPr>
          <a:xfrm>
            <a:off x="4824414" y="1170555"/>
            <a:ext cx="4041775" cy="3345883"/>
          </a:xfrm>
        </p:spPr>
        <p:txBody>
          <a:bodyPr>
            <a:noAutofit/>
          </a:bodyPr>
          <a:lstStyle>
            <a:lvl1pPr>
              <a:defRPr sz="1200"/>
            </a:lvl1pPr>
            <a:lvl2pPr>
              <a:spcAft>
                <a:spcPts val="600"/>
              </a:spcAft>
              <a:defRPr sz="1200"/>
            </a:lvl2pPr>
            <a:lvl3pPr>
              <a:spcAft>
                <a:spcPts val="300"/>
              </a:spcAft>
              <a:defRPr sz="1200"/>
            </a:lvl3pPr>
            <a:lvl4pPr>
              <a:spcAft>
                <a:spcPts val="300"/>
              </a:spcAft>
              <a:defRPr sz="1200"/>
            </a:lvl4pPr>
            <a:lvl5pPr>
              <a:spcAft>
                <a:spcPts val="300"/>
              </a:spcAft>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320EADB-7032-5284-3BE0-E42BBD8F0156}"/>
              </a:ext>
            </a:extLst>
          </p:cNvPr>
          <p:cNvSpPr>
            <a:spLocks noGrp="1"/>
          </p:cNvSpPr>
          <p:nvPr>
            <p:ph type="body" idx="13"/>
          </p:nvPr>
        </p:nvSpPr>
        <p:spPr>
          <a:xfrm>
            <a:off x="277813" y="586487"/>
            <a:ext cx="7966800" cy="255070"/>
          </a:xfrm>
        </p:spPr>
        <p:txBody>
          <a:bodyPr vert="horz" wrap="square" lIns="0" tIns="0" rIns="0" bIns="0" rtlCol="0" anchor="t">
            <a:spAutoFit/>
          </a:bodyPr>
          <a:lstStyle>
            <a:lvl1pPr>
              <a:defRPr lang="en-US" sz="1600" b="0" dirty="0">
                <a:latin typeface="+mn-lt"/>
              </a:defRPr>
            </a:lvl1pPr>
          </a:lstStyle>
          <a:p>
            <a:pPr lvl="0">
              <a:spcBef>
                <a:spcPts val="511"/>
              </a:spcBef>
            </a:pPr>
            <a:r>
              <a:rPr lang="en-US"/>
              <a:t>Click to edit Master text styles</a:t>
            </a:r>
          </a:p>
        </p:txBody>
      </p:sp>
      <p:sp>
        <p:nvSpPr>
          <p:cNvPr id="4" name="Title 3">
            <a:extLst>
              <a:ext uri="{FF2B5EF4-FFF2-40B4-BE49-F238E27FC236}">
                <a16:creationId xmlns:a16="http://schemas.microsoft.com/office/drawing/2014/main" id="{793D5108-DCA1-7303-4056-FCEACBBC9BE6}"/>
              </a:ext>
            </a:extLst>
          </p:cNvPr>
          <p:cNvSpPr>
            <a:spLocks noGrp="1"/>
          </p:cNvSpPr>
          <p:nvPr>
            <p:ph type="title"/>
          </p:nvPr>
        </p:nvSpPr>
        <p:spPr>
          <a:xfrm>
            <a:off x="277813" y="185193"/>
            <a:ext cx="7966075" cy="386464"/>
          </a:xfrm>
        </p:spPr>
        <p:txBody>
          <a:bodyPr/>
          <a:lstStyle/>
          <a:p>
            <a:r>
              <a:rPr lang="en-US"/>
              <a:t>Click to edit Master title style</a:t>
            </a:r>
            <a:endParaRPr lang="en-GB"/>
          </a:p>
        </p:txBody>
      </p:sp>
      <p:sp>
        <p:nvSpPr>
          <p:cNvPr id="14" name="Text Placeholder 17">
            <a:extLst>
              <a:ext uri="{FF2B5EF4-FFF2-40B4-BE49-F238E27FC236}">
                <a16:creationId xmlns:a16="http://schemas.microsoft.com/office/drawing/2014/main" id="{4D23E5C1-8BDB-CC5B-E4E8-63FCC3E66A1B}"/>
              </a:ext>
            </a:extLst>
          </p:cNvPr>
          <p:cNvSpPr>
            <a:spLocks noGrp="1"/>
          </p:cNvSpPr>
          <p:nvPr>
            <p:ph type="body" sz="quarter" idx="17" hasCustomPrompt="1"/>
          </p:nvPr>
        </p:nvSpPr>
        <p:spPr>
          <a:xfrm>
            <a:off x="277813" y="4524475"/>
            <a:ext cx="8588375" cy="159403"/>
          </a:xfrm>
          <a:noFill/>
        </p:spPr>
        <p:txBody>
          <a:bodyPr vert="horz" lIns="0" tIns="0" rIns="0" bIns="0" rtlCol="0">
            <a:spAutoFit/>
          </a:bodyPr>
          <a:lstStyle>
            <a:lvl1pPr marL="0" indent="0" algn="ctr">
              <a:buNone/>
              <a:defRPr lang="en-US" sz="1000" b="0" dirty="0">
                <a:solidFill>
                  <a:schemeClr val="tx2"/>
                </a:solidFill>
              </a:defRPr>
            </a:lvl1pPr>
          </a:lstStyle>
          <a:p>
            <a:pPr marL="180975" lvl="0" indent="-180975" algn="ctr">
              <a:spcBef>
                <a:spcPts val="0"/>
              </a:spcBef>
            </a:pPr>
            <a:r>
              <a:rPr lang="en-US"/>
              <a:t>Click to add text</a:t>
            </a:r>
          </a:p>
        </p:txBody>
      </p:sp>
    </p:spTree>
    <p:extLst>
      <p:ext uri="{BB962C8B-B14F-4D97-AF65-F5344CB8AC3E}">
        <p14:creationId xmlns:p14="http://schemas.microsoft.com/office/powerpoint/2010/main" val="3298714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eft highlight two column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BF72FC-28ED-719A-F836-F62FC7A19E04}"/>
              </a:ext>
            </a:extLst>
          </p:cNvPr>
          <p:cNvSpPr/>
          <p:nvPr/>
        </p:nvSpPr>
        <p:spPr>
          <a:xfrm>
            <a:off x="0" y="1058779"/>
            <a:ext cx="4427621" cy="35797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132544"/>
              </a:solidFill>
              <a:effectLst/>
              <a:uLnTx/>
              <a:uFillTx/>
              <a:latin typeface="Rubik"/>
              <a:ea typeface="+mn-ea"/>
              <a:cs typeface="+mn-cs"/>
            </a:endParaRPr>
          </a:p>
        </p:txBody>
      </p:sp>
      <p:sp>
        <p:nvSpPr>
          <p:cNvPr id="5" name="Footer Placeholder 4"/>
          <p:cNvSpPr>
            <a:spLocks noGrp="1"/>
          </p:cNvSpPr>
          <p:nvPr>
            <p:ph type="ftr" sz="quarter" idx="11"/>
          </p:nvPr>
        </p:nvSpPr>
        <p:spPr/>
        <p:txBody>
          <a:bodyPr/>
          <a:lstStyle/>
          <a:p>
            <a:pPr marL="0" marR="0" lvl="0" indent="0" algn="l" defTabSz="779252" rtl="0" eaLnBrk="1" fontAlgn="auto" latinLnBrk="0" hangingPunct="1">
              <a:lnSpc>
                <a:spcPct val="90000"/>
              </a:lnSpc>
              <a:spcBef>
                <a:spcPts val="170"/>
              </a:spcBef>
              <a:spcAft>
                <a:spcPts val="0"/>
              </a:spcAft>
              <a:buClrTx/>
              <a:buSzTx/>
              <a:buFontTx/>
              <a:buNone/>
              <a:tabLst/>
              <a:defRPr/>
            </a:pPr>
            <a:r>
              <a:rPr kumimoji="0" lang="en-GB" sz="700" b="0" i="0" u="none" strike="noStrike" kern="1200" cap="none" spc="0" normalizeH="0" baseline="0" noProof="0">
                <a:ln>
                  <a:noFill/>
                </a:ln>
                <a:solidFill>
                  <a:srgbClr val="FFFFFF">
                    <a:lumMod val="65000"/>
                  </a:srgbClr>
                </a:solidFill>
                <a:effectLst/>
                <a:uLnTx/>
                <a:uFillTx/>
                <a:latin typeface="Rubik"/>
                <a:ea typeface="+mn-ea"/>
                <a:cs typeface="+mn-cs"/>
              </a:rPr>
              <a:t>Schematic illustration, for information  only.</a:t>
            </a:r>
            <a:endParaRPr kumimoji="0" lang="en-US" sz="700" b="0" i="0" u="none" strike="noStrike" kern="1200" cap="none" spc="0" normalizeH="0" baseline="0" noProof="0">
              <a:ln>
                <a:noFill/>
              </a:ln>
              <a:solidFill>
                <a:srgbClr val="FFFFFF">
                  <a:lumMod val="65000"/>
                </a:srgbClr>
              </a:solidFill>
              <a:effectLst/>
              <a:uLnTx/>
              <a:uFillTx/>
              <a:latin typeface="Rubik"/>
              <a:ea typeface="+mn-ea"/>
              <a:cs typeface="+mn-cs"/>
            </a:endParaRPr>
          </a:p>
        </p:txBody>
      </p:sp>
      <p:sp>
        <p:nvSpPr>
          <p:cNvPr id="9" name="Content Placeholder 3"/>
          <p:cNvSpPr>
            <a:spLocks noGrp="1"/>
          </p:cNvSpPr>
          <p:nvPr>
            <p:ph sz="half" idx="2"/>
          </p:nvPr>
        </p:nvSpPr>
        <p:spPr>
          <a:xfrm>
            <a:off x="278217" y="1170000"/>
            <a:ext cx="4040188" cy="3346438"/>
          </a:xfrm>
        </p:spPr>
        <p:txBody>
          <a:bodyPr>
            <a:noAutofit/>
          </a:bodyPr>
          <a:lstStyle>
            <a:lvl1pPr>
              <a:defRPr sz="1200">
                <a:solidFill>
                  <a:schemeClr val="tx1"/>
                </a:solidFill>
              </a:defRPr>
            </a:lvl1pPr>
            <a:lvl2pPr>
              <a:spcBef>
                <a:spcPts val="0"/>
              </a:spcBef>
              <a:spcAft>
                <a:spcPts val="600"/>
              </a:spcAft>
              <a:defRPr sz="1200">
                <a:solidFill>
                  <a:schemeClr val="tx1"/>
                </a:solidFill>
              </a:defRPr>
            </a:lvl2pPr>
            <a:lvl3pPr>
              <a:spcAft>
                <a:spcPts val="300"/>
              </a:spcAft>
              <a:defRPr sz="1200">
                <a:solidFill>
                  <a:schemeClr val="tx1"/>
                </a:solidFill>
              </a:defRPr>
            </a:lvl3pPr>
            <a:lvl4pPr>
              <a:spcAft>
                <a:spcPts val="300"/>
              </a:spcAft>
              <a:defRPr sz="1200">
                <a:solidFill>
                  <a:schemeClr val="tx1"/>
                </a:solidFill>
              </a:defRPr>
            </a:lvl4pPr>
            <a:lvl5pPr>
              <a:spcAft>
                <a:spcPts val="300"/>
              </a:spcAft>
              <a:defRPr sz="1200">
                <a:solidFill>
                  <a:schemeClr val="tx1"/>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p:cNvSpPr>
            <a:spLocks noGrp="1"/>
          </p:cNvSpPr>
          <p:nvPr>
            <p:ph sz="quarter" idx="4"/>
          </p:nvPr>
        </p:nvSpPr>
        <p:spPr>
          <a:xfrm>
            <a:off x="4824414" y="1170000"/>
            <a:ext cx="4041775" cy="3346438"/>
          </a:xfrm>
        </p:spPr>
        <p:txBody>
          <a:bodyPr>
            <a:noAutofit/>
          </a:bodyPr>
          <a:lstStyle>
            <a:lvl1pPr>
              <a:defRPr sz="1200"/>
            </a:lvl1pPr>
            <a:lvl2pPr>
              <a:spcAft>
                <a:spcPts val="600"/>
              </a:spcAft>
              <a:defRPr sz="1200"/>
            </a:lvl2pPr>
            <a:lvl3pPr>
              <a:spcAft>
                <a:spcPts val="300"/>
              </a:spcAft>
              <a:defRPr sz="1200"/>
            </a:lvl3pPr>
            <a:lvl4pPr>
              <a:spcAft>
                <a:spcPts val="300"/>
              </a:spcAft>
              <a:defRPr sz="1200"/>
            </a:lvl4pPr>
            <a:lvl5pPr>
              <a:spcAft>
                <a:spcPts val="300"/>
              </a:spcAft>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320EADB-7032-5284-3BE0-E42BBD8F0156}"/>
              </a:ext>
            </a:extLst>
          </p:cNvPr>
          <p:cNvSpPr>
            <a:spLocks noGrp="1"/>
          </p:cNvSpPr>
          <p:nvPr>
            <p:ph type="body" idx="13"/>
          </p:nvPr>
        </p:nvSpPr>
        <p:spPr>
          <a:xfrm>
            <a:off x="277813" y="586487"/>
            <a:ext cx="7966800" cy="255070"/>
          </a:xfrm>
        </p:spPr>
        <p:txBody>
          <a:bodyPr vert="horz" wrap="square" lIns="0" tIns="0" rIns="0" bIns="0" rtlCol="0" anchor="t">
            <a:spAutoFit/>
          </a:bodyPr>
          <a:lstStyle>
            <a:lvl1pPr>
              <a:defRPr lang="en-US" sz="1600" b="0" dirty="0">
                <a:latin typeface="+mn-lt"/>
              </a:defRPr>
            </a:lvl1pPr>
          </a:lstStyle>
          <a:p>
            <a:pPr lvl="0">
              <a:spcBef>
                <a:spcPts val="511"/>
              </a:spcBef>
            </a:pPr>
            <a:r>
              <a:rPr lang="en-US"/>
              <a:t>Click to edit Master text styles</a:t>
            </a:r>
          </a:p>
        </p:txBody>
      </p:sp>
      <p:sp>
        <p:nvSpPr>
          <p:cNvPr id="4" name="Title 3">
            <a:extLst>
              <a:ext uri="{FF2B5EF4-FFF2-40B4-BE49-F238E27FC236}">
                <a16:creationId xmlns:a16="http://schemas.microsoft.com/office/drawing/2014/main" id="{793D5108-DCA1-7303-4056-FCEACBBC9BE6}"/>
              </a:ext>
            </a:extLst>
          </p:cNvPr>
          <p:cNvSpPr>
            <a:spLocks noGrp="1"/>
          </p:cNvSpPr>
          <p:nvPr>
            <p:ph type="title"/>
          </p:nvPr>
        </p:nvSpPr>
        <p:spPr>
          <a:xfrm>
            <a:off x="277813" y="185193"/>
            <a:ext cx="7966075" cy="386464"/>
          </a:xfrm>
        </p:spPr>
        <p:txBody>
          <a:bodyPr/>
          <a:lstStyle/>
          <a:p>
            <a:r>
              <a:rPr lang="en-US"/>
              <a:t>Click to edit Master title style</a:t>
            </a:r>
            <a:endParaRPr lang="en-GB"/>
          </a:p>
        </p:txBody>
      </p:sp>
    </p:spTree>
    <p:extLst>
      <p:ext uri="{BB962C8B-B14F-4D97-AF65-F5344CB8AC3E}">
        <p14:creationId xmlns:p14="http://schemas.microsoft.com/office/powerpoint/2010/main" val="417161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ight highlight two column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BF72FC-28ED-719A-F836-F62FC7A19E04}"/>
              </a:ext>
            </a:extLst>
          </p:cNvPr>
          <p:cNvSpPr/>
          <p:nvPr/>
        </p:nvSpPr>
        <p:spPr>
          <a:xfrm>
            <a:off x="4716379" y="1058779"/>
            <a:ext cx="4427621" cy="35797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132544"/>
              </a:solidFill>
              <a:effectLst/>
              <a:uLnTx/>
              <a:uFillTx/>
              <a:latin typeface="Rubik"/>
              <a:ea typeface="+mn-ea"/>
              <a:cs typeface="+mn-cs"/>
            </a:endParaRPr>
          </a:p>
        </p:txBody>
      </p:sp>
      <p:sp>
        <p:nvSpPr>
          <p:cNvPr id="5" name="Footer Placeholder 4"/>
          <p:cNvSpPr>
            <a:spLocks noGrp="1"/>
          </p:cNvSpPr>
          <p:nvPr>
            <p:ph type="ftr" sz="quarter" idx="11"/>
          </p:nvPr>
        </p:nvSpPr>
        <p:spPr/>
        <p:txBody>
          <a:bodyPr/>
          <a:lstStyle/>
          <a:p>
            <a:pPr marL="0" marR="0" lvl="0" indent="0" algn="l" defTabSz="779252" rtl="0" eaLnBrk="1" fontAlgn="auto" latinLnBrk="0" hangingPunct="1">
              <a:lnSpc>
                <a:spcPct val="90000"/>
              </a:lnSpc>
              <a:spcBef>
                <a:spcPts val="170"/>
              </a:spcBef>
              <a:spcAft>
                <a:spcPts val="0"/>
              </a:spcAft>
              <a:buClrTx/>
              <a:buSzTx/>
              <a:buFontTx/>
              <a:buNone/>
              <a:tabLst/>
              <a:defRPr/>
            </a:pPr>
            <a:r>
              <a:rPr kumimoji="0" lang="en-GB" sz="700" b="0" i="0" u="none" strike="noStrike" kern="1200" cap="none" spc="0" normalizeH="0" baseline="0" noProof="0">
                <a:ln>
                  <a:noFill/>
                </a:ln>
                <a:solidFill>
                  <a:srgbClr val="FFFFFF">
                    <a:lumMod val="65000"/>
                  </a:srgbClr>
                </a:solidFill>
                <a:effectLst/>
                <a:uLnTx/>
                <a:uFillTx/>
                <a:latin typeface="Rubik"/>
                <a:ea typeface="+mn-ea"/>
                <a:cs typeface="+mn-cs"/>
              </a:rPr>
              <a:t>Schematic illustration, for information  only.</a:t>
            </a:r>
            <a:endParaRPr kumimoji="0" lang="en-US" sz="700" b="0" i="0" u="none" strike="noStrike" kern="1200" cap="none" spc="0" normalizeH="0" baseline="0" noProof="0">
              <a:ln>
                <a:noFill/>
              </a:ln>
              <a:solidFill>
                <a:srgbClr val="FFFFFF">
                  <a:lumMod val="65000"/>
                </a:srgbClr>
              </a:solidFill>
              <a:effectLst/>
              <a:uLnTx/>
              <a:uFillTx/>
              <a:latin typeface="Rubik"/>
              <a:ea typeface="+mn-ea"/>
              <a:cs typeface="+mn-cs"/>
            </a:endParaRPr>
          </a:p>
        </p:txBody>
      </p:sp>
      <p:sp>
        <p:nvSpPr>
          <p:cNvPr id="9" name="Content Placeholder 3"/>
          <p:cNvSpPr>
            <a:spLocks noGrp="1"/>
          </p:cNvSpPr>
          <p:nvPr>
            <p:ph sz="half" idx="2"/>
          </p:nvPr>
        </p:nvSpPr>
        <p:spPr>
          <a:xfrm>
            <a:off x="278217" y="1170000"/>
            <a:ext cx="4040188" cy="3346438"/>
          </a:xfrm>
        </p:spPr>
        <p:txBody>
          <a:bodyPr>
            <a:noAutofit/>
          </a:bodyPr>
          <a:lstStyle>
            <a:lvl1pPr>
              <a:defRPr sz="1200">
                <a:solidFill>
                  <a:schemeClr val="tx1"/>
                </a:solidFill>
              </a:defRPr>
            </a:lvl1pPr>
            <a:lvl2pPr>
              <a:spcBef>
                <a:spcPts val="0"/>
              </a:spcBef>
              <a:spcAft>
                <a:spcPts val="600"/>
              </a:spcAft>
              <a:defRPr sz="1200">
                <a:solidFill>
                  <a:schemeClr val="tx1"/>
                </a:solidFill>
              </a:defRPr>
            </a:lvl2pPr>
            <a:lvl3pPr>
              <a:spcAft>
                <a:spcPts val="300"/>
              </a:spcAft>
              <a:defRPr sz="1200">
                <a:solidFill>
                  <a:schemeClr val="tx1"/>
                </a:solidFill>
              </a:defRPr>
            </a:lvl3pPr>
            <a:lvl4pPr>
              <a:spcAft>
                <a:spcPts val="300"/>
              </a:spcAft>
              <a:defRPr sz="1200">
                <a:solidFill>
                  <a:schemeClr val="tx1"/>
                </a:solidFill>
              </a:defRPr>
            </a:lvl4pPr>
            <a:lvl5pPr>
              <a:spcAft>
                <a:spcPts val="300"/>
              </a:spcAft>
              <a:defRPr sz="1200">
                <a:solidFill>
                  <a:schemeClr val="tx1"/>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p:cNvSpPr>
            <a:spLocks noGrp="1"/>
          </p:cNvSpPr>
          <p:nvPr>
            <p:ph sz="quarter" idx="4"/>
          </p:nvPr>
        </p:nvSpPr>
        <p:spPr>
          <a:xfrm>
            <a:off x="4824414" y="1170000"/>
            <a:ext cx="4041775" cy="3346438"/>
          </a:xfrm>
        </p:spPr>
        <p:txBody>
          <a:bodyPr>
            <a:noAutofit/>
          </a:bodyPr>
          <a:lstStyle>
            <a:lvl1pPr>
              <a:defRPr sz="1200"/>
            </a:lvl1pPr>
            <a:lvl2pPr>
              <a:spcAft>
                <a:spcPts val="600"/>
              </a:spcAft>
              <a:defRPr sz="1200"/>
            </a:lvl2pPr>
            <a:lvl3pPr>
              <a:spcAft>
                <a:spcPts val="300"/>
              </a:spcAft>
              <a:defRPr sz="1200"/>
            </a:lvl3pPr>
            <a:lvl4pPr>
              <a:spcAft>
                <a:spcPts val="300"/>
              </a:spcAft>
              <a:defRPr sz="1200"/>
            </a:lvl4pPr>
            <a:lvl5pPr>
              <a:spcAft>
                <a:spcPts val="300"/>
              </a:spcAft>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2">
            <a:extLst>
              <a:ext uri="{FF2B5EF4-FFF2-40B4-BE49-F238E27FC236}">
                <a16:creationId xmlns:a16="http://schemas.microsoft.com/office/drawing/2014/main" id="{C425BF24-D548-5C48-1AAB-247273D0B7D4}"/>
              </a:ext>
            </a:extLst>
          </p:cNvPr>
          <p:cNvSpPr>
            <a:spLocks noGrp="1"/>
          </p:cNvSpPr>
          <p:nvPr>
            <p:ph type="body" idx="13"/>
          </p:nvPr>
        </p:nvSpPr>
        <p:spPr>
          <a:xfrm>
            <a:off x="277813" y="586487"/>
            <a:ext cx="7966800" cy="255070"/>
          </a:xfrm>
        </p:spPr>
        <p:txBody>
          <a:bodyPr vert="horz" wrap="square" lIns="0" tIns="0" rIns="0" bIns="0" rtlCol="0" anchor="t">
            <a:spAutoFit/>
          </a:bodyPr>
          <a:lstStyle>
            <a:lvl1pPr>
              <a:defRPr lang="en-US" sz="1600" b="0" dirty="0">
                <a:latin typeface="+mn-lt"/>
              </a:defRPr>
            </a:lvl1pPr>
          </a:lstStyle>
          <a:p>
            <a:pPr lvl="0">
              <a:spcBef>
                <a:spcPts val="511"/>
              </a:spcBef>
            </a:pPr>
            <a:r>
              <a:rPr lang="en-US"/>
              <a:t>Click to edit Master text styles</a:t>
            </a:r>
          </a:p>
        </p:txBody>
      </p:sp>
      <p:sp>
        <p:nvSpPr>
          <p:cNvPr id="6" name="Title 3">
            <a:extLst>
              <a:ext uri="{FF2B5EF4-FFF2-40B4-BE49-F238E27FC236}">
                <a16:creationId xmlns:a16="http://schemas.microsoft.com/office/drawing/2014/main" id="{451136F4-6F18-FF1E-E127-9D48182C18CF}"/>
              </a:ext>
            </a:extLst>
          </p:cNvPr>
          <p:cNvSpPr>
            <a:spLocks noGrp="1"/>
          </p:cNvSpPr>
          <p:nvPr>
            <p:ph type="title"/>
          </p:nvPr>
        </p:nvSpPr>
        <p:spPr>
          <a:xfrm>
            <a:off x="277813" y="185193"/>
            <a:ext cx="7966075" cy="386464"/>
          </a:xfrm>
        </p:spPr>
        <p:txBody>
          <a:bodyPr/>
          <a:lstStyle/>
          <a:p>
            <a:r>
              <a:rPr lang="en-US"/>
              <a:t>Click to edit Master title style</a:t>
            </a:r>
            <a:endParaRPr lang="en-GB"/>
          </a:p>
        </p:txBody>
      </p:sp>
    </p:spTree>
    <p:extLst>
      <p:ext uri="{BB962C8B-B14F-4D97-AF65-F5344CB8AC3E}">
        <p14:creationId xmlns:p14="http://schemas.microsoft.com/office/powerpoint/2010/main" val="1643891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277813" y="185193"/>
            <a:ext cx="7966075" cy="386464"/>
          </a:xfrm>
          <a:prstGeom prst="rect">
            <a:avLst/>
          </a:prstGeom>
        </p:spPr>
        <p:txBody>
          <a:bodyPr vert="horz" wrap="square" lIns="0" tIns="38963" rIns="0" bIns="38963" rtlCol="0" anchor="t">
            <a:spAutoFit/>
          </a:bodyPr>
          <a:lstStyle/>
          <a:p>
            <a:r>
              <a:rPr lang="en-US"/>
              <a:t>Click to edit Master title style</a:t>
            </a:r>
          </a:p>
        </p:txBody>
      </p:sp>
      <p:sp>
        <p:nvSpPr>
          <p:cNvPr id="3" name="Text Placeholder 2"/>
          <p:cNvSpPr>
            <a:spLocks noGrp="1"/>
          </p:cNvSpPr>
          <p:nvPr>
            <p:ph type="body" idx="1"/>
          </p:nvPr>
        </p:nvSpPr>
        <p:spPr bwMode="gray">
          <a:xfrm>
            <a:off x="277814" y="1169194"/>
            <a:ext cx="8588375" cy="369649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bwMode="gray">
          <a:xfrm>
            <a:off x="277816" y="4946975"/>
            <a:ext cx="8588372" cy="175637"/>
          </a:xfrm>
          <a:prstGeom prst="rect">
            <a:avLst/>
          </a:prstGeom>
        </p:spPr>
        <p:txBody>
          <a:bodyPr vert="horz" lIns="0" tIns="38963" rIns="0" bIns="38963" rtlCol="0" anchor="b" anchorCtr="0">
            <a:spAutoFit/>
          </a:bodyPr>
          <a:lstStyle>
            <a:lvl1pPr algn="l">
              <a:lnSpc>
                <a:spcPct val="90000"/>
              </a:lnSpc>
              <a:spcBef>
                <a:spcPts val="170"/>
              </a:spcBef>
              <a:defRPr sz="700">
                <a:solidFill>
                  <a:schemeClr val="tx1">
                    <a:lumMod val="65000"/>
                  </a:schemeClr>
                </a:solidFill>
              </a:defRPr>
            </a:lvl1pPr>
          </a:lstStyle>
          <a:p>
            <a:pPr marL="0" marR="0" lvl="0" indent="0" algn="l" defTabSz="779252" rtl="0" eaLnBrk="1" fontAlgn="auto" latinLnBrk="0" hangingPunct="1">
              <a:lnSpc>
                <a:spcPct val="90000"/>
              </a:lnSpc>
              <a:spcBef>
                <a:spcPts val="170"/>
              </a:spcBef>
              <a:spcAft>
                <a:spcPts val="0"/>
              </a:spcAft>
              <a:buClrTx/>
              <a:buSzTx/>
              <a:buFontTx/>
              <a:buNone/>
              <a:tabLst/>
              <a:defRPr/>
            </a:pPr>
            <a:r>
              <a:rPr kumimoji="0" lang="en-GB" sz="700" b="0" i="0" u="none" strike="noStrike" kern="1200" cap="none" spc="0" normalizeH="0" baseline="0" noProof="0">
                <a:ln>
                  <a:noFill/>
                </a:ln>
                <a:solidFill>
                  <a:srgbClr val="FFFFFF">
                    <a:lumMod val="65000"/>
                  </a:srgbClr>
                </a:solidFill>
                <a:effectLst/>
                <a:uLnTx/>
                <a:uFillTx/>
                <a:latin typeface="Rubik"/>
                <a:ea typeface="+mn-ea"/>
                <a:cs typeface="+mn-cs"/>
              </a:rPr>
              <a:t>Schematic illustration, for information  only.</a:t>
            </a:r>
            <a:endParaRPr kumimoji="0" lang="en-US" sz="700" b="0" i="0" u="none" strike="noStrike" kern="1200" cap="none" spc="0" normalizeH="0" baseline="0" noProof="0">
              <a:ln>
                <a:noFill/>
              </a:ln>
              <a:solidFill>
                <a:srgbClr val="FFFFFF">
                  <a:lumMod val="65000"/>
                </a:srgbClr>
              </a:solidFill>
              <a:effectLst/>
              <a:uLnTx/>
              <a:uFillTx/>
              <a:latin typeface="Rubik"/>
              <a:ea typeface="+mn-ea"/>
              <a:cs typeface="+mn-cs"/>
            </a:endParaRPr>
          </a:p>
        </p:txBody>
      </p:sp>
      <p:sp>
        <p:nvSpPr>
          <p:cNvPr id="13" name="Date Placeholder 4"/>
          <p:cNvSpPr txBox="1">
            <a:spLocks/>
          </p:cNvSpPr>
          <p:nvPr/>
        </p:nvSpPr>
        <p:spPr>
          <a:xfrm rot="16200000">
            <a:off x="-117627" y="4840799"/>
            <a:ext cx="421590" cy="92333"/>
          </a:xfrm>
          <a:prstGeom prst="rect">
            <a:avLst/>
          </a:prstGeom>
        </p:spPr>
        <p:txBody>
          <a:bodyPr vert="horz" wrap="none" lIns="0" tIns="0" rIns="0" bIns="0" rtlCol="0" anchor="b" anchorCtr="0">
            <a:spAutoFit/>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A7AAAF"/>
                </a:solidFill>
                <a:effectLst/>
                <a:uLnTx/>
                <a:uFillTx/>
                <a:latin typeface="Arial"/>
                <a:ea typeface="+mn-ea"/>
                <a:cs typeface="+mn-cs"/>
              </a:rPr>
              <a:t>© Man 2025</a:t>
            </a:r>
          </a:p>
        </p:txBody>
      </p:sp>
      <p:pic>
        <p:nvPicPr>
          <p:cNvPr id="46" name="Picture 4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540239" y="281253"/>
            <a:ext cx="325943" cy="378066"/>
          </a:xfrm>
          <a:prstGeom prst="rect">
            <a:avLst/>
          </a:prstGeom>
        </p:spPr>
      </p:pic>
    </p:spTree>
    <p:extLst>
      <p:ext uri="{BB962C8B-B14F-4D97-AF65-F5344CB8AC3E}">
        <p14:creationId xmlns:p14="http://schemas.microsoft.com/office/powerpoint/2010/main" val="119001753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hdr="0" dt="0"/>
  <p:txStyles>
    <p:titleStyle>
      <a:lvl1pPr algn="l" defTabSz="779252" rtl="0" eaLnBrk="1" latinLnBrk="0" hangingPunct="1">
        <a:spcBef>
          <a:spcPct val="0"/>
        </a:spcBef>
        <a:buNone/>
        <a:defRPr sz="2000" kern="1200">
          <a:solidFill>
            <a:schemeClr val="tx1"/>
          </a:solidFill>
          <a:latin typeface="+mj-lt"/>
          <a:ea typeface="+mj-ea"/>
          <a:cs typeface="+mj-cs"/>
        </a:defRPr>
      </a:lvl1pPr>
    </p:titleStyle>
    <p:bodyStyle>
      <a:lvl1pPr marL="0" indent="0" algn="l" defTabSz="779252" rtl="0" eaLnBrk="1" latinLnBrk="0" hangingPunct="1">
        <a:lnSpc>
          <a:spcPct val="100000"/>
        </a:lnSpc>
        <a:spcBef>
          <a:spcPts val="0"/>
        </a:spcBef>
        <a:spcAft>
          <a:spcPts val="600"/>
        </a:spcAft>
        <a:buClr>
          <a:schemeClr val="tx1"/>
        </a:buClr>
        <a:buSzPct val="100000"/>
        <a:buFont typeface="Arial" panose="020B0604020202020204" pitchFamily="34" charset="0"/>
        <a:buNone/>
        <a:defRPr sz="1200" kern="1200">
          <a:solidFill>
            <a:schemeClr val="tx1"/>
          </a:solidFill>
          <a:latin typeface="+mj-lt"/>
          <a:ea typeface="+mn-ea"/>
          <a:cs typeface="+mn-cs"/>
        </a:defRPr>
      </a:lvl1pPr>
      <a:lvl2pPr marL="0" indent="0" algn="l" defTabSz="779252" rtl="0" eaLnBrk="1" latinLnBrk="0" hangingPunct="1">
        <a:lnSpc>
          <a:spcPct val="100000"/>
        </a:lnSpc>
        <a:spcBef>
          <a:spcPts val="0"/>
        </a:spcBef>
        <a:spcAft>
          <a:spcPts val="600"/>
        </a:spcAft>
        <a:buClr>
          <a:schemeClr val="tx1"/>
        </a:buClr>
        <a:buSzPct val="100000"/>
        <a:buFont typeface="Rubik" pitchFamily="2" charset="-79"/>
        <a:buNone/>
        <a:defRPr sz="1200" kern="1200">
          <a:solidFill>
            <a:schemeClr val="tx1"/>
          </a:solidFill>
          <a:latin typeface="+mn-lt"/>
          <a:ea typeface="+mn-ea"/>
          <a:cs typeface="+mn-cs"/>
        </a:defRPr>
      </a:lvl2pPr>
      <a:lvl3pPr marL="177800" indent="-177800" algn="l" defTabSz="779252"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200" kern="1200">
          <a:solidFill>
            <a:schemeClr val="tx1"/>
          </a:solidFill>
          <a:latin typeface="+mn-lt"/>
          <a:ea typeface="+mn-ea"/>
          <a:cs typeface="+mn-cs"/>
        </a:defRPr>
      </a:lvl3pPr>
      <a:lvl4pPr marL="361950" indent="-184150" algn="l" defTabSz="779252" rtl="0" eaLnBrk="1" latinLnBrk="0" hangingPunct="1">
        <a:lnSpc>
          <a:spcPct val="100000"/>
        </a:lnSpc>
        <a:spcBef>
          <a:spcPts val="0"/>
        </a:spcBef>
        <a:spcAft>
          <a:spcPts val="300"/>
        </a:spcAft>
        <a:buClr>
          <a:schemeClr val="tx1"/>
        </a:buClr>
        <a:buSzPct val="100000"/>
        <a:buFont typeface="Rubik" pitchFamily="2" charset="-79"/>
        <a:buChar char="–"/>
        <a:defRPr sz="1200" kern="1200">
          <a:solidFill>
            <a:schemeClr val="tx1"/>
          </a:solidFill>
          <a:latin typeface="+mn-lt"/>
          <a:ea typeface="+mn-ea"/>
          <a:cs typeface="+mn-cs"/>
        </a:defRPr>
      </a:lvl4pPr>
      <a:lvl5pPr marL="539750" indent="-177800" algn="l" defTabSz="779252" rtl="0" eaLnBrk="1" latinLnBrk="0" hangingPunct="1">
        <a:lnSpc>
          <a:spcPct val="100000"/>
        </a:lnSpc>
        <a:spcBef>
          <a:spcPts val="0"/>
        </a:spcBef>
        <a:spcAft>
          <a:spcPts val="300"/>
        </a:spcAft>
        <a:buClr>
          <a:schemeClr val="tx1"/>
        </a:buClr>
        <a:buSzPct val="100000"/>
        <a:buFont typeface="Rubik" pitchFamily="2" charset="-79"/>
        <a:buChar char="•"/>
        <a:defRPr sz="1200" kern="1200">
          <a:solidFill>
            <a:schemeClr val="tx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24">
          <p15:clr>
            <a:srgbClr val="F26B43"/>
          </p15:clr>
        </p15:guide>
        <p15:guide id="2" pos="6048">
          <p15:clr>
            <a:srgbClr val="F26B43"/>
          </p15:clr>
        </p15:guide>
        <p15:guide id="3" pos="171">
          <p15:clr>
            <a:srgbClr val="F26B43"/>
          </p15:clr>
        </p15:guide>
        <p15:guide id="4" orient="horz" pos="736">
          <p15:clr>
            <a:srgbClr val="F26B43"/>
          </p15:clr>
        </p15:guide>
        <p15:guide id="5" orient="horz" pos="576">
          <p15:clr>
            <a:srgbClr val="F26B43"/>
          </p15:clr>
        </p15:guide>
        <p15:guide id="6" orient="horz" pos="3792">
          <p15:clr>
            <a:srgbClr val="F26B43"/>
          </p15:clr>
        </p15:guide>
        <p15:guide id="7" pos="5586">
          <p15:clr>
            <a:srgbClr val="F26B43"/>
          </p15:clr>
        </p15:guide>
        <p15:guide id="8" orient="horz" pos="174">
          <p15:clr>
            <a:srgbClr val="F26B43"/>
          </p15:clr>
        </p15:guide>
        <p15:guide id="9" orient="horz" pos="3065">
          <p15:clr>
            <a:srgbClr val="F26B43"/>
          </p15:clr>
        </p15:guide>
        <p15:guide id="10" orient="horz" pos="9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0.svg"/><Relationship Id="rId5" Type="http://schemas.openxmlformats.org/officeDocument/2006/relationships/image" Target="../media/image39.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hyperlink" Target="https://www.forbes.com/sites/googlecloud/2021/11/04/how-a-new-hedge-fund-is-breaking-industry-barriers-by-going-cloud-native"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s://cloud.google.com/transform/citadel-securities-reimagine-quantitative-reseach-cloud-scale-spee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economist.com/business/2015/04/18/the-cheap-convenient-cloud" TargetMode="Externa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theregister.com/2014/04/04/cloud_enterpris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hyperlink" Target="https://www.statista.com/statistics/370305/global-public-it-cloud-services-spending-by-segment/"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85E8E57-6A8F-7075-852F-CE55445DA25D}"/>
              </a:ext>
            </a:extLst>
          </p:cNvPr>
          <p:cNvSpPr>
            <a:spLocks noGrp="1"/>
          </p:cNvSpPr>
          <p:nvPr>
            <p:ph type="body" sz="quarter" idx="11"/>
          </p:nvPr>
        </p:nvSpPr>
        <p:spPr>
          <a:xfrm>
            <a:off x="277815" y="3214861"/>
            <a:ext cx="1291003" cy="153888"/>
          </a:xfrm>
        </p:spPr>
        <p:txBody>
          <a:bodyPr/>
          <a:lstStyle/>
          <a:p>
            <a:r>
              <a:rPr lang="en-GB"/>
              <a:t>14th October 2025</a:t>
            </a:r>
            <a:endParaRPr lang="en-GB">
              <a:cs typeface="Arial"/>
            </a:endParaRPr>
          </a:p>
        </p:txBody>
      </p:sp>
      <p:sp>
        <p:nvSpPr>
          <p:cNvPr id="6" name="Title 5">
            <a:extLst>
              <a:ext uri="{FF2B5EF4-FFF2-40B4-BE49-F238E27FC236}">
                <a16:creationId xmlns:a16="http://schemas.microsoft.com/office/drawing/2014/main" id="{D630D21A-B332-A4B0-8230-DA87C3F6C5F0}"/>
              </a:ext>
            </a:extLst>
          </p:cNvPr>
          <p:cNvSpPr>
            <a:spLocks noGrp="1"/>
          </p:cNvSpPr>
          <p:nvPr>
            <p:ph type="ctrTitle"/>
          </p:nvPr>
        </p:nvSpPr>
        <p:spPr/>
        <p:txBody>
          <a:bodyPr/>
          <a:lstStyle/>
          <a:p>
            <a:r>
              <a:rPr lang="en-GB" b="1"/>
              <a:t>Where Should Your Models Live? Cloud, On-Prem, or Both?</a:t>
            </a:r>
            <a:endParaRPr lang="en-GB"/>
          </a:p>
        </p:txBody>
      </p:sp>
      <p:sp>
        <p:nvSpPr>
          <p:cNvPr id="7" name="Subtitle 6">
            <a:extLst>
              <a:ext uri="{FF2B5EF4-FFF2-40B4-BE49-F238E27FC236}">
                <a16:creationId xmlns:a16="http://schemas.microsoft.com/office/drawing/2014/main" id="{930784C4-1FC6-128A-388C-759DDA7505CF}"/>
              </a:ext>
            </a:extLst>
          </p:cNvPr>
          <p:cNvSpPr>
            <a:spLocks noGrp="1"/>
          </p:cNvSpPr>
          <p:nvPr>
            <p:ph type="subTitle" idx="1"/>
          </p:nvPr>
        </p:nvSpPr>
        <p:spPr>
          <a:xfrm>
            <a:off x="276225" y="2427153"/>
            <a:ext cx="5038725" cy="648074"/>
          </a:xfrm>
        </p:spPr>
        <p:txBody>
          <a:bodyPr vert="horz" wrap="square" lIns="0" tIns="38963" rIns="0" bIns="38963" rtlCol="0" anchor="t">
            <a:spAutoFit/>
          </a:bodyPr>
          <a:lstStyle/>
          <a:p>
            <a:pPr marL="147320" indent="-147320"/>
            <a:r>
              <a:rPr lang="en-GB" b="1"/>
              <a:t>Barry Fitzgerald </a:t>
            </a:r>
          </a:p>
          <a:p>
            <a:pPr marL="147320" indent="-147320"/>
            <a:r>
              <a:rPr lang="en-GB" b="1"/>
              <a:t>Co-Head of Systematic Technology, Man Group</a:t>
            </a:r>
          </a:p>
        </p:txBody>
      </p:sp>
      <p:sp>
        <p:nvSpPr>
          <p:cNvPr id="4" name="Footer Placeholder 38">
            <a:extLst>
              <a:ext uri="{FF2B5EF4-FFF2-40B4-BE49-F238E27FC236}">
                <a16:creationId xmlns:a16="http://schemas.microsoft.com/office/drawing/2014/main" id="{68BDBEDB-2778-6EBC-8234-45FBEC249052}"/>
              </a:ext>
            </a:extLst>
          </p:cNvPr>
          <p:cNvSpPr txBox="1">
            <a:spLocks/>
          </p:cNvSpPr>
          <p:nvPr/>
        </p:nvSpPr>
        <p:spPr bwMode="gray">
          <a:xfrm>
            <a:off x="2719040" y="4163134"/>
            <a:ext cx="3705919" cy="854284"/>
          </a:xfrm>
          <a:prstGeom prst="rect">
            <a:avLst/>
          </a:prstGeom>
        </p:spPr>
        <p:txBody>
          <a:bodyPr vert="horz" wrap="square" lIns="0" tIns="38963" rIns="0" bIns="38963" rtlCol="0" anchor="b" anchorCtr="0">
            <a:spAutoFit/>
          </a:bodyPr>
          <a:lstStyle>
            <a:defPPr>
              <a:defRPr lang="en-US"/>
            </a:defPPr>
            <a:lvl1pPr marL="0" algn="l" defTabSz="779252" rtl="0" eaLnBrk="1" latinLnBrk="0" hangingPunct="1">
              <a:lnSpc>
                <a:spcPct val="90000"/>
              </a:lnSpc>
              <a:spcBef>
                <a:spcPts val="170"/>
              </a:spcBef>
              <a:defRPr lang="en-US" sz="700" b="0" kern="1200">
                <a:solidFill>
                  <a:schemeClr val="tx1">
                    <a:lumMod val="85000"/>
                  </a:schemeClr>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sz="800"/>
              <a:t>For investment professionals only. Not for public distribution. Opinions expressed are those of the Speaker as the date of the conference and are subject to change. The content is not intended to constitute advice nor a recommendation or opinion regarding any investment or strategy. Views concerning outlook or other non-historical matters are based on current indicators and expectations at the date of the conference and are subject to risks and uncertainties that may cause actual results to differ materially.</a:t>
            </a:r>
          </a:p>
        </p:txBody>
      </p:sp>
      <p:pic>
        <p:nvPicPr>
          <p:cNvPr id="2050" name="Picture 2" descr="Profile photo for Barry Fitzgerald">
            <a:extLst>
              <a:ext uri="{FF2B5EF4-FFF2-40B4-BE49-F238E27FC236}">
                <a16:creationId xmlns:a16="http://schemas.microsoft.com/office/drawing/2014/main" id="{B5B6E5BB-F6A4-4941-D53D-5CF2453729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4950" y="2326484"/>
            <a:ext cx="878281" cy="87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56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DB0E6-8CA7-253C-519A-9043403D45DF}"/>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4B91EB2B-B13D-39FC-F1A8-EB4E4808063F}"/>
              </a:ext>
            </a:extLst>
          </p:cNvPr>
          <p:cNvSpPr>
            <a:spLocks noGrp="1"/>
          </p:cNvSpPr>
          <p:nvPr>
            <p:ph type="ftr" sz="quarter" idx="11"/>
          </p:nvPr>
        </p:nvSpPr>
        <p:spPr/>
        <p:txBody>
          <a:bodyPr/>
          <a:lstStyle/>
          <a:p>
            <a:r>
              <a:rPr lang="en-GB"/>
              <a:t>Source: </a:t>
            </a:r>
            <a:r>
              <a:rPr lang="en-US"/>
              <a:t>https://www.economist.com/business/2021/07/03/do-the-costs-of-the-cloud-outweigh-the-benefits​. Illustrative example</a:t>
            </a:r>
            <a:r>
              <a:rPr lang="en-GB"/>
              <a:t>, for information  only.</a:t>
            </a:r>
            <a:endParaRPr lang="en-US"/>
          </a:p>
        </p:txBody>
      </p:sp>
      <p:sp>
        <p:nvSpPr>
          <p:cNvPr id="6" name="Text Placeholder 5">
            <a:extLst>
              <a:ext uri="{FF2B5EF4-FFF2-40B4-BE49-F238E27FC236}">
                <a16:creationId xmlns:a16="http://schemas.microsoft.com/office/drawing/2014/main" id="{E8933604-2737-AC91-48D1-9A18B3A4DB85}"/>
              </a:ext>
            </a:extLst>
          </p:cNvPr>
          <p:cNvSpPr>
            <a:spLocks noGrp="1"/>
          </p:cNvSpPr>
          <p:nvPr>
            <p:ph type="body" idx="13"/>
          </p:nvPr>
        </p:nvSpPr>
        <p:spPr/>
        <p:txBody>
          <a:bodyPr/>
          <a:lstStyle/>
          <a:p>
            <a:r>
              <a:rPr lang="en-US"/>
              <a:t> </a:t>
            </a:r>
          </a:p>
        </p:txBody>
      </p:sp>
      <p:sp>
        <p:nvSpPr>
          <p:cNvPr id="2" name="Title 1">
            <a:extLst>
              <a:ext uri="{FF2B5EF4-FFF2-40B4-BE49-F238E27FC236}">
                <a16:creationId xmlns:a16="http://schemas.microsoft.com/office/drawing/2014/main" id="{49127A3F-DF15-A335-E47D-0B21345A2050}"/>
              </a:ext>
            </a:extLst>
          </p:cNvPr>
          <p:cNvSpPr>
            <a:spLocks noGrp="1"/>
          </p:cNvSpPr>
          <p:nvPr>
            <p:ph type="title"/>
          </p:nvPr>
        </p:nvSpPr>
        <p:spPr/>
        <p:txBody>
          <a:bodyPr/>
          <a:lstStyle/>
          <a:p>
            <a:r>
              <a:rPr lang="en-US"/>
              <a:t>What about Costs?</a:t>
            </a:r>
          </a:p>
        </p:txBody>
      </p:sp>
      <p:grpSp>
        <p:nvGrpSpPr>
          <p:cNvPr id="15" name="Group 14">
            <a:extLst>
              <a:ext uri="{FF2B5EF4-FFF2-40B4-BE49-F238E27FC236}">
                <a16:creationId xmlns:a16="http://schemas.microsoft.com/office/drawing/2014/main" id="{6CA90113-3BDE-7567-8075-C886D472772F}"/>
              </a:ext>
            </a:extLst>
          </p:cNvPr>
          <p:cNvGrpSpPr/>
          <p:nvPr/>
        </p:nvGrpSpPr>
        <p:grpSpPr>
          <a:xfrm>
            <a:off x="277813" y="1784391"/>
            <a:ext cx="2389112" cy="2375639"/>
            <a:chOff x="277813" y="1630603"/>
            <a:chExt cx="2389112" cy="2375639"/>
          </a:xfrm>
        </p:grpSpPr>
        <p:sp>
          <p:nvSpPr>
            <p:cNvPr id="29" name="Rectangle 28">
              <a:extLst>
                <a:ext uri="{FF2B5EF4-FFF2-40B4-BE49-F238E27FC236}">
                  <a16:creationId xmlns:a16="http://schemas.microsoft.com/office/drawing/2014/main" id="{718B69ED-D078-79A6-0984-4CF51FC01183}"/>
                </a:ext>
              </a:extLst>
            </p:cNvPr>
            <p:cNvSpPr/>
            <p:nvPr/>
          </p:nvSpPr>
          <p:spPr>
            <a:xfrm>
              <a:off x="277813" y="2571750"/>
              <a:ext cx="2389112" cy="1434492"/>
            </a:xfrm>
            <a:prstGeom prst="rect">
              <a:avLst/>
            </a:prstGeom>
            <a:no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lIns="90000" rtlCol="0" anchor="ctr"/>
            <a:lstStyle/>
            <a:p>
              <a:pPr algn="ctr"/>
              <a:r>
                <a:rPr lang="en-GB" sz="1800">
                  <a:solidFill>
                    <a:schemeClr val="tx1"/>
                  </a:solidFill>
                  <a:latin typeface="+mj-lt"/>
                </a:rPr>
                <a:t>Cost?</a:t>
              </a:r>
            </a:p>
          </p:txBody>
        </p:sp>
        <p:grpSp>
          <p:nvGrpSpPr>
            <p:cNvPr id="7" name="Group 6">
              <a:extLst>
                <a:ext uri="{FF2B5EF4-FFF2-40B4-BE49-F238E27FC236}">
                  <a16:creationId xmlns:a16="http://schemas.microsoft.com/office/drawing/2014/main" id="{2698281E-1C84-10DF-08E7-21DFC863B463}"/>
                </a:ext>
              </a:extLst>
            </p:cNvPr>
            <p:cNvGrpSpPr/>
            <p:nvPr/>
          </p:nvGrpSpPr>
          <p:grpSpPr>
            <a:xfrm>
              <a:off x="693420" y="1630603"/>
              <a:ext cx="1501140" cy="1501140"/>
              <a:chOff x="4782312" y="3442940"/>
              <a:chExt cx="741093" cy="741093"/>
            </a:xfrm>
            <a:solidFill>
              <a:schemeClr val="tx1"/>
            </a:solidFill>
            <a:effectLst>
              <a:outerShdw blurRad="50800" dist="38100" dir="2700000" algn="tl" rotWithShape="0">
                <a:prstClr val="black">
                  <a:alpha val="40000"/>
                </a:prstClr>
              </a:outerShdw>
            </a:effectLst>
          </p:grpSpPr>
          <p:pic>
            <p:nvPicPr>
              <p:cNvPr id="8" name="Graphic 7" descr="Single gear with solid fill">
                <a:extLst>
                  <a:ext uri="{FF2B5EF4-FFF2-40B4-BE49-F238E27FC236}">
                    <a16:creationId xmlns:a16="http://schemas.microsoft.com/office/drawing/2014/main" id="{EE35F7F3-FB7B-0725-9142-A916545F66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2312" y="3442940"/>
                <a:ext cx="741093" cy="741093"/>
              </a:xfrm>
              <a:prstGeom prst="rect">
                <a:avLst/>
              </a:prstGeom>
            </p:spPr>
          </p:pic>
          <p:sp>
            <p:nvSpPr>
              <p:cNvPr id="9" name="TextBox 8">
                <a:extLst>
                  <a:ext uri="{FF2B5EF4-FFF2-40B4-BE49-F238E27FC236}">
                    <a16:creationId xmlns:a16="http://schemas.microsoft.com/office/drawing/2014/main" id="{0A7DF02E-2392-ECB8-4568-96E9E419F8D6}"/>
                  </a:ext>
                </a:extLst>
              </p:cNvPr>
              <p:cNvSpPr txBox="1"/>
              <p:nvPr/>
            </p:nvSpPr>
            <p:spPr>
              <a:xfrm>
                <a:off x="5051549" y="3714676"/>
                <a:ext cx="202616" cy="219692"/>
              </a:xfrm>
              <a:prstGeom prst="rect">
                <a:avLst/>
              </a:prstGeom>
              <a:noFill/>
            </p:spPr>
            <p:txBody>
              <a:bodyPr wrap="none" rtlCol="0">
                <a:spAutoFit/>
              </a:bodyPr>
              <a:lstStyle/>
              <a:p>
                <a:pPr algn="ctr"/>
                <a:r>
                  <a:rPr lang="en-GB" sz="2000" b="1">
                    <a:solidFill>
                      <a:schemeClr val="accent1"/>
                    </a:solidFill>
                  </a:rPr>
                  <a:t>£</a:t>
                </a:r>
              </a:p>
            </p:txBody>
          </p:sp>
        </p:grpSp>
      </p:grpSp>
      <p:sp>
        <p:nvSpPr>
          <p:cNvPr id="5" name="Slide Number Placeholder 4">
            <a:extLst>
              <a:ext uri="{FF2B5EF4-FFF2-40B4-BE49-F238E27FC236}">
                <a16:creationId xmlns:a16="http://schemas.microsoft.com/office/drawing/2014/main" id="{D484D79F-18A4-5BE1-2A63-3EAC928B167D}"/>
              </a:ext>
            </a:extLst>
          </p:cNvPr>
          <p:cNvSpPr txBox="1">
            <a:spLocks/>
          </p:cNvSpPr>
          <p:nvPr/>
        </p:nvSpPr>
        <p:spPr>
          <a:xfrm>
            <a:off x="8763480" y="4940876"/>
            <a:ext cx="380520" cy="175637"/>
          </a:xfrm>
          <a:prstGeom prst="rect">
            <a:avLst/>
          </a:prstGeom>
        </p:spPr>
        <p:txBody>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fld id="{6E444623-58D8-4E3E-8C85-44C0CE42EE74}" type="slidenum">
              <a:rPr lang="en-US" sz="800" smtClean="0"/>
              <a:pPr/>
              <a:t>9</a:t>
            </a:fld>
            <a:endParaRPr lang="en-US" sz="800"/>
          </a:p>
        </p:txBody>
      </p:sp>
      <p:grpSp>
        <p:nvGrpSpPr>
          <p:cNvPr id="14" name="Group 13">
            <a:extLst>
              <a:ext uri="{FF2B5EF4-FFF2-40B4-BE49-F238E27FC236}">
                <a16:creationId xmlns:a16="http://schemas.microsoft.com/office/drawing/2014/main" id="{54461328-281A-5649-BAAC-EF2DA1D390C9}"/>
              </a:ext>
            </a:extLst>
          </p:cNvPr>
          <p:cNvGrpSpPr/>
          <p:nvPr/>
        </p:nvGrpSpPr>
        <p:grpSpPr>
          <a:xfrm>
            <a:off x="3846287" y="714335"/>
            <a:ext cx="4397602" cy="4073244"/>
            <a:chOff x="7945528" y="1773036"/>
            <a:chExt cx="7294472" cy="6756447"/>
          </a:xfrm>
        </p:grpSpPr>
        <p:pic>
          <p:nvPicPr>
            <p:cNvPr id="13" name="Picture 12">
              <a:extLst>
                <a:ext uri="{FF2B5EF4-FFF2-40B4-BE49-F238E27FC236}">
                  <a16:creationId xmlns:a16="http://schemas.microsoft.com/office/drawing/2014/main" id="{6ABA85FC-225B-86BE-8549-552184BA5DD5}"/>
                </a:ext>
              </a:extLst>
            </p:cNvPr>
            <p:cNvPicPr>
              <a:picLocks noChangeAspect="1"/>
            </p:cNvPicPr>
            <p:nvPr/>
          </p:nvPicPr>
          <p:blipFill>
            <a:blip r:embed="rId5"/>
            <a:stretch>
              <a:fillRect/>
            </a:stretch>
          </p:blipFill>
          <p:spPr>
            <a:xfrm>
              <a:off x="7945528" y="1773036"/>
              <a:ext cx="7294472" cy="6753397"/>
            </a:xfrm>
            <a:prstGeom prst="rect">
              <a:avLst/>
            </a:prstGeom>
          </p:spPr>
        </p:pic>
        <p:pic>
          <p:nvPicPr>
            <p:cNvPr id="1029" name="Picture 5">
              <a:extLst>
                <a:ext uri="{FF2B5EF4-FFF2-40B4-BE49-F238E27FC236}">
                  <a16:creationId xmlns:a16="http://schemas.microsoft.com/office/drawing/2014/main" id="{E794824C-6428-921C-E8C8-17CA671F8E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5528" y="7615083"/>
              <a:ext cx="1962150" cy="914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2796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976B6BC-8BA1-6205-31CD-CF4528E65D01}"/>
              </a:ext>
            </a:extLst>
          </p:cNvPr>
          <p:cNvSpPr>
            <a:spLocks noGrp="1"/>
          </p:cNvSpPr>
          <p:nvPr>
            <p:ph type="ftr" sz="quarter" idx="11"/>
          </p:nvPr>
        </p:nvSpPr>
        <p:spPr/>
        <p:txBody>
          <a:bodyPr/>
          <a:lstStyle/>
          <a:p>
            <a:r>
              <a:rPr lang="en-GB" dirty="0"/>
              <a:t>Source:  Illustrative example, for information  only.</a:t>
            </a:r>
            <a:endParaRPr lang="en-US" dirty="0"/>
          </a:p>
        </p:txBody>
      </p:sp>
      <p:sp>
        <p:nvSpPr>
          <p:cNvPr id="6" name="Text Placeholder 5">
            <a:extLst>
              <a:ext uri="{FF2B5EF4-FFF2-40B4-BE49-F238E27FC236}">
                <a16:creationId xmlns:a16="http://schemas.microsoft.com/office/drawing/2014/main" id="{3128722B-6EFF-F521-F93A-82B70CA17D90}"/>
              </a:ext>
            </a:extLst>
          </p:cNvPr>
          <p:cNvSpPr>
            <a:spLocks noGrp="1"/>
          </p:cNvSpPr>
          <p:nvPr>
            <p:ph type="body" idx="13"/>
          </p:nvPr>
        </p:nvSpPr>
        <p:spPr>
          <a:xfrm>
            <a:off x="277813" y="586800"/>
            <a:ext cx="8310562" cy="246221"/>
          </a:xfrm>
        </p:spPr>
        <p:txBody>
          <a:bodyPr/>
          <a:lstStyle/>
          <a:p>
            <a:r>
              <a:rPr lang="en-GB" dirty="0" err="1"/>
              <a:t>Backtests</a:t>
            </a:r>
            <a:r>
              <a:rPr lang="en-GB" dirty="0"/>
              <a:t> on 10k US Equities with 1000 cores and 24 Terabytes of RAM</a:t>
            </a:r>
          </a:p>
        </p:txBody>
      </p:sp>
      <p:sp>
        <p:nvSpPr>
          <p:cNvPr id="2" name="Title 1">
            <a:extLst>
              <a:ext uri="{FF2B5EF4-FFF2-40B4-BE49-F238E27FC236}">
                <a16:creationId xmlns:a16="http://schemas.microsoft.com/office/drawing/2014/main" id="{518CC7B2-6A40-9962-9395-46B60A648FFA}"/>
              </a:ext>
            </a:extLst>
          </p:cNvPr>
          <p:cNvSpPr>
            <a:spLocks noGrp="1"/>
          </p:cNvSpPr>
          <p:nvPr>
            <p:ph type="title"/>
          </p:nvPr>
        </p:nvSpPr>
        <p:spPr/>
        <p:txBody>
          <a:bodyPr/>
          <a:lstStyle/>
          <a:p>
            <a:r>
              <a:rPr lang="en-US" dirty="0"/>
              <a:t>Over 10X </a:t>
            </a:r>
            <a:r>
              <a:rPr lang="en-US"/>
              <a:t>Cost When You </a:t>
            </a:r>
            <a:r>
              <a:rPr lang="en-US" dirty="0"/>
              <a:t>Look at Cost of Compute Only</a:t>
            </a:r>
          </a:p>
        </p:txBody>
      </p:sp>
      <p:sp>
        <p:nvSpPr>
          <p:cNvPr id="5" name="Slide Number Placeholder 4">
            <a:extLst>
              <a:ext uri="{FF2B5EF4-FFF2-40B4-BE49-F238E27FC236}">
                <a16:creationId xmlns:a16="http://schemas.microsoft.com/office/drawing/2014/main" id="{A3EBD38F-4DB0-103C-2EFA-4EF5BC9B700A}"/>
              </a:ext>
            </a:extLst>
          </p:cNvPr>
          <p:cNvSpPr>
            <a:spLocks noGrp="1"/>
          </p:cNvSpPr>
          <p:nvPr>
            <p:ph type="sldNum" sz="quarter" idx="4294967295"/>
          </p:nvPr>
        </p:nvSpPr>
        <p:spPr>
          <a:xfrm>
            <a:off x="8782050" y="4940877"/>
            <a:ext cx="361950" cy="175637"/>
          </a:xfrm>
          <a:prstGeom prst="rect">
            <a:avLst/>
          </a:prstGeom>
        </p:spPr>
        <p:txBody>
          <a:bodyPr/>
          <a:lstStyle/>
          <a:p>
            <a:fld id="{6E444623-58D8-4E3E-8C85-44C0CE42EE74}" type="slidenum">
              <a:rPr lang="en-US" sz="800" smtClean="0"/>
              <a:t>10</a:t>
            </a:fld>
            <a:endParaRPr lang="en-US" sz="800"/>
          </a:p>
        </p:txBody>
      </p:sp>
      <p:sp>
        <p:nvSpPr>
          <p:cNvPr id="16" name="TextBox 15">
            <a:extLst>
              <a:ext uri="{FF2B5EF4-FFF2-40B4-BE49-F238E27FC236}">
                <a16:creationId xmlns:a16="http://schemas.microsoft.com/office/drawing/2014/main" id="{9F07EA28-D0A7-503D-BFAD-246690311B2C}"/>
              </a:ext>
            </a:extLst>
          </p:cNvPr>
          <p:cNvSpPr txBox="1"/>
          <p:nvPr/>
        </p:nvSpPr>
        <p:spPr>
          <a:xfrm>
            <a:off x="3480342" y="1515118"/>
            <a:ext cx="2711248" cy="2326150"/>
          </a:xfrm>
          <a:prstGeom prst="rect">
            <a:avLst/>
          </a:prstGeom>
          <a:noFill/>
        </p:spPr>
        <p:txBody>
          <a:bodyPr wrap="square" lIns="0" tIns="0" rIns="0" bIns="0" anchor="t">
            <a:spAutoFit/>
          </a:bodyPr>
          <a:lstStyle/>
          <a:p>
            <a:pPr marL="0" indent="0" algn="ctr">
              <a:lnSpc>
                <a:spcPct val="110000"/>
              </a:lnSpc>
              <a:buNone/>
            </a:pPr>
            <a:r>
              <a:rPr lang="en-GB" sz="1800"/>
              <a:t>Spot instances in AWS:</a:t>
            </a:r>
            <a:br>
              <a:rPr lang="en-GB" sz="1800"/>
            </a:br>
            <a:r>
              <a:rPr lang="en-GB" sz="1800" b="1">
                <a:solidFill>
                  <a:schemeClr val="accent1"/>
                </a:solidFill>
                <a:latin typeface="Arial Black"/>
              </a:rPr>
              <a:t>$768k / year</a:t>
            </a:r>
          </a:p>
          <a:p>
            <a:pPr algn="ctr">
              <a:lnSpc>
                <a:spcPct val="110000"/>
              </a:lnSpc>
            </a:pPr>
            <a:r>
              <a:rPr lang="en-GB" sz="1000" i="1"/>
              <a:t>(*Excludes network egress charges)</a:t>
            </a:r>
          </a:p>
          <a:p>
            <a:pPr marL="0" indent="0" algn="ctr">
              <a:lnSpc>
                <a:spcPct val="110000"/>
              </a:lnSpc>
              <a:buNone/>
            </a:pPr>
            <a:endParaRPr lang="en-GB" sz="1400"/>
          </a:p>
          <a:p>
            <a:pPr marL="0" indent="0" algn="ctr">
              <a:lnSpc>
                <a:spcPct val="110000"/>
              </a:lnSpc>
              <a:buNone/>
            </a:pPr>
            <a:endParaRPr lang="en-GB" sz="1400"/>
          </a:p>
          <a:p>
            <a:pPr marL="0" indent="0" algn="ctr">
              <a:lnSpc>
                <a:spcPct val="110000"/>
              </a:lnSpc>
              <a:buNone/>
            </a:pPr>
            <a:r>
              <a:rPr lang="en-GB" sz="1800"/>
              <a:t>10 top of the line servers on-prem:</a:t>
            </a:r>
            <a:br>
              <a:rPr lang="en-GB" sz="1800"/>
            </a:br>
            <a:r>
              <a:rPr lang="en-GB" sz="1800" b="1">
                <a:solidFill>
                  <a:schemeClr val="accent2"/>
                </a:solidFill>
                <a:latin typeface="Arial Black"/>
              </a:rPr>
              <a:t> </a:t>
            </a:r>
            <a:r>
              <a:rPr lang="en-GB" sz="1800" b="1">
                <a:solidFill>
                  <a:schemeClr val="accent1"/>
                </a:solidFill>
                <a:latin typeface="Arial Black"/>
              </a:rPr>
              <a:t>$80k / year</a:t>
            </a:r>
            <a:endParaRPr lang="en-GB" sz="1400" u="sng">
              <a:solidFill>
                <a:schemeClr val="accent1"/>
              </a:solidFill>
              <a:latin typeface="Arial Black"/>
            </a:endParaRPr>
          </a:p>
          <a:p>
            <a:pPr algn="ctr">
              <a:lnSpc>
                <a:spcPct val="110000"/>
              </a:lnSpc>
            </a:pPr>
            <a:r>
              <a:rPr lang="en-GB" sz="1000" i="1"/>
              <a:t>(*Capex. Assumes 5-year replacement) </a:t>
            </a:r>
          </a:p>
        </p:txBody>
      </p:sp>
      <p:grpSp>
        <p:nvGrpSpPr>
          <p:cNvPr id="3" name="Group 2">
            <a:extLst>
              <a:ext uri="{FF2B5EF4-FFF2-40B4-BE49-F238E27FC236}">
                <a16:creationId xmlns:a16="http://schemas.microsoft.com/office/drawing/2014/main" id="{CAEB6FD9-AB4D-2AE5-9136-09E829FB745C}"/>
              </a:ext>
            </a:extLst>
          </p:cNvPr>
          <p:cNvGrpSpPr/>
          <p:nvPr/>
        </p:nvGrpSpPr>
        <p:grpSpPr>
          <a:xfrm>
            <a:off x="389744" y="2290481"/>
            <a:ext cx="1199033" cy="1199033"/>
            <a:chOff x="4782312" y="3442940"/>
            <a:chExt cx="741093" cy="741093"/>
          </a:xfrm>
          <a:solidFill>
            <a:schemeClr val="tx1"/>
          </a:solidFill>
          <a:effectLst>
            <a:outerShdw blurRad="50800" dist="38100" dir="2700000" algn="tl" rotWithShape="0">
              <a:prstClr val="black">
                <a:alpha val="40000"/>
              </a:prstClr>
            </a:outerShdw>
          </a:effectLst>
        </p:grpSpPr>
        <p:pic>
          <p:nvPicPr>
            <p:cNvPr id="8" name="Graphic 7" descr="Single gear with solid fill">
              <a:extLst>
                <a:ext uri="{FF2B5EF4-FFF2-40B4-BE49-F238E27FC236}">
                  <a16:creationId xmlns:a16="http://schemas.microsoft.com/office/drawing/2014/main" id="{7F8ED440-726C-6C53-F016-19C8D02020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2312" y="3442940"/>
              <a:ext cx="741093" cy="741093"/>
            </a:xfrm>
            <a:prstGeom prst="rect">
              <a:avLst/>
            </a:prstGeom>
          </p:spPr>
        </p:pic>
        <p:sp>
          <p:nvSpPr>
            <p:cNvPr id="10" name="TextBox 9">
              <a:extLst>
                <a:ext uri="{FF2B5EF4-FFF2-40B4-BE49-F238E27FC236}">
                  <a16:creationId xmlns:a16="http://schemas.microsoft.com/office/drawing/2014/main" id="{CF4D3522-C6FA-D99C-7620-FC698093D3D3}"/>
                </a:ext>
              </a:extLst>
            </p:cNvPr>
            <p:cNvSpPr txBox="1"/>
            <p:nvPr/>
          </p:nvSpPr>
          <p:spPr>
            <a:xfrm>
              <a:off x="5047624" y="3690425"/>
              <a:ext cx="202616" cy="219692"/>
            </a:xfrm>
            <a:prstGeom prst="rect">
              <a:avLst/>
            </a:prstGeom>
            <a:noFill/>
          </p:spPr>
          <p:txBody>
            <a:bodyPr wrap="none" rtlCol="0">
              <a:spAutoFit/>
            </a:bodyPr>
            <a:lstStyle/>
            <a:p>
              <a:pPr algn="ctr"/>
              <a:r>
                <a:rPr lang="en-GB" sz="2000" b="1">
                  <a:solidFill>
                    <a:schemeClr val="accent1"/>
                  </a:solidFill>
                </a:rPr>
                <a:t>£</a:t>
              </a:r>
            </a:p>
          </p:txBody>
        </p:sp>
      </p:grpSp>
    </p:spTree>
    <p:extLst>
      <p:ext uri="{BB962C8B-B14F-4D97-AF65-F5344CB8AC3E}">
        <p14:creationId xmlns:p14="http://schemas.microsoft.com/office/powerpoint/2010/main" val="3922339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22A1ACE-A9B5-4492-7872-B116BF6AF724}"/>
              </a:ext>
            </a:extLst>
          </p:cNvPr>
          <p:cNvSpPr>
            <a:spLocks noGrp="1"/>
          </p:cNvSpPr>
          <p:nvPr>
            <p:ph type="ftr" sz="quarter" idx="11"/>
          </p:nvPr>
        </p:nvSpPr>
        <p:spPr/>
        <p:txBody>
          <a:bodyPr/>
          <a:lstStyle/>
          <a:p>
            <a:r>
              <a:rPr lang="en-GB"/>
              <a:t>Schematic illustration, for information  only.</a:t>
            </a:r>
            <a:endParaRPr lang="en-US"/>
          </a:p>
        </p:txBody>
      </p:sp>
      <p:sp>
        <p:nvSpPr>
          <p:cNvPr id="6" name="Text Placeholder 5">
            <a:extLst>
              <a:ext uri="{FF2B5EF4-FFF2-40B4-BE49-F238E27FC236}">
                <a16:creationId xmlns:a16="http://schemas.microsoft.com/office/drawing/2014/main" id="{53ECC70F-65C7-D376-6F82-4BE48E98E88D}"/>
              </a:ext>
            </a:extLst>
          </p:cNvPr>
          <p:cNvSpPr>
            <a:spLocks noGrp="1"/>
          </p:cNvSpPr>
          <p:nvPr>
            <p:ph type="body" idx="13"/>
          </p:nvPr>
        </p:nvSpPr>
        <p:spPr/>
        <p:txBody>
          <a:bodyPr/>
          <a:lstStyle/>
          <a:p>
            <a:r>
              <a:rPr lang="en-US"/>
              <a:t>What is the true cost of your current infrastructure?</a:t>
            </a:r>
          </a:p>
        </p:txBody>
      </p:sp>
      <p:sp>
        <p:nvSpPr>
          <p:cNvPr id="2" name="Title 1">
            <a:extLst>
              <a:ext uri="{FF2B5EF4-FFF2-40B4-BE49-F238E27FC236}">
                <a16:creationId xmlns:a16="http://schemas.microsoft.com/office/drawing/2014/main" id="{4FC40EF2-A4EB-24B6-3743-4345D1A733C1}"/>
              </a:ext>
            </a:extLst>
          </p:cNvPr>
          <p:cNvSpPr>
            <a:spLocks noGrp="1"/>
          </p:cNvSpPr>
          <p:nvPr>
            <p:ph type="title"/>
          </p:nvPr>
        </p:nvSpPr>
        <p:spPr/>
        <p:txBody>
          <a:bodyPr/>
          <a:lstStyle/>
          <a:p>
            <a:r>
              <a:rPr lang="en-US"/>
              <a:t>Cost</a:t>
            </a:r>
          </a:p>
        </p:txBody>
      </p:sp>
      <p:sp>
        <p:nvSpPr>
          <p:cNvPr id="18" name="Rectangle 17">
            <a:extLst>
              <a:ext uri="{FF2B5EF4-FFF2-40B4-BE49-F238E27FC236}">
                <a16:creationId xmlns:a16="http://schemas.microsoft.com/office/drawing/2014/main" id="{E8D40394-64BB-525C-ED85-4909FC8513E5}"/>
              </a:ext>
            </a:extLst>
          </p:cNvPr>
          <p:cNvSpPr/>
          <p:nvPr/>
        </p:nvSpPr>
        <p:spPr>
          <a:xfrm>
            <a:off x="6098401" y="1175837"/>
            <a:ext cx="3045598" cy="36469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C7AC6D55-64D4-6503-F453-0673D97CC9BD}"/>
              </a:ext>
            </a:extLst>
          </p:cNvPr>
          <p:cNvPicPr>
            <a:picLocks noChangeAspect="1"/>
          </p:cNvPicPr>
          <p:nvPr/>
        </p:nvPicPr>
        <p:blipFill rotWithShape="1">
          <a:blip r:embed="rId3"/>
          <a:srcRect l="6004"/>
          <a:stretch/>
        </p:blipFill>
        <p:spPr>
          <a:xfrm>
            <a:off x="6347138" y="1405671"/>
            <a:ext cx="2523262" cy="3218043"/>
          </a:xfrm>
          <a:prstGeom prst="rect">
            <a:avLst/>
          </a:prstGeom>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BE921E97-6097-CB67-064C-691171938923}"/>
              </a:ext>
            </a:extLst>
          </p:cNvPr>
          <p:cNvSpPr txBox="1">
            <a:spLocks/>
          </p:cNvSpPr>
          <p:nvPr/>
        </p:nvSpPr>
        <p:spPr>
          <a:xfrm>
            <a:off x="8782050" y="4940877"/>
            <a:ext cx="361950" cy="175637"/>
          </a:xfrm>
          <a:prstGeom prst="rect">
            <a:avLst/>
          </a:prstGeom>
        </p:spPr>
        <p:txBody>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fld id="{6E444623-58D8-4E3E-8C85-44C0CE42EE74}" type="slidenum">
              <a:rPr lang="en-US" sz="800" smtClean="0"/>
              <a:pPr/>
              <a:t>11</a:t>
            </a:fld>
            <a:endParaRPr lang="en-US" sz="800"/>
          </a:p>
        </p:txBody>
      </p:sp>
      <p:grpSp>
        <p:nvGrpSpPr>
          <p:cNvPr id="7" name="Group 6">
            <a:extLst>
              <a:ext uri="{FF2B5EF4-FFF2-40B4-BE49-F238E27FC236}">
                <a16:creationId xmlns:a16="http://schemas.microsoft.com/office/drawing/2014/main" id="{4F583BD8-1826-03BF-4D61-8CB9055A7824}"/>
              </a:ext>
            </a:extLst>
          </p:cNvPr>
          <p:cNvGrpSpPr/>
          <p:nvPr/>
        </p:nvGrpSpPr>
        <p:grpSpPr>
          <a:xfrm>
            <a:off x="2016961" y="1277745"/>
            <a:ext cx="3121459" cy="3345969"/>
            <a:chOff x="525981" y="1362472"/>
            <a:chExt cx="3121459" cy="3345969"/>
          </a:xfrm>
        </p:grpSpPr>
        <p:cxnSp>
          <p:nvCxnSpPr>
            <p:cNvPr id="12" name="Straight Connector 11">
              <a:extLst>
                <a:ext uri="{FF2B5EF4-FFF2-40B4-BE49-F238E27FC236}">
                  <a16:creationId xmlns:a16="http://schemas.microsoft.com/office/drawing/2014/main" id="{3EFFCC9D-EB79-7294-5AF0-633FEBC2439A}"/>
                </a:ext>
              </a:extLst>
            </p:cNvPr>
            <p:cNvCxnSpPr>
              <a:cxnSpLocks/>
            </p:cNvCxnSpPr>
            <p:nvPr/>
          </p:nvCxnSpPr>
          <p:spPr>
            <a:xfrm>
              <a:off x="687177" y="1362472"/>
              <a:ext cx="0" cy="3345969"/>
            </a:xfrm>
            <a:prstGeom prst="line">
              <a:avLst/>
            </a:prstGeom>
            <a:ln w="25400">
              <a:solidFill>
                <a:srgbClr val="51AFBF"/>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5F070C2-AF4D-9A68-082E-77CB2D05C423}"/>
                </a:ext>
              </a:extLst>
            </p:cNvPr>
            <p:cNvSpPr/>
            <p:nvPr/>
          </p:nvSpPr>
          <p:spPr>
            <a:xfrm>
              <a:off x="525981" y="1543253"/>
              <a:ext cx="3121459" cy="57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Data centres</a:t>
              </a:r>
            </a:p>
          </p:txBody>
        </p:sp>
        <p:sp>
          <p:nvSpPr>
            <p:cNvPr id="10" name="Rectangle 9">
              <a:extLst>
                <a:ext uri="{FF2B5EF4-FFF2-40B4-BE49-F238E27FC236}">
                  <a16:creationId xmlns:a16="http://schemas.microsoft.com/office/drawing/2014/main" id="{FBC18F05-C28A-2F0F-FCD8-A938FC85025F}"/>
                </a:ext>
              </a:extLst>
            </p:cNvPr>
            <p:cNvSpPr/>
            <p:nvPr/>
          </p:nvSpPr>
          <p:spPr>
            <a:xfrm>
              <a:off x="525981" y="2355135"/>
              <a:ext cx="3121459" cy="57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People</a:t>
              </a:r>
            </a:p>
          </p:txBody>
        </p:sp>
        <p:sp>
          <p:nvSpPr>
            <p:cNvPr id="11" name="Rectangle 10">
              <a:extLst>
                <a:ext uri="{FF2B5EF4-FFF2-40B4-BE49-F238E27FC236}">
                  <a16:creationId xmlns:a16="http://schemas.microsoft.com/office/drawing/2014/main" id="{CD6D5663-AEB3-0416-E354-CE40310EF623}"/>
                </a:ext>
              </a:extLst>
            </p:cNvPr>
            <p:cNvSpPr/>
            <p:nvPr/>
          </p:nvSpPr>
          <p:spPr>
            <a:xfrm>
              <a:off x="525981" y="3167017"/>
              <a:ext cx="3121459" cy="57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Incremental costs</a:t>
              </a:r>
            </a:p>
          </p:txBody>
        </p:sp>
        <p:sp>
          <p:nvSpPr>
            <p:cNvPr id="3" name="Rectangle 2">
              <a:extLst>
                <a:ext uri="{FF2B5EF4-FFF2-40B4-BE49-F238E27FC236}">
                  <a16:creationId xmlns:a16="http://schemas.microsoft.com/office/drawing/2014/main" id="{85F50357-F9E2-7EB7-35B6-EB4F6584C2E2}"/>
                </a:ext>
              </a:extLst>
            </p:cNvPr>
            <p:cNvSpPr/>
            <p:nvPr/>
          </p:nvSpPr>
          <p:spPr>
            <a:xfrm>
              <a:off x="525981" y="3978900"/>
              <a:ext cx="3121459" cy="57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Financing costs</a:t>
              </a:r>
            </a:p>
          </p:txBody>
        </p:sp>
      </p:grpSp>
      <p:pic>
        <p:nvPicPr>
          <p:cNvPr id="27" name="Graphic 26" descr="Server with solid fill">
            <a:extLst>
              <a:ext uri="{FF2B5EF4-FFF2-40B4-BE49-F238E27FC236}">
                <a16:creationId xmlns:a16="http://schemas.microsoft.com/office/drawing/2014/main" id="{5999D2FC-BBB3-C914-D378-D72CC28CD9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16961" y="1569150"/>
            <a:ext cx="368997" cy="368997"/>
          </a:xfrm>
          <a:prstGeom prst="rect">
            <a:avLst/>
          </a:prstGeom>
        </p:spPr>
      </p:pic>
      <p:pic>
        <p:nvPicPr>
          <p:cNvPr id="28" name="Graphic 27" descr="Users with solid fill">
            <a:extLst>
              <a:ext uri="{FF2B5EF4-FFF2-40B4-BE49-F238E27FC236}">
                <a16:creationId xmlns:a16="http://schemas.microsoft.com/office/drawing/2014/main" id="{A85CF390-B8EE-C24D-C6C6-F06AC0F1EB9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032603" y="2374809"/>
            <a:ext cx="368997" cy="368997"/>
          </a:xfrm>
          <a:prstGeom prst="rect">
            <a:avLst/>
          </a:prstGeom>
        </p:spPr>
      </p:pic>
      <p:grpSp>
        <p:nvGrpSpPr>
          <p:cNvPr id="35" name="Group 34">
            <a:extLst>
              <a:ext uri="{FF2B5EF4-FFF2-40B4-BE49-F238E27FC236}">
                <a16:creationId xmlns:a16="http://schemas.microsoft.com/office/drawing/2014/main" id="{59020A41-2435-A218-18B5-69A0BDD9488C}"/>
              </a:ext>
            </a:extLst>
          </p:cNvPr>
          <p:cNvGrpSpPr/>
          <p:nvPr/>
        </p:nvGrpSpPr>
        <p:grpSpPr>
          <a:xfrm>
            <a:off x="1982395" y="3163729"/>
            <a:ext cx="438128" cy="472913"/>
            <a:chOff x="1214190" y="3159159"/>
            <a:chExt cx="358965" cy="387466"/>
          </a:xfrm>
        </p:grpSpPr>
        <p:sp>
          <p:nvSpPr>
            <p:cNvPr id="19" name="TextBox 18">
              <a:extLst>
                <a:ext uri="{FF2B5EF4-FFF2-40B4-BE49-F238E27FC236}">
                  <a16:creationId xmlns:a16="http://schemas.microsoft.com/office/drawing/2014/main" id="{74269F69-08DA-BC6E-F1FA-0FA84AA5B8DF}"/>
                </a:ext>
              </a:extLst>
            </p:cNvPr>
            <p:cNvSpPr txBox="1"/>
            <p:nvPr/>
          </p:nvSpPr>
          <p:spPr>
            <a:xfrm>
              <a:off x="1214190" y="3218808"/>
              <a:ext cx="302337" cy="327817"/>
            </a:xfrm>
            <a:prstGeom prst="rect">
              <a:avLst/>
            </a:prstGeom>
            <a:noFill/>
          </p:spPr>
          <p:txBody>
            <a:bodyPr wrap="none" rtlCol="0">
              <a:spAutoFit/>
            </a:bodyPr>
            <a:lstStyle/>
            <a:p>
              <a:pPr algn="ctr"/>
              <a:r>
                <a:rPr lang="en-GB" sz="2000" b="1">
                  <a:solidFill>
                    <a:schemeClr val="tx2"/>
                  </a:solidFill>
                </a:rPr>
                <a:t>£</a:t>
              </a:r>
            </a:p>
          </p:txBody>
        </p:sp>
        <p:sp>
          <p:nvSpPr>
            <p:cNvPr id="29" name="Arrow: Up 28">
              <a:extLst>
                <a:ext uri="{FF2B5EF4-FFF2-40B4-BE49-F238E27FC236}">
                  <a16:creationId xmlns:a16="http://schemas.microsoft.com/office/drawing/2014/main" id="{96346D2B-038B-8128-988C-A41F34C5F944}"/>
                </a:ext>
              </a:extLst>
            </p:cNvPr>
            <p:cNvSpPr/>
            <p:nvPr/>
          </p:nvSpPr>
          <p:spPr>
            <a:xfrm>
              <a:off x="1433792" y="3159159"/>
              <a:ext cx="139363" cy="192919"/>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cxnSp>
          <p:nvCxnSpPr>
            <p:cNvPr id="32" name="Straight Connector 31">
              <a:extLst>
                <a:ext uri="{FF2B5EF4-FFF2-40B4-BE49-F238E27FC236}">
                  <a16:creationId xmlns:a16="http://schemas.microsoft.com/office/drawing/2014/main" id="{9329F643-7D8A-6D39-E809-D85657C9D54D}"/>
                </a:ext>
              </a:extLst>
            </p:cNvPr>
            <p:cNvCxnSpPr>
              <a:cxnSpLocks/>
            </p:cNvCxnSpPr>
            <p:nvPr/>
          </p:nvCxnSpPr>
          <p:spPr>
            <a:xfrm flipH="1">
              <a:off x="1466177" y="3374232"/>
              <a:ext cx="7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53D1A91-7146-49AE-562A-7F078CC16915}"/>
                </a:ext>
              </a:extLst>
            </p:cNvPr>
            <p:cNvCxnSpPr>
              <a:cxnSpLocks/>
            </p:cNvCxnSpPr>
            <p:nvPr/>
          </p:nvCxnSpPr>
          <p:spPr>
            <a:xfrm flipH="1">
              <a:off x="1466177" y="3405189"/>
              <a:ext cx="72000"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0C287764-98D0-1E09-B55A-02023FEDE3FD}"/>
              </a:ext>
            </a:extLst>
          </p:cNvPr>
          <p:cNvSpPr txBox="1"/>
          <p:nvPr/>
        </p:nvSpPr>
        <p:spPr>
          <a:xfrm>
            <a:off x="2016961" y="3992351"/>
            <a:ext cx="369012" cy="400110"/>
          </a:xfrm>
          <a:prstGeom prst="rect">
            <a:avLst/>
          </a:prstGeom>
          <a:noFill/>
        </p:spPr>
        <p:txBody>
          <a:bodyPr wrap="none" rtlCol="0">
            <a:spAutoFit/>
          </a:bodyPr>
          <a:lstStyle/>
          <a:p>
            <a:pPr algn="ctr"/>
            <a:r>
              <a:rPr lang="en-GB" sz="2000" b="1">
                <a:solidFill>
                  <a:schemeClr val="tx2"/>
                </a:solidFill>
              </a:rPr>
              <a:t>£</a:t>
            </a:r>
          </a:p>
        </p:txBody>
      </p:sp>
      <p:grpSp>
        <p:nvGrpSpPr>
          <p:cNvPr id="42" name="Group 41">
            <a:extLst>
              <a:ext uri="{FF2B5EF4-FFF2-40B4-BE49-F238E27FC236}">
                <a16:creationId xmlns:a16="http://schemas.microsoft.com/office/drawing/2014/main" id="{CBD9FE88-7E8D-1C2D-C2EC-FAE824E1E226}"/>
              </a:ext>
            </a:extLst>
          </p:cNvPr>
          <p:cNvGrpSpPr/>
          <p:nvPr/>
        </p:nvGrpSpPr>
        <p:grpSpPr>
          <a:xfrm>
            <a:off x="140756" y="2253803"/>
            <a:ext cx="1199033" cy="1199033"/>
            <a:chOff x="4782312" y="3442940"/>
            <a:chExt cx="741093" cy="741093"/>
          </a:xfrm>
          <a:solidFill>
            <a:schemeClr val="tx1"/>
          </a:solidFill>
          <a:effectLst>
            <a:outerShdw blurRad="50800" dist="38100" dir="2700000" algn="tl" rotWithShape="0">
              <a:prstClr val="black">
                <a:alpha val="40000"/>
              </a:prstClr>
            </a:outerShdw>
          </a:effectLst>
        </p:grpSpPr>
        <p:pic>
          <p:nvPicPr>
            <p:cNvPr id="43" name="Graphic 42" descr="Single gear with solid fill">
              <a:extLst>
                <a:ext uri="{FF2B5EF4-FFF2-40B4-BE49-F238E27FC236}">
                  <a16:creationId xmlns:a16="http://schemas.microsoft.com/office/drawing/2014/main" id="{5A5AC04E-B31A-E7D3-D15A-32E1F20C3F4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82312" y="3442940"/>
              <a:ext cx="741093" cy="741093"/>
            </a:xfrm>
            <a:prstGeom prst="rect">
              <a:avLst/>
            </a:prstGeom>
          </p:spPr>
        </p:pic>
        <p:sp>
          <p:nvSpPr>
            <p:cNvPr id="44" name="TextBox 43">
              <a:extLst>
                <a:ext uri="{FF2B5EF4-FFF2-40B4-BE49-F238E27FC236}">
                  <a16:creationId xmlns:a16="http://schemas.microsoft.com/office/drawing/2014/main" id="{45067402-06AD-1C3B-67DC-9EC89DA41473}"/>
                </a:ext>
              </a:extLst>
            </p:cNvPr>
            <p:cNvSpPr txBox="1"/>
            <p:nvPr/>
          </p:nvSpPr>
          <p:spPr>
            <a:xfrm>
              <a:off x="5047624" y="3690425"/>
              <a:ext cx="202616" cy="219692"/>
            </a:xfrm>
            <a:prstGeom prst="rect">
              <a:avLst/>
            </a:prstGeom>
            <a:noFill/>
          </p:spPr>
          <p:txBody>
            <a:bodyPr wrap="none" rtlCol="0">
              <a:spAutoFit/>
            </a:bodyPr>
            <a:lstStyle/>
            <a:p>
              <a:pPr algn="ctr"/>
              <a:r>
                <a:rPr lang="en-GB" sz="2000" b="1">
                  <a:solidFill>
                    <a:schemeClr val="accent1"/>
                  </a:solidFill>
                </a:rPr>
                <a:t>£</a:t>
              </a:r>
            </a:p>
          </p:txBody>
        </p:sp>
      </p:grpSp>
    </p:spTree>
    <p:extLst>
      <p:ext uri="{BB962C8B-B14F-4D97-AF65-F5344CB8AC3E}">
        <p14:creationId xmlns:p14="http://schemas.microsoft.com/office/powerpoint/2010/main" val="736455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E27CB-7536-9D72-0568-3796B40EFC7D}"/>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FED7EA26-A4B0-D5CB-5313-35A7D6D55721}"/>
              </a:ext>
            </a:extLst>
          </p:cNvPr>
          <p:cNvSpPr>
            <a:spLocks noGrp="1"/>
          </p:cNvSpPr>
          <p:nvPr>
            <p:ph type="ftr" sz="quarter" idx="11"/>
          </p:nvPr>
        </p:nvSpPr>
        <p:spPr/>
        <p:txBody>
          <a:bodyPr/>
          <a:lstStyle/>
          <a:p>
            <a:r>
              <a:rPr lang="en-GB"/>
              <a:t>X, CMA- Cloud Services Market Investigation, Andreesen Horowitz. Illustrative example, for information  only.</a:t>
            </a:r>
            <a:endParaRPr lang="en-US"/>
          </a:p>
        </p:txBody>
      </p:sp>
      <p:sp>
        <p:nvSpPr>
          <p:cNvPr id="6" name="Text Placeholder 5">
            <a:extLst>
              <a:ext uri="{FF2B5EF4-FFF2-40B4-BE49-F238E27FC236}">
                <a16:creationId xmlns:a16="http://schemas.microsoft.com/office/drawing/2014/main" id="{D195D7C0-B385-E35A-3AD0-B84968EFC9D4}"/>
              </a:ext>
            </a:extLst>
          </p:cNvPr>
          <p:cNvSpPr>
            <a:spLocks noGrp="1"/>
          </p:cNvSpPr>
          <p:nvPr>
            <p:ph type="body" idx="13"/>
          </p:nvPr>
        </p:nvSpPr>
        <p:spPr/>
        <p:txBody>
          <a:bodyPr/>
          <a:lstStyle/>
          <a:p>
            <a:r>
              <a:rPr lang="en-US"/>
              <a:t>Other evidence points the same way</a:t>
            </a:r>
          </a:p>
        </p:txBody>
      </p:sp>
      <p:sp>
        <p:nvSpPr>
          <p:cNvPr id="2" name="Title 1">
            <a:extLst>
              <a:ext uri="{FF2B5EF4-FFF2-40B4-BE49-F238E27FC236}">
                <a16:creationId xmlns:a16="http://schemas.microsoft.com/office/drawing/2014/main" id="{D9E6F739-9128-0CED-D790-0DDB39EDA61D}"/>
              </a:ext>
            </a:extLst>
          </p:cNvPr>
          <p:cNvSpPr>
            <a:spLocks noGrp="1"/>
          </p:cNvSpPr>
          <p:nvPr>
            <p:ph type="title"/>
          </p:nvPr>
        </p:nvSpPr>
        <p:spPr/>
        <p:txBody>
          <a:bodyPr/>
          <a:lstStyle/>
          <a:p>
            <a:r>
              <a:rPr lang="en-US"/>
              <a:t>Cost</a:t>
            </a:r>
          </a:p>
        </p:txBody>
      </p:sp>
      <p:sp>
        <p:nvSpPr>
          <p:cNvPr id="5" name="Slide Number Placeholder 4">
            <a:extLst>
              <a:ext uri="{FF2B5EF4-FFF2-40B4-BE49-F238E27FC236}">
                <a16:creationId xmlns:a16="http://schemas.microsoft.com/office/drawing/2014/main" id="{30E78762-FDE3-631E-5B6F-04E130E8086D}"/>
              </a:ext>
            </a:extLst>
          </p:cNvPr>
          <p:cNvSpPr>
            <a:spLocks noGrp="1"/>
          </p:cNvSpPr>
          <p:nvPr>
            <p:ph type="sldNum" sz="quarter" idx="4294967295"/>
          </p:nvPr>
        </p:nvSpPr>
        <p:spPr>
          <a:xfrm>
            <a:off x="8782050" y="4940876"/>
            <a:ext cx="361950" cy="175637"/>
          </a:xfrm>
          <a:prstGeom prst="rect">
            <a:avLst/>
          </a:prstGeom>
        </p:spPr>
        <p:txBody>
          <a:bodyPr/>
          <a:lstStyle/>
          <a:p>
            <a:fld id="{6E444623-58D8-4E3E-8C85-44C0CE42EE74}" type="slidenum">
              <a:rPr lang="en-US" sz="800" smtClean="0"/>
              <a:t>12</a:t>
            </a:fld>
            <a:endParaRPr lang="en-US" sz="800"/>
          </a:p>
        </p:txBody>
      </p:sp>
      <p:grpSp>
        <p:nvGrpSpPr>
          <p:cNvPr id="7" name="Group 6">
            <a:extLst>
              <a:ext uri="{FF2B5EF4-FFF2-40B4-BE49-F238E27FC236}">
                <a16:creationId xmlns:a16="http://schemas.microsoft.com/office/drawing/2014/main" id="{BFE7E7F4-E493-1E4E-6221-F26247BA578B}"/>
              </a:ext>
            </a:extLst>
          </p:cNvPr>
          <p:cNvGrpSpPr/>
          <p:nvPr/>
        </p:nvGrpSpPr>
        <p:grpSpPr>
          <a:xfrm>
            <a:off x="188296" y="1260802"/>
            <a:ext cx="2685311" cy="2776571"/>
            <a:chOff x="4663152" y="534475"/>
            <a:chExt cx="3712498" cy="4295094"/>
          </a:xfrm>
        </p:grpSpPr>
        <p:pic>
          <p:nvPicPr>
            <p:cNvPr id="12" name="Picture 11">
              <a:extLst>
                <a:ext uri="{FF2B5EF4-FFF2-40B4-BE49-F238E27FC236}">
                  <a16:creationId xmlns:a16="http://schemas.microsoft.com/office/drawing/2014/main" id="{D95190BB-BBE7-E61E-B7A0-23F92381CBC9}"/>
                </a:ext>
              </a:extLst>
            </p:cNvPr>
            <p:cNvPicPr>
              <a:picLocks noChangeAspect="1"/>
            </p:cNvPicPr>
            <p:nvPr/>
          </p:nvPicPr>
          <p:blipFill>
            <a:blip r:embed="rId3"/>
            <a:stretch>
              <a:fillRect/>
            </a:stretch>
          </p:blipFill>
          <p:spPr>
            <a:xfrm>
              <a:off x="4663152" y="534475"/>
              <a:ext cx="3712498" cy="4295094"/>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4D732329-E30D-2123-00E9-93774B0CA90C}"/>
                </a:ext>
              </a:extLst>
            </p:cNvPr>
            <p:cNvSpPr/>
            <p:nvPr/>
          </p:nvSpPr>
          <p:spPr>
            <a:xfrm>
              <a:off x="4749594" y="1586431"/>
              <a:ext cx="3539614" cy="421459"/>
            </a:xfrm>
            <a:prstGeom prst="rect">
              <a:avLst/>
            </a:prstGeom>
            <a:solidFill>
              <a:srgbClr val="FF0000">
                <a:alpha val="1585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030A00F1-1544-803B-CF50-745A1EDE44F4}"/>
              </a:ext>
            </a:extLst>
          </p:cNvPr>
          <p:cNvPicPr>
            <a:picLocks noChangeAspect="1"/>
          </p:cNvPicPr>
          <p:nvPr/>
        </p:nvPicPr>
        <p:blipFill>
          <a:blip r:embed="rId4"/>
          <a:stretch>
            <a:fillRect/>
          </a:stretch>
        </p:blipFill>
        <p:spPr>
          <a:xfrm>
            <a:off x="6004678" y="3326000"/>
            <a:ext cx="2951026" cy="955436"/>
          </a:xfrm>
          <a:prstGeom prst="rect">
            <a:avLst/>
          </a:prstGeom>
          <a:effectLst>
            <a:outerShdw blurRad="50800" dist="38100" dir="2700000" algn="tl" rotWithShape="0">
              <a:prstClr val="black">
                <a:alpha val="40000"/>
              </a:prstClr>
            </a:outerShdw>
          </a:effectLst>
        </p:spPr>
      </p:pic>
      <p:pic>
        <p:nvPicPr>
          <p:cNvPr id="20" name="Content Placeholder 7">
            <a:extLst>
              <a:ext uri="{FF2B5EF4-FFF2-40B4-BE49-F238E27FC236}">
                <a16:creationId xmlns:a16="http://schemas.microsoft.com/office/drawing/2014/main" id="{3C4E8FAD-C0F7-B152-23F2-1F46B1CEBBEF}"/>
              </a:ext>
            </a:extLst>
          </p:cNvPr>
          <p:cNvPicPr>
            <a:picLocks noChangeAspect="1"/>
          </p:cNvPicPr>
          <p:nvPr/>
        </p:nvPicPr>
        <p:blipFill>
          <a:blip r:embed="rId5"/>
          <a:stretch>
            <a:fillRect/>
          </a:stretch>
        </p:blipFill>
        <p:spPr>
          <a:xfrm>
            <a:off x="6011999" y="1219396"/>
            <a:ext cx="2951026" cy="1615921"/>
          </a:xfrm>
          <a:prstGeom prst="rect">
            <a:avLst/>
          </a:prstGeom>
          <a:effectLst>
            <a:outerShdw blurRad="50800" dist="38100" dir="2700000" algn="tl" rotWithShape="0">
              <a:prstClr val="black">
                <a:alpha val="40000"/>
              </a:prstClr>
            </a:outerShdw>
          </a:effectLst>
        </p:spPr>
      </p:pic>
      <p:grpSp>
        <p:nvGrpSpPr>
          <p:cNvPr id="10" name="Group 9">
            <a:extLst>
              <a:ext uri="{FF2B5EF4-FFF2-40B4-BE49-F238E27FC236}">
                <a16:creationId xmlns:a16="http://schemas.microsoft.com/office/drawing/2014/main" id="{A0425B2C-8ECA-35DA-A5BC-745B7DA2894F}"/>
              </a:ext>
            </a:extLst>
          </p:cNvPr>
          <p:cNvGrpSpPr/>
          <p:nvPr/>
        </p:nvGrpSpPr>
        <p:grpSpPr>
          <a:xfrm>
            <a:off x="2911193" y="942754"/>
            <a:ext cx="2837773" cy="3412666"/>
            <a:chOff x="1399705" y="5496550"/>
            <a:chExt cx="2837773" cy="3412666"/>
          </a:xfrm>
        </p:grpSpPr>
        <p:sp>
          <p:nvSpPr>
            <p:cNvPr id="3" name="Rectangle 2">
              <a:extLst>
                <a:ext uri="{FF2B5EF4-FFF2-40B4-BE49-F238E27FC236}">
                  <a16:creationId xmlns:a16="http://schemas.microsoft.com/office/drawing/2014/main" id="{FD674CB0-BC85-5C1D-C6BF-B763E7443CF0}"/>
                </a:ext>
              </a:extLst>
            </p:cNvPr>
            <p:cNvSpPr>
              <a:spLocks noChangeArrowheads="1"/>
            </p:cNvSpPr>
            <p:nvPr/>
          </p:nvSpPr>
          <p:spPr bwMode="auto">
            <a:xfrm>
              <a:off x="1714856" y="6067412"/>
              <a:ext cx="2522622" cy="284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Aft>
                  <a:spcPts val="1000"/>
                </a:spcAft>
              </a:pPr>
              <a:r>
                <a:rPr lang="en-GB" altLang="en-US" sz="1400" b="1" i="1">
                  <a:solidFill>
                    <a:schemeClr val="accent1"/>
                  </a:solidFill>
                  <a:latin typeface="+mj-lt"/>
                </a:rPr>
                <a:t>We have found that certain features of the UK cloud services markets lead to adverse effects on competition…</a:t>
              </a:r>
            </a:p>
            <a:p>
              <a:pPr defTabSz="914400" eaLnBrk="0" fontAlgn="base" hangingPunct="0">
                <a:spcAft>
                  <a:spcPts val="1000"/>
                </a:spcAft>
              </a:pPr>
              <a:r>
                <a:rPr lang="en-GB" altLang="en-US" sz="1400" b="1" i="1">
                  <a:solidFill>
                    <a:schemeClr val="accent1"/>
                  </a:solidFill>
                  <a:latin typeface="+mj-lt"/>
                </a:rPr>
                <a:t>We think outcomes for customers would be better if cloud markets were more competitive”</a:t>
              </a:r>
            </a:p>
            <a:p>
              <a:pPr algn="r" defTabSz="914400" eaLnBrk="0" fontAlgn="base" hangingPunct="0">
                <a:spcAft>
                  <a:spcPts val="1000"/>
                </a:spcAft>
              </a:pPr>
              <a:br>
                <a:rPr lang="en-US" altLang="en-US" sz="1600">
                  <a:latin typeface="Arial" panose="020B0604020202020204" pitchFamily="34" charset="0"/>
                </a:rPr>
              </a:br>
              <a:endParaRPr lang="en-US" altLang="en-US" sz="1600">
                <a:latin typeface="Arial" panose="020B0604020202020204" pitchFamily="34" charset="0"/>
              </a:endParaRPr>
            </a:p>
          </p:txBody>
        </p:sp>
        <p:sp>
          <p:nvSpPr>
            <p:cNvPr id="8" name="TextBox 7">
              <a:extLst>
                <a:ext uri="{FF2B5EF4-FFF2-40B4-BE49-F238E27FC236}">
                  <a16:creationId xmlns:a16="http://schemas.microsoft.com/office/drawing/2014/main" id="{9AC10749-0EB4-195B-3E73-57388DA2C051}"/>
                </a:ext>
              </a:extLst>
            </p:cNvPr>
            <p:cNvSpPr txBox="1"/>
            <p:nvPr/>
          </p:nvSpPr>
          <p:spPr>
            <a:xfrm>
              <a:off x="1399705" y="5496550"/>
              <a:ext cx="630301" cy="1446550"/>
            </a:xfrm>
            <a:prstGeom prst="rect">
              <a:avLst/>
            </a:prstGeom>
            <a:noFill/>
          </p:spPr>
          <p:txBody>
            <a:bodyPr wrap="none" rtlCol="0">
              <a:spAutoFit/>
            </a:bodyPr>
            <a:lstStyle/>
            <a:p>
              <a:r>
                <a:rPr lang="en-GB" sz="8800">
                  <a:solidFill>
                    <a:schemeClr val="tx2">
                      <a:lumMod val="90000"/>
                    </a:schemeClr>
                  </a:solidFill>
                </a:rPr>
                <a:t>“</a:t>
              </a:r>
            </a:p>
          </p:txBody>
        </p:sp>
        <p:sp>
          <p:nvSpPr>
            <p:cNvPr id="9" name="TextBox 8">
              <a:extLst>
                <a:ext uri="{FF2B5EF4-FFF2-40B4-BE49-F238E27FC236}">
                  <a16:creationId xmlns:a16="http://schemas.microsoft.com/office/drawing/2014/main" id="{6BEA8487-E09A-CA8F-E824-CE49C197EB74}"/>
                </a:ext>
              </a:extLst>
            </p:cNvPr>
            <p:cNvSpPr txBox="1"/>
            <p:nvPr/>
          </p:nvSpPr>
          <p:spPr>
            <a:xfrm>
              <a:off x="1698364" y="8266507"/>
              <a:ext cx="2539114" cy="461665"/>
            </a:xfrm>
            <a:prstGeom prst="rect">
              <a:avLst/>
            </a:prstGeom>
            <a:noFill/>
          </p:spPr>
          <p:txBody>
            <a:bodyPr wrap="square">
              <a:spAutoFit/>
            </a:bodyPr>
            <a:lstStyle/>
            <a:p>
              <a:pPr algn="r"/>
              <a:r>
                <a:rPr lang="fr-FR" altLang="en-US" sz="1200">
                  <a:latin typeface="+mj-lt"/>
                </a:rPr>
                <a:t>CMA - CLOUD SERVICES MARKET INVESTIGATION</a:t>
              </a:r>
            </a:p>
          </p:txBody>
        </p:sp>
      </p:grpSp>
    </p:spTree>
    <p:extLst>
      <p:ext uri="{BB962C8B-B14F-4D97-AF65-F5344CB8AC3E}">
        <p14:creationId xmlns:p14="http://schemas.microsoft.com/office/powerpoint/2010/main" val="2290611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43454-DF99-3930-D49B-8C02BB098788}"/>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B9636619-9ECD-37AF-0DC5-60C71D208110}"/>
              </a:ext>
            </a:extLst>
          </p:cNvPr>
          <p:cNvSpPr>
            <a:spLocks noGrp="1"/>
          </p:cNvSpPr>
          <p:nvPr>
            <p:ph type="ftr" sz="quarter" idx="11"/>
          </p:nvPr>
        </p:nvSpPr>
        <p:spPr/>
        <p:txBody>
          <a:bodyPr/>
          <a:lstStyle/>
          <a:p>
            <a:r>
              <a:rPr lang="en-GB"/>
              <a:t>Schematic illustration, for information  only.</a:t>
            </a:r>
            <a:endParaRPr lang="en-US"/>
          </a:p>
        </p:txBody>
      </p:sp>
      <p:sp>
        <p:nvSpPr>
          <p:cNvPr id="25" name="Text Placeholder 24">
            <a:extLst>
              <a:ext uri="{FF2B5EF4-FFF2-40B4-BE49-F238E27FC236}">
                <a16:creationId xmlns:a16="http://schemas.microsoft.com/office/drawing/2014/main" id="{FE45E958-5F4B-15A5-89A2-F38708298E71}"/>
              </a:ext>
            </a:extLst>
          </p:cNvPr>
          <p:cNvSpPr>
            <a:spLocks noGrp="1"/>
          </p:cNvSpPr>
          <p:nvPr>
            <p:ph type="body" idx="13"/>
          </p:nvPr>
        </p:nvSpPr>
        <p:spPr/>
        <p:txBody>
          <a:bodyPr/>
          <a:lstStyle/>
          <a:p>
            <a:r>
              <a:rPr lang="en-GB"/>
              <a:t> </a:t>
            </a:r>
          </a:p>
        </p:txBody>
      </p:sp>
      <p:sp>
        <p:nvSpPr>
          <p:cNvPr id="2" name="Title 1">
            <a:extLst>
              <a:ext uri="{FF2B5EF4-FFF2-40B4-BE49-F238E27FC236}">
                <a16:creationId xmlns:a16="http://schemas.microsoft.com/office/drawing/2014/main" id="{38895D3D-24C0-26F7-BC26-17EED3931076}"/>
              </a:ext>
            </a:extLst>
          </p:cNvPr>
          <p:cNvSpPr>
            <a:spLocks noGrp="1"/>
          </p:cNvSpPr>
          <p:nvPr>
            <p:ph type="title"/>
          </p:nvPr>
        </p:nvSpPr>
        <p:spPr/>
        <p:txBody>
          <a:bodyPr/>
          <a:lstStyle/>
          <a:p>
            <a:r>
              <a:rPr lang="en-GB"/>
              <a:t>Why Cloud for Quant Research?</a:t>
            </a:r>
          </a:p>
        </p:txBody>
      </p:sp>
      <p:sp>
        <p:nvSpPr>
          <p:cNvPr id="6" name="Text Placeholder 13">
            <a:extLst>
              <a:ext uri="{FF2B5EF4-FFF2-40B4-BE49-F238E27FC236}">
                <a16:creationId xmlns:a16="http://schemas.microsoft.com/office/drawing/2014/main" id="{E3CEF260-791B-DA9D-C054-B0459997CC38}"/>
              </a:ext>
            </a:extLst>
          </p:cNvPr>
          <p:cNvSpPr txBox="1">
            <a:spLocks/>
          </p:cNvSpPr>
          <p:nvPr/>
        </p:nvSpPr>
        <p:spPr>
          <a:xfrm>
            <a:off x="0" y="907338"/>
            <a:ext cx="9144000" cy="833663"/>
          </a:xfrm>
          <a:prstGeom prst="rect">
            <a:avLst/>
          </a:prstGeom>
          <a:solidFill>
            <a:schemeClr val="bg2"/>
          </a:solidFill>
        </p:spPr>
        <p:txBody>
          <a:bodyPr/>
          <a:lstStyle>
            <a:lvl1pPr marL="0" indent="0" algn="l" defTabSz="779252" rtl="0" eaLnBrk="1" latinLnBrk="0" hangingPunct="1">
              <a:lnSpc>
                <a:spcPct val="100000"/>
              </a:lnSpc>
              <a:spcBef>
                <a:spcPts val="0"/>
              </a:spcBef>
              <a:spcAft>
                <a:spcPts val="600"/>
              </a:spcAft>
              <a:buClr>
                <a:schemeClr val="tx1"/>
              </a:buClr>
              <a:buSzPct val="100000"/>
              <a:buFont typeface="Arial" panose="020B0604020202020204" pitchFamily="34" charset="0"/>
              <a:buNone/>
              <a:defRPr sz="1200" kern="1200">
                <a:solidFill>
                  <a:schemeClr val="tx1"/>
                </a:solidFill>
                <a:latin typeface="+mj-lt"/>
                <a:ea typeface="+mn-ea"/>
                <a:cs typeface="+mn-cs"/>
              </a:defRPr>
            </a:lvl1pPr>
            <a:lvl2pPr marL="0" indent="0" algn="l" defTabSz="779252" rtl="0" eaLnBrk="1" latinLnBrk="0" hangingPunct="1">
              <a:lnSpc>
                <a:spcPct val="100000"/>
              </a:lnSpc>
              <a:spcBef>
                <a:spcPts val="0"/>
              </a:spcBef>
              <a:spcAft>
                <a:spcPts val="600"/>
              </a:spcAft>
              <a:buClr>
                <a:schemeClr val="tx1"/>
              </a:buClr>
              <a:buSzPct val="100000"/>
              <a:buFont typeface="Rubik" pitchFamily="2" charset="-79"/>
              <a:buNone/>
              <a:defRPr sz="1200" kern="1200">
                <a:solidFill>
                  <a:schemeClr val="tx1"/>
                </a:solidFill>
                <a:latin typeface="+mn-lt"/>
                <a:ea typeface="+mn-ea"/>
                <a:cs typeface="+mn-cs"/>
              </a:defRPr>
            </a:lvl2pPr>
            <a:lvl3pPr marL="177800" indent="-177800" algn="l" defTabSz="779252"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200" kern="1200">
                <a:solidFill>
                  <a:schemeClr val="tx1"/>
                </a:solidFill>
                <a:latin typeface="+mn-lt"/>
                <a:ea typeface="+mn-ea"/>
                <a:cs typeface="+mn-cs"/>
              </a:defRPr>
            </a:lvl3pPr>
            <a:lvl4pPr marL="361950" indent="-184150" algn="l" defTabSz="779252" rtl="0" eaLnBrk="1" latinLnBrk="0" hangingPunct="1">
              <a:lnSpc>
                <a:spcPct val="100000"/>
              </a:lnSpc>
              <a:spcBef>
                <a:spcPts val="0"/>
              </a:spcBef>
              <a:spcAft>
                <a:spcPts val="300"/>
              </a:spcAft>
              <a:buClr>
                <a:schemeClr val="tx1"/>
              </a:buClr>
              <a:buSzPct val="100000"/>
              <a:buFont typeface="Rubik" pitchFamily="2" charset="-79"/>
              <a:buChar char="–"/>
              <a:defRPr sz="1200" kern="1200">
                <a:solidFill>
                  <a:schemeClr val="tx1"/>
                </a:solidFill>
                <a:latin typeface="+mn-lt"/>
                <a:ea typeface="+mn-ea"/>
                <a:cs typeface="+mn-cs"/>
              </a:defRPr>
            </a:lvl4pPr>
            <a:lvl5pPr marL="539750" indent="-177800" algn="l" defTabSz="779252" rtl="0" eaLnBrk="1" latinLnBrk="0" hangingPunct="1">
              <a:lnSpc>
                <a:spcPct val="100000"/>
              </a:lnSpc>
              <a:spcBef>
                <a:spcPts val="0"/>
              </a:spcBef>
              <a:spcAft>
                <a:spcPts val="300"/>
              </a:spcAft>
              <a:buClr>
                <a:schemeClr val="tx1"/>
              </a:buClr>
              <a:buSzPct val="100000"/>
              <a:buFont typeface="Rubik" pitchFamily="2" charset="-79"/>
              <a:buChar char="•"/>
              <a:defRPr sz="1200" kern="1200">
                <a:solidFill>
                  <a:schemeClr val="tx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a:lstStyle>
          <a:p>
            <a:pPr algn="ctr"/>
            <a:r>
              <a:rPr lang="en-GB" sz="1800"/>
              <a:t>“I need to run a suite of </a:t>
            </a:r>
            <a:r>
              <a:rPr lang="en-GB" sz="1800" err="1"/>
              <a:t>backtests</a:t>
            </a:r>
            <a:r>
              <a:rPr lang="en-GB" sz="1800"/>
              <a:t> on 10k US Equities with 1000 cores and 50 Terabytes of RAM.”</a:t>
            </a:r>
          </a:p>
        </p:txBody>
      </p:sp>
      <p:cxnSp>
        <p:nvCxnSpPr>
          <p:cNvPr id="7" name="Straight Connector 6">
            <a:extLst>
              <a:ext uri="{FF2B5EF4-FFF2-40B4-BE49-F238E27FC236}">
                <a16:creationId xmlns:a16="http://schemas.microsoft.com/office/drawing/2014/main" id="{FF672D6B-7366-13C6-3A74-622CD1670725}"/>
              </a:ext>
            </a:extLst>
          </p:cNvPr>
          <p:cNvCxnSpPr>
            <a:cxnSpLocks/>
          </p:cNvCxnSpPr>
          <p:nvPr/>
        </p:nvCxnSpPr>
        <p:spPr>
          <a:xfrm>
            <a:off x="1217493" y="1816100"/>
            <a:ext cx="0" cy="3049588"/>
          </a:xfrm>
          <a:prstGeom prst="line">
            <a:avLst/>
          </a:prstGeom>
          <a:ln w="25400">
            <a:solidFill>
              <a:srgbClr val="51AFBF"/>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A19CA785-1327-EC73-CDAA-B2B58344DAEA}"/>
              </a:ext>
            </a:extLst>
          </p:cNvPr>
          <p:cNvGrpSpPr/>
          <p:nvPr/>
        </p:nvGrpSpPr>
        <p:grpSpPr>
          <a:xfrm>
            <a:off x="1011974" y="2206103"/>
            <a:ext cx="3166814" cy="577800"/>
            <a:chOff x="2011951" y="2366816"/>
            <a:chExt cx="3166814" cy="577800"/>
          </a:xfrm>
        </p:grpSpPr>
        <p:sp>
          <p:nvSpPr>
            <p:cNvPr id="27" name="Rectangle 26">
              <a:extLst>
                <a:ext uri="{FF2B5EF4-FFF2-40B4-BE49-F238E27FC236}">
                  <a16:creationId xmlns:a16="http://schemas.microsoft.com/office/drawing/2014/main" id="{7775C9FD-4B06-CD7E-93A3-925595FD70E1}"/>
                </a:ext>
              </a:extLst>
            </p:cNvPr>
            <p:cNvSpPr/>
            <p:nvPr/>
          </p:nvSpPr>
          <p:spPr>
            <a:xfrm>
              <a:off x="2011951" y="2366816"/>
              <a:ext cx="3166814" cy="57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mj-lt"/>
                </a:rPr>
                <a:t>IP safety?</a:t>
              </a:r>
            </a:p>
          </p:txBody>
        </p:sp>
        <p:pic>
          <p:nvPicPr>
            <p:cNvPr id="39" name="Graphic 38" descr="Lock with solid fill">
              <a:extLst>
                <a:ext uri="{FF2B5EF4-FFF2-40B4-BE49-F238E27FC236}">
                  <a16:creationId xmlns:a16="http://schemas.microsoft.com/office/drawing/2014/main" id="{0211A4B7-DFB9-CA07-CD4D-153D2028438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057305" y="2436739"/>
              <a:ext cx="389949" cy="389949"/>
            </a:xfrm>
            <a:prstGeom prst="rect">
              <a:avLst/>
            </a:prstGeom>
            <a:effectLst>
              <a:outerShdw blurRad="50800" dist="38100" dir="2700000" algn="tl" rotWithShape="0">
                <a:prstClr val="black">
                  <a:alpha val="40000"/>
                </a:prstClr>
              </a:outerShdw>
            </a:effectLst>
          </p:spPr>
        </p:pic>
      </p:grpSp>
      <p:grpSp>
        <p:nvGrpSpPr>
          <p:cNvPr id="53" name="Group 52">
            <a:extLst>
              <a:ext uri="{FF2B5EF4-FFF2-40B4-BE49-F238E27FC236}">
                <a16:creationId xmlns:a16="http://schemas.microsoft.com/office/drawing/2014/main" id="{F791754E-EE69-54CD-0D1F-64531431A5AF}"/>
              </a:ext>
            </a:extLst>
          </p:cNvPr>
          <p:cNvGrpSpPr/>
          <p:nvPr/>
        </p:nvGrpSpPr>
        <p:grpSpPr>
          <a:xfrm>
            <a:off x="1007444" y="3005526"/>
            <a:ext cx="3166814" cy="577800"/>
            <a:chOff x="2007421" y="3167017"/>
            <a:chExt cx="3166814" cy="577800"/>
          </a:xfrm>
        </p:grpSpPr>
        <p:sp>
          <p:nvSpPr>
            <p:cNvPr id="29" name="Rectangle 28">
              <a:extLst>
                <a:ext uri="{FF2B5EF4-FFF2-40B4-BE49-F238E27FC236}">
                  <a16:creationId xmlns:a16="http://schemas.microsoft.com/office/drawing/2014/main" id="{ABE11A2F-D8D4-2588-D42A-9AD61E21386B}"/>
                </a:ext>
              </a:extLst>
            </p:cNvPr>
            <p:cNvSpPr/>
            <p:nvPr/>
          </p:nvSpPr>
          <p:spPr>
            <a:xfrm>
              <a:off x="2007421" y="3167017"/>
              <a:ext cx="3166814" cy="57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mj-lt"/>
                </a:rPr>
                <a:t>Speed of Delivery &amp; </a:t>
              </a:r>
            </a:p>
            <a:p>
              <a:pPr algn="ctr"/>
              <a:r>
                <a:rPr lang="en-GB" sz="1600">
                  <a:solidFill>
                    <a:schemeClr val="tx1"/>
                  </a:solidFill>
                  <a:latin typeface="+mj-lt"/>
                </a:rPr>
                <a:t>Scalability?</a:t>
              </a:r>
            </a:p>
          </p:txBody>
        </p:sp>
        <p:grpSp>
          <p:nvGrpSpPr>
            <p:cNvPr id="40" name="Group 39">
              <a:extLst>
                <a:ext uri="{FF2B5EF4-FFF2-40B4-BE49-F238E27FC236}">
                  <a16:creationId xmlns:a16="http://schemas.microsoft.com/office/drawing/2014/main" id="{616A3635-9BBF-0E97-2C11-5DEF508BB100}"/>
                </a:ext>
              </a:extLst>
            </p:cNvPr>
            <p:cNvGrpSpPr/>
            <p:nvPr/>
          </p:nvGrpSpPr>
          <p:grpSpPr>
            <a:xfrm>
              <a:off x="2133753" y="3269800"/>
              <a:ext cx="322754" cy="313864"/>
              <a:chOff x="4775127" y="1796908"/>
              <a:chExt cx="565880" cy="550293"/>
            </a:xfrm>
            <a:solidFill>
              <a:schemeClr val="tx1"/>
            </a:solidFill>
            <a:effectLst>
              <a:outerShdw blurRad="50800" dist="38100" dir="2700000" algn="tl" rotWithShape="0">
                <a:prstClr val="black">
                  <a:alpha val="40000"/>
                </a:prstClr>
              </a:outerShdw>
            </a:effectLst>
          </p:grpSpPr>
          <p:sp>
            <p:nvSpPr>
              <p:cNvPr id="41" name="Rectangle: Rounded Corners 40">
                <a:extLst>
                  <a:ext uri="{FF2B5EF4-FFF2-40B4-BE49-F238E27FC236}">
                    <a16:creationId xmlns:a16="http://schemas.microsoft.com/office/drawing/2014/main" id="{C4C518CF-27D8-6810-C5FC-8269870EF23C}"/>
                  </a:ext>
                </a:extLst>
              </p:cNvPr>
              <p:cNvSpPr/>
              <p:nvPr/>
            </p:nvSpPr>
            <p:spPr>
              <a:xfrm>
                <a:off x="4921907" y="1796908"/>
                <a:ext cx="419100" cy="4191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2" name="Rectangle: Rounded Corners 41">
                <a:extLst>
                  <a:ext uri="{FF2B5EF4-FFF2-40B4-BE49-F238E27FC236}">
                    <a16:creationId xmlns:a16="http://schemas.microsoft.com/office/drawing/2014/main" id="{F0AE671F-26AA-3A9F-E726-733A4164BD94}"/>
                  </a:ext>
                </a:extLst>
              </p:cNvPr>
              <p:cNvSpPr/>
              <p:nvPr/>
            </p:nvSpPr>
            <p:spPr>
              <a:xfrm>
                <a:off x="4775127" y="2084815"/>
                <a:ext cx="262386" cy="26238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3" name="Freeform: Shape 42">
                <a:extLst>
                  <a:ext uri="{FF2B5EF4-FFF2-40B4-BE49-F238E27FC236}">
                    <a16:creationId xmlns:a16="http://schemas.microsoft.com/office/drawing/2014/main" id="{6F430302-C74E-55F9-D824-AD65D5FADDB4}"/>
                  </a:ext>
                </a:extLst>
              </p:cNvPr>
              <p:cNvSpPr/>
              <p:nvPr/>
            </p:nvSpPr>
            <p:spPr>
              <a:xfrm>
                <a:off x="4851711" y="1867523"/>
                <a:ext cx="425021" cy="419100"/>
              </a:xfrm>
              <a:custGeom>
                <a:avLst/>
                <a:gdLst>
                  <a:gd name="connsiteX0" fmla="*/ 0 w 395287"/>
                  <a:gd name="connsiteY0" fmla="*/ 419100 h 419100"/>
                  <a:gd name="connsiteX1" fmla="*/ 395287 w 395287"/>
                  <a:gd name="connsiteY1" fmla="*/ 0 h 419100"/>
                </a:gdLst>
                <a:ahLst/>
                <a:cxnLst>
                  <a:cxn ang="0">
                    <a:pos x="connsiteX0" y="connsiteY0"/>
                  </a:cxn>
                  <a:cxn ang="0">
                    <a:pos x="connsiteX1" y="connsiteY1"/>
                  </a:cxn>
                </a:cxnLst>
                <a:rect l="l" t="t" r="r" b="b"/>
                <a:pathLst>
                  <a:path w="395287" h="419100">
                    <a:moveTo>
                      <a:pt x="0" y="419100"/>
                    </a:moveTo>
                    <a:lnTo>
                      <a:pt x="395287" y="0"/>
                    </a:lnTo>
                  </a:path>
                </a:pathLst>
              </a:custGeom>
              <a:grpFill/>
              <a:ln>
                <a:solidFill>
                  <a:schemeClr val="bg2"/>
                </a:solidFill>
                <a:headEnd type="none"/>
                <a:tailEnd type="arrow"/>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grpSp>
      </p:grpSp>
      <p:grpSp>
        <p:nvGrpSpPr>
          <p:cNvPr id="54" name="Group 53">
            <a:extLst>
              <a:ext uri="{FF2B5EF4-FFF2-40B4-BE49-F238E27FC236}">
                <a16:creationId xmlns:a16="http://schemas.microsoft.com/office/drawing/2014/main" id="{738A9024-7D4F-094E-7D3E-76D07D76761D}"/>
              </a:ext>
            </a:extLst>
          </p:cNvPr>
          <p:cNvGrpSpPr/>
          <p:nvPr/>
        </p:nvGrpSpPr>
        <p:grpSpPr>
          <a:xfrm>
            <a:off x="1007443" y="3817409"/>
            <a:ext cx="3166815" cy="577800"/>
            <a:chOff x="2007420" y="3978900"/>
            <a:chExt cx="3166815" cy="577800"/>
          </a:xfrm>
        </p:grpSpPr>
        <p:sp>
          <p:nvSpPr>
            <p:cNvPr id="30" name="Rectangle 29">
              <a:extLst>
                <a:ext uri="{FF2B5EF4-FFF2-40B4-BE49-F238E27FC236}">
                  <a16:creationId xmlns:a16="http://schemas.microsoft.com/office/drawing/2014/main" id="{AEAEDE68-FCE0-4A73-8FD5-153009EF8BB4}"/>
                </a:ext>
              </a:extLst>
            </p:cNvPr>
            <p:cNvSpPr/>
            <p:nvPr/>
          </p:nvSpPr>
          <p:spPr>
            <a:xfrm>
              <a:off x="2007421" y="3978900"/>
              <a:ext cx="3166814" cy="57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mj-lt"/>
                </a:rPr>
                <a:t>Cost?</a:t>
              </a:r>
            </a:p>
          </p:txBody>
        </p:sp>
        <p:pic>
          <p:nvPicPr>
            <p:cNvPr id="45" name="Graphic 44" descr="Single gear with solid fill">
              <a:extLst>
                <a:ext uri="{FF2B5EF4-FFF2-40B4-BE49-F238E27FC236}">
                  <a16:creationId xmlns:a16="http://schemas.microsoft.com/office/drawing/2014/main" id="{0738234C-FA7D-E56D-9194-B4E1EA4C42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07420" y="4018072"/>
              <a:ext cx="461819" cy="461819"/>
            </a:xfrm>
            <a:prstGeom prst="rect">
              <a:avLst/>
            </a:prstGeom>
          </p:spPr>
        </p:pic>
        <p:sp>
          <p:nvSpPr>
            <p:cNvPr id="48" name="Oval 47">
              <a:extLst>
                <a:ext uri="{FF2B5EF4-FFF2-40B4-BE49-F238E27FC236}">
                  <a16:creationId xmlns:a16="http://schemas.microsoft.com/office/drawing/2014/main" id="{95795576-177C-DE3E-1E6E-19FDBB051815}"/>
                </a:ext>
              </a:extLst>
            </p:cNvPr>
            <p:cNvSpPr/>
            <p:nvPr/>
          </p:nvSpPr>
          <p:spPr>
            <a:xfrm>
              <a:off x="2144967" y="4165072"/>
              <a:ext cx="173546" cy="17354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6" name="TextBox 45">
              <a:extLst>
                <a:ext uri="{FF2B5EF4-FFF2-40B4-BE49-F238E27FC236}">
                  <a16:creationId xmlns:a16="http://schemas.microsoft.com/office/drawing/2014/main" id="{6BBEBD8B-B57B-2327-DA04-A3D4776A22C7}"/>
                </a:ext>
              </a:extLst>
            </p:cNvPr>
            <p:cNvSpPr txBox="1"/>
            <p:nvPr/>
          </p:nvSpPr>
          <p:spPr>
            <a:xfrm>
              <a:off x="2097729" y="4138835"/>
              <a:ext cx="268022" cy="230832"/>
            </a:xfrm>
            <a:prstGeom prst="rect">
              <a:avLst/>
            </a:prstGeom>
            <a:noFill/>
          </p:spPr>
          <p:txBody>
            <a:bodyPr wrap="none" rtlCol="0">
              <a:spAutoFit/>
            </a:bodyPr>
            <a:lstStyle/>
            <a:p>
              <a:pPr algn="ctr"/>
              <a:r>
                <a:rPr lang="en-GB" sz="900" b="1">
                  <a:solidFill>
                    <a:schemeClr val="accent1"/>
                  </a:solidFill>
                  <a:latin typeface="+mj-lt"/>
                </a:rPr>
                <a:t>£</a:t>
              </a:r>
            </a:p>
          </p:txBody>
        </p:sp>
      </p:grpSp>
      <p:sp>
        <p:nvSpPr>
          <p:cNvPr id="49" name="Slide Number Placeholder 4">
            <a:extLst>
              <a:ext uri="{FF2B5EF4-FFF2-40B4-BE49-F238E27FC236}">
                <a16:creationId xmlns:a16="http://schemas.microsoft.com/office/drawing/2014/main" id="{39B828BF-6565-09A5-595D-6E4201DF7F5C}"/>
              </a:ext>
            </a:extLst>
          </p:cNvPr>
          <p:cNvSpPr txBox="1">
            <a:spLocks/>
          </p:cNvSpPr>
          <p:nvPr/>
        </p:nvSpPr>
        <p:spPr>
          <a:xfrm>
            <a:off x="8782050" y="4940876"/>
            <a:ext cx="361950" cy="175637"/>
          </a:xfrm>
          <a:prstGeom prst="rect">
            <a:avLst/>
          </a:prstGeom>
        </p:spPr>
        <p:txBody>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fld id="{6E444623-58D8-4E3E-8C85-44C0CE42EE74}" type="slidenum">
              <a:rPr lang="en-US" sz="800" smtClean="0"/>
              <a:pPr/>
              <a:t>13</a:t>
            </a:fld>
            <a:endParaRPr lang="en-US" sz="800"/>
          </a:p>
        </p:txBody>
      </p:sp>
      <p:sp>
        <p:nvSpPr>
          <p:cNvPr id="60" name="Rectangle 59">
            <a:extLst>
              <a:ext uri="{FF2B5EF4-FFF2-40B4-BE49-F238E27FC236}">
                <a16:creationId xmlns:a16="http://schemas.microsoft.com/office/drawing/2014/main" id="{ABC0D1EB-07EC-48C1-5EE4-213E297D7261}"/>
              </a:ext>
            </a:extLst>
          </p:cNvPr>
          <p:cNvSpPr/>
          <p:nvPr/>
        </p:nvSpPr>
        <p:spPr>
          <a:xfrm>
            <a:off x="4572000" y="2206103"/>
            <a:ext cx="3166814" cy="577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2"/>
                </a:solidFill>
                <a:latin typeface="+mj-lt"/>
              </a:rPr>
              <a:t>Draw?</a:t>
            </a:r>
          </a:p>
        </p:txBody>
      </p:sp>
      <p:sp>
        <p:nvSpPr>
          <p:cNvPr id="61" name="Rectangle 60">
            <a:extLst>
              <a:ext uri="{FF2B5EF4-FFF2-40B4-BE49-F238E27FC236}">
                <a16:creationId xmlns:a16="http://schemas.microsoft.com/office/drawing/2014/main" id="{363C5C13-F8BD-146D-C6AC-5066678946C4}"/>
              </a:ext>
            </a:extLst>
          </p:cNvPr>
          <p:cNvSpPr/>
          <p:nvPr/>
        </p:nvSpPr>
        <p:spPr>
          <a:xfrm>
            <a:off x="4572000" y="3005526"/>
            <a:ext cx="3166814" cy="577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2"/>
                </a:solidFill>
                <a:latin typeface="+mj-lt"/>
              </a:rPr>
              <a:t>Some Cloud Advantages</a:t>
            </a:r>
          </a:p>
        </p:txBody>
      </p:sp>
      <p:sp>
        <p:nvSpPr>
          <p:cNvPr id="62" name="Rectangle 61">
            <a:extLst>
              <a:ext uri="{FF2B5EF4-FFF2-40B4-BE49-F238E27FC236}">
                <a16:creationId xmlns:a16="http://schemas.microsoft.com/office/drawing/2014/main" id="{E1FF381A-417A-3BA2-E1BE-FCA454DF6DC2}"/>
              </a:ext>
            </a:extLst>
          </p:cNvPr>
          <p:cNvSpPr/>
          <p:nvPr/>
        </p:nvSpPr>
        <p:spPr>
          <a:xfrm>
            <a:off x="4572000" y="3817409"/>
            <a:ext cx="3166814" cy="577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2"/>
                </a:solidFill>
                <a:latin typeface="+mj-lt"/>
              </a:rPr>
              <a:t>Some On-Prem Advantages</a:t>
            </a:r>
          </a:p>
        </p:txBody>
      </p:sp>
      <p:cxnSp>
        <p:nvCxnSpPr>
          <p:cNvPr id="63" name="Straight Connector 62">
            <a:extLst>
              <a:ext uri="{FF2B5EF4-FFF2-40B4-BE49-F238E27FC236}">
                <a16:creationId xmlns:a16="http://schemas.microsoft.com/office/drawing/2014/main" id="{8F75B731-825C-DEED-522C-F71DDCCCA072}"/>
              </a:ext>
            </a:extLst>
          </p:cNvPr>
          <p:cNvCxnSpPr>
            <a:cxnSpLocks/>
            <a:stCxn id="60" idx="1"/>
          </p:cNvCxnSpPr>
          <p:nvPr/>
        </p:nvCxnSpPr>
        <p:spPr>
          <a:xfrm flipH="1" flipV="1">
            <a:off x="4178788" y="2494225"/>
            <a:ext cx="393212" cy="778"/>
          </a:xfrm>
          <a:prstGeom prst="line">
            <a:avLst/>
          </a:prstGeom>
          <a:ln w="25400">
            <a:solidFill>
              <a:srgbClr val="51AFB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8F7459D-32C8-A01B-224D-B5416408B938}"/>
              </a:ext>
            </a:extLst>
          </p:cNvPr>
          <p:cNvCxnSpPr>
            <a:cxnSpLocks/>
          </p:cNvCxnSpPr>
          <p:nvPr/>
        </p:nvCxnSpPr>
        <p:spPr>
          <a:xfrm flipH="1" flipV="1">
            <a:off x="4174257" y="3283830"/>
            <a:ext cx="393212" cy="778"/>
          </a:xfrm>
          <a:prstGeom prst="line">
            <a:avLst/>
          </a:prstGeom>
          <a:ln w="25400">
            <a:solidFill>
              <a:srgbClr val="51AFBF"/>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182707E-D5A0-F388-761E-76D1C2E7E985}"/>
              </a:ext>
            </a:extLst>
          </p:cNvPr>
          <p:cNvCxnSpPr>
            <a:cxnSpLocks/>
          </p:cNvCxnSpPr>
          <p:nvPr/>
        </p:nvCxnSpPr>
        <p:spPr>
          <a:xfrm flipH="1" flipV="1">
            <a:off x="4169726" y="4073435"/>
            <a:ext cx="393212" cy="778"/>
          </a:xfrm>
          <a:prstGeom prst="line">
            <a:avLst/>
          </a:prstGeom>
          <a:ln w="25400">
            <a:solidFill>
              <a:srgbClr val="51AF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056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820BD3-404F-A15C-4E18-CCF415F48FBE}"/>
              </a:ext>
            </a:extLst>
          </p:cNvPr>
          <p:cNvSpPr>
            <a:spLocks noGrp="1"/>
          </p:cNvSpPr>
          <p:nvPr>
            <p:ph type="ftr" sz="quarter" idx="11"/>
          </p:nvPr>
        </p:nvSpPr>
        <p:spPr>
          <a:xfrm>
            <a:off x="277813" y="4958307"/>
            <a:ext cx="8588372" cy="175637"/>
          </a:xfrm>
        </p:spPr>
        <p:txBody>
          <a:bodyPr/>
          <a:lstStyle/>
          <a:p>
            <a:pPr marL="0" marR="0" lvl="0" indent="0" algn="l" defTabSz="779252" rtl="0" eaLnBrk="1" fontAlgn="auto" latinLnBrk="0" hangingPunct="1">
              <a:lnSpc>
                <a:spcPct val="90000"/>
              </a:lnSpc>
              <a:spcBef>
                <a:spcPts val="170"/>
              </a:spcBef>
              <a:spcAft>
                <a:spcPts val="0"/>
              </a:spcAft>
              <a:buClrTx/>
              <a:buSzTx/>
              <a:buFontTx/>
              <a:buNone/>
              <a:tabLst/>
              <a:defRPr/>
            </a:pPr>
            <a:r>
              <a:rPr kumimoji="0" lang="en-GB" sz="700" b="0" i="0" u="none" strike="noStrike" kern="1200" cap="none" spc="0" normalizeH="0" baseline="0" noProof="0">
                <a:ln>
                  <a:noFill/>
                </a:ln>
                <a:solidFill>
                  <a:srgbClr val="FFFFFF">
                    <a:lumMod val="65000"/>
                  </a:srgbClr>
                </a:solidFill>
                <a:effectLst/>
                <a:uLnTx/>
                <a:uFillTx/>
                <a:latin typeface="Rubik"/>
                <a:ea typeface="+mn-ea"/>
                <a:cs typeface="+mn-cs"/>
              </a:rPr>
              <a:t>Schematic illustration, for information  only.</a:t>
            </a:r>
            <a:endParaRPr kumimoji="0" lang="en-US" sz="700" b="0" i="0" u="none" strike="noStrike" kern="1200" cap="none" spc="0" normalizeH="0" baseline="0" noProof="0">
              <a:ln>
                <a:noFill/>
              </a:ln>
              <a:solidFill>
                <a:srgbClr val="FFFFFF">
                  <a:lumMod val="65000"/>
                </a:srgbClr>
              </a:solidFill>
              <a:effectLst/>
              <a:uLnTx/>
              <a:uFillTx/>
              <a:latin typeface="Rubik"/>
              <a:ea typeface="+mn-ea"/>
              <a:cs typeface="+mn-cs"/>
            </a:endParaRPr>
          </a:p>
        </p:txBody>
      </p:sp>
      <p:sp>
        <p:nvSpPr>
          <p:cNvPr id="3" name="Text Placeholder 2">
            <a:extLst>
              <a:ext uri="{FF2B5EF4-FFF2-40B4-BE49-F238E27FC236}">
                <a16:creationId xmlns:a16="http://schemas.microsoft.com/office/drawing/2014/main" id="{7FB4EF36-06AB-FB8E-351A-153DA87A9803}"/>
              </a:ext>
            </a:extLst>
          </p:cNvPr>
          <p:cNvSpPr>
            <a:spLocks noGrp="1"/>
          </p:cNvSpPr>
          <p:nvPr>
            <p:ph type="body" idx="13"/>
          </p:nvPr>
        </p:nvSpPr>
        <p:spPr/>
        <p:txBody>
          <a:bodyPr/>
          <a:lstStyle/>
          <a:p>
            <a:r>
              <a:rPr lang="en-GB" dirty="0"/>
              <a:t> </a:t>
            </a:r>
          </a:p>
        </p:txBody>
      </p:sp>
      <p:sp>
        <p:nvSpPr>
          <p:cNvPr id="4" name="Title 3">
            <a:extLst>
              <a:ext uri="{FF2B5EF4-FFF2-40B4-BE49-F238E27FC236}">
                <a16:creationId xmlns:a16="http://schemas.microsoft.com/office/drawing/2014/main" id="{52935050-65BB-F42D-8BE8-9FB8AC8879EB}"/>
              </a:ext>
            </a:extLst>
          </p:cNvPr>
          <p:cNvSpPr>
            <a:spLocks noGrp="1"/>
          </p:cNvSpPr>
          <p:nvPr>
            <p:ph type="title"/>
          </p:nvPr>
        </p:nvSpPr>
        <p:spPr/>
        <p:txBody>
          <a:bodyPr/>
          <a:lstStyle/>
          <a:p>
            <a:r>
              <a:rPr lang="en-GB"/>
              <a:t>More Niche Use Cases &amp; Solutions?</a:t>
            </a:r>
          </a:p>
        </p:txBody>
      </p:sp>
      <p:grpSp>
        <p:nvGrpSpPr>
          <p:cNvPr id="11" name="Group 10">
            <a:extLst>
              <a:ext uri="{FF2B5EF4-FFF2-40B4-BE49-F238E27FC236}">
                <a16:creationId xmlns:a16="http://schemas.microsoft.com/office/drawing/2014/main" id="{716F6E09-642A-1D37-EFF1-5454D47E5DBD}"/>
              </a:ext>
            </a:extLst>
          </p:cNvPr>
          <p:cNvGrpSpPr/>
          <p:nvPr/>
        </p:nvGrpSpPr>
        <p:grpSpPr>
          <a:xfrm>
            <a:off x="1139391" y="1264518"/>
            <a:ext cx="3121459" cy="2761382"/>
            <a:chOff x="1139391" y="1264518"/>
            <a:chExt cx="3121459" cy="2761382"/>
          </a:xfrm>
        </p:grpSpPr>
        <p:cxnSp>
          <p:nvCxnSpPr>
            <p:cNvPr id="5" name="Straight Connector 4">
              <a:extLst>
                <a:ext uri="{FF2B5EF4-FFF2-40B4-BE49-F238E27FC236}">
                  <a16:creationId xmlns:a16="http://schemas.microsoft.com/office/drawing/2014/main" id="{C8FEB1CF-F70E-455D-B2C9-3A4CBC881CB1}"/>
                </a:ext>
              </a:extLst>
            </p:cNvPr>
            <p:cNvCxnSpPr>
              <a:cxnSpLocks/>
            </p:cNvCxnSpPr>
            <p:nvPr/>
          </p:nvCxnSpPr>
          <p:spPr>
            <a:xfrm>
              <a:off x="1288911" y="1264518"/>
              <a:ext cx="0" cy="2761382"/>
            </a:xfrm>
            <a:prstGeom prst="line">
              <a:avLst/>
            </a:prstGeom>
            <a:ln w="25400">
              <a:solidFill>
                <a:srgbClr val="51AFBF"/>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0CD3210-CB53-3FDE-227D-CF8E7F665A7D}"/>
                </a:ext>
              </a:extLst>
            </p:cNvPr>
            <p:cNvSpPr/>
            <p:nvPr/>
          </p:nvSpPr>
          <p:spPr>
            <a:xfrm>
              <a:off x="1139391" y="1544427"/>
              <a:ext cx="3121459" cy="57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Gen-AI</a:t>
              </a:r>
            </a:p>
          </p:txBody>
        </p:sp>
        <p:sp>
          <p:nvSpPr>
            <p:cNvPr id="7" name="Rectangle 6">
              <a:extLst>
                <a:ext uri="{FF2B5EF4-FFF2-40B4-BE49-F238E27FC236}">
                  <a16:creationId xmlns:a16="http://schemas.microsoft.com/office/drawing/2014/main" id="{52573DD1-308B-92E0-C3C0-8BC3636AD167}"/>
                </a:ext>
              </a:extLst>
            </p:cNvPr>
            <p:cNvSpPr/>
            <p:nvPr/>
          </p:nvSpPr>
          <p:spPr>
            <a:xfrm>
              <a:off x="1139391" y="2356309"/>
              <a:ext cx="3121459" cy="57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HFT</a:t>
              </a:r>
            </a:p>
          </p:txBody>
        </p:sp>
        <p:sp>
          <p:nvSpPr>
            <p:cNvPr id="8" name="Rectangle 7">
              <a:extLst>
                <a:ext uri="{FF2B5EF4-FFF2-40B4-BE49-F238E27FC236}">
                  <a16:creationId xmlns:a16="http://schemas.microsoft.com/office/drawing/2014/main" id="{30308C03-9CC8-3A91-B801-82DCF07C03BF}"/>
                </a:ext>
              </a:extLst>
            </p:cNvPr>
            <p:cNvSpPr/>
            <p:nvPr/>
          </p:nvSpPr>
          <p:spPr>
            <a:xfrm>
              <a:off x="1139391" y="3168191"/>
              <a:ext cx="3121459" cy="57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ML</a:t>
              </a:r>
            </a:p>
          </p:txBody>
        </p:sp>
      </p:grpSp>
      <p:cxnSp>
        <p:nvCxnSpPr>
          <p:cNvPr id="13" name="Straight Connector 12">
            <a:extLst>
              <a:ext uri="{FF2B5EF4-FFF2-40B4-BE49-F238E27FC236}">
                <a16:creationId xmlns:a16="http://schemas.microsoft.com/office/drawing/2014/main" id="{F0C27CF4-8565-F766-348B-E6F418A53F60}"/>
              </a:ext>
            </a:extLst>
          </p:cNvPr>
          <p:cNvCxnSpPr>
            <a:cxnSpLocks/>
          </p:cNvCxnSpPr>
          <p:nvPr/>
        </p:nvCxnSpPr>
        <p:spPr>
          <a:xfrm>
            <a:off x="5032670" y="1626977"/>
            <a:ext cx="0" cy="2052000"/>
          </a:xfrm>
          <a:prstGeom prst="line">
            <a:avLst/>
          </a:prstGeom>
          <a:ln w="25400">
            <a:solidFill>
              <a:srgbClr val="51AFB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ADBBE81-F490-D529-81A0-A7BAC0453BE7}"/>
              </a:ext>
            </a:extLst>
          </p:cNvPr>
          <p:cNvSpPr/>
          <p:nvPr/>
        </p:nvSpPr>
        <p:spPr>
          <a:xfrm>
            <a:off x="4883150" y="1862436"/>
            <a:ext cx="3121459" cy="57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Multi-Cloud?</a:t>
            </a:r>
          </a:p>
        </p:txBody>
      </p:sp>
      <p:sp>
        <p:nvSpPr>
          <p:cNvPr id="15" name="Rectangle 14">
            <a:extLst>
              <a:ext uri="{FF2B5EF4-FFF2-40B4-BE49-F238E27FC236}">
                <a16:creationId xmlns:a16="http://schemas.microsoft.com/office/drawing/2014/main" id="{13A1F818-211E-14C3-5D75-AACAC962F9CD}"/>
              </a:ext>
            </a:extLst>
          </p:cNvPr>
          <p:cNvSpPr/>
          <p:nvPr/>
        </p:nvSpPr>
        <p:spPr>
          <a:xfrm>
            <a:off x="4883150" y="2838093"/>
            <a:ext cx="3121459" cy="57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Hybrid?</a:t>
            </a:r>
          </a:p>
        </p:txBody>
      </p:sp>
      <p:grpSp>
        <p:nvGrpSpPr>
          <p:cNvPr id="45" name="Group 44">
            <a:extLst>
              <a:ext uri="{FF2B5EF4-FFF2-40B4-BE49-F238E27FC236}">
                <a16:creationId xmlns:a16="http://schemas.microsoft.com/office/drawing/2014/main" id="{A7DFCABD-4C2E-9666-5777-413292EBDC53}"/>
              </a:ext>
            </a:extLst>
          </p:cNvPr>
          <p:cNvGrpSpPr/>
          <p:nvPr/>
        </p:nvGrpSpPr>
        <p:grpSpPr>
          <a:xfrm>
            <a:off x="1234840" y="1652869"/>
            <a:ext cx="275227" cy="342933"/>
            <a:chOff x="-4716639" y="3602889"/>
            <a:chExt cx="1189584" cy="1482222"/>
          </a:xfrm>
        </p:grpSpPr>
        <p:sp>
          <p:nvSpPr>
            <p:cNvPr id="40" name="Freeform 101">
              <a:extLst>
                <a:ext uri="{FF2B5EF4-FFF2-40B4-BE49-F238E27FC236}">
                  <a16:creationId xmlns:a16="http://schemas.microsoft.com/office/drawing/2014/main" id="{61839385-388C-7A7F-2E05-0A3B0BD8A784}"/>
                </a:ext>
              </a:extLst>
            </p:cNvPr>
            <p:cNvSpPr>
              <a:spLocks noChangeArrowheads="1"/>
            </p:cNvSpPr>
            <p:nvPr/>
          </p:nvSpPr>
          <p:spPr bwMode="auto">
            <a:xfrm>
              <a:off x="-4716639" y="3602889"/>
              <a:ext cx="1189584" cy="1482222"/>
            </a:xfrm>
            <a:custGeom>
              <a:avLst/>
              <a:gdLst>
                <a:gd name="T0" fmla="*/ 1712553 w 4756"/>
                <a:gd name="T1" fmla="*/ 1164712 h 5875"/>
                <a:gd name="T2" fmla="*/ 1712193 w 4756"/>
                <a:gd name="T3" fmla="*/ 1160753 h 5875"/>
                <a:gd name="T4" fmla="*/ 1702829 w 4756"/>
                <a:gd name="T5" fmla="*/ 1137718 h 5875"/>
                <a:gd name="T6" fmla="*/ 1688062 w 4756"/>
                <a:gd name="T7" fmla="*/ 1113963 h 5875"/>
                <a:gd name="T8" fmla="*/ 1561647 w 4756"/>
                <a:gd name="T9" fmla="*/ 919604 h 5875"/>
                <a:gd name="T10" fmla="*/ 1542558 w 4756"/>
                <a:gd name="T11" fmla="*/ 780674 h 5875"/>
                <a:gd name="T12" fmla="*/ 1537516 w 4756"/>
                <a:gd name="T13" fmla="*/ 533047 h 5875"/>
                <a:gd name="T14" fmla="*/ 1006643 w 4756"/>
                <a:gd name="T15" fmla="*/ 52189 h 5875"/>
                <a:gd name="T16" fmla="*/ 123174 w 4756"/>
                <a:gd name="T17" fmla="*/ 394836 h 5875"/>
                <a:gd name="T18" fmla="*/ 33495 w 4756"/>
                <a:gd name="T19" fmla="*/ 584516 h 5875"/>
                <a:gd name="T20" fmla="*/ 13326 w 4756"/>
                <a:gd name="T21" fmla="*/ 908807 h 5875"/>
                <a:gd name="T22" fmla="*/ 35296 w 4756"/>
                <a:gd name="T23" fmla="*/ 1025062 h 5875"/>
                <a:gd name="T24" fmla="*/ 207091 w 4756"/>
                <a:gd name="T25" fmla="*/ 1356551 h 5875"/>
                <a:gd name="T26" fmla="*/ 313698 w 4756"/>
                <a:gd name="T27" fmla="*/ 1841368 h 5875"/>
                <a:gd name="T28" fmla="*/ 237344 w 4756"/>
                <a:gd name="T29" fmla="*/ 2103032 h 5875"/>
                <a:gd name="T30" fmla="*/ 1130537 w 4756"/>
                <a:gd name="T31" fmla="*/ 2114190 h 5875"/>
                <a:gd name="T32" fmla="*/ 1128376 w 4756"/>
                <a:gd name="T33" fmla="*/ 2104472 h 5875"/>
                <a:gd name="T34" fmla="*/ 1103525 w 4756"/>
                <a:gd name="T35" fmla="*/ 1843168 h 5875"/>
                <a:gd name="T36" fmla="*/ 1199687 w 4756"/>
                <a:gd name="T37" fmla="*/ 1743829 h 5875"/>
                <a:gd name="T38" fmla="*/ 1425507 w 4756"/>
                <a:gd name="T39" fmla="*/ 1735191 h 5875"/>
                <a:gd name="T40" fmla="*/ 1486013 w 4756"/>
                <a:gd name="T41" fmla="*/ 1731232 h 5875"/>
                <a:gd name="T42" fmla="*/ 1559486 w 4756"/>
                <a:gd name="T43" fmla="*/ 1631893 h 5875"/>
                <a:gd name="T44" fmla="*/ 1555524 w 4756"/>
                <a:gd name="T45" fmla="*/ 1540472 h 5875"/>
                <a:gd name="T46" fmla="*/ 1577493 w 4756"/>
                <a:gd name="T47" fmla="*/ 1487563 h 5875"/>
                <a:gd name="T48" fmla="*/ 1580015 w 4756"/>
                <a:gd name="T49" fmla="*/ 1411980 h 5875"/>
                <a:gd name="T50" fmla="*/ 1603065 w 4756"/>
                <a:gd name="T51" fmla="*/ 1330277 h 5875"/>
                <a:gd name="T52" fmla="*/ 1622873 w 4756"/>
                <a:gd name="T53" fmla="*/ 1238496 h 5875"/>
                <a:gd name="T54" fmla="*/ 1639081 w 4756"/>
                <a:gd name="T55" fmla="*/ 1230938 h 5875"/>
                <a:gd name="T56" fmla="*/ 1639441 w 4756"/>
                <a:gd name="T57" fmla="*/ 1230578 h 5875"/>
                <a:gd name="T58" fmla="*/ 1639801 w 4756"/>
                <a:gd name="T59" fmla="*/ 1230578 h 5875"/>
                <a:gd name="T60" fmla="*/ 1640521 w 4756"/>
                <a:gd name="T61" fmla="*/ 1230578 h 5875"/>
                <a:gd name="T62" fmla="*/ 1648085 w 4756"/>
                <a:gd name="T63" fmla="*/ 1226619 h 5875"/>
                <a:gd name="T64" fmla="*/ 1652767 w 4756"/>
                <a:gd name="T65" fmla="*/ 1224099 h 5875"/>
                <a:gd name="T66" fmla="*/ 1656008 w 4756"/>
                <a:gd name="T67" fmla="*/ 1221940 h 5875"/>
                <a:gd name="T68" fmla="*/ 1662131 w 4756"/>
                <a:gd name="T69" fmla="*/ 1218701 h 5875"/>
                <a:gd name="T70" fmla="*/ 1663211 w 4756"/>
                <a:gd name="T71" fmla="*/ 1217981 h 5875"/>
                <a:gd name="T72" fmla="*/ 1699587 w 4756"/>
                <a:gd name="T73" fmla="*/ 1194226 h 5875"/>
                <a:gd name="T74" fmla="*/ 1699587 w 4756"/>
                <a:gd name="T75" fmla="*/ 1194226 h 5875"/>
                <a:gd name="T76" fmla="*/ 1699587 w 4756"/>
                <a:gd name="T77" fmla="*/ 1194226 h 5875"/>
                <a:gd name="T78" fmla="*/ 1712193 w 4756"/>
                <a:gd name="T79" fmla="*/ 1173710 h 5875"/>
                <a:gd name="T80" fmla="*/ 1712553 w 4756"/>
                <a:gd name="T81" fmla="*/ 1170111 h 58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756" h="5875">
                  <a:moveTo>
                    <a:pt x="4755" y="3236"/>
                  </a:moveTo>
                  <a:lnTo>
                    <a:pt x="4755" y="3236"/>
                  </a:lnTo>
                  <a:cubicBezTo>
                    <a:pt x="4755" y="3233"/>
                    <a:pt x="4754" y="3229"/>
                    <a:pt x="4754" y="3225"/>
                  </a:cubicBezTo>
                  <a:cubicBezTo>
                    <a:pt x="4751" y="3207"/>
                    <a:pt x="4743" y="3185"/>
                    <a:pt x="4728" y="3161"/>
                  </a:cubicBezTo>
                  <a:lnTo>
                    <a:pt x="4687" y="3095"/>
                  </a:lnTo>
                  <a:cubicBezTo>
                    <a:pt x="4570" y="2915"/>
                    <a:pt x="4452" y="2735"/>
                    <a:pt x="4336" y="2555"/>
                  </a:cubicBezTo>
                  <a:cubicBezTo>
                    <a:pt x="4259" y="2435"/>
                    <a:pt x="4236" y="2315"/>
                    <a:pt x="4283" y="2169"/>
                  </a:cubicBezTo>
                  <a:cubicBezTo>
                    <a:pt x="4356" y="1942"/>
                    <a:pt x="4350" y="1705"/>
                    <a:pt x="4269" y="1481"/>
                  </a:cubicBezTo>
                  <a:cubicBezTo>
                    <a:pt x="4014" y="777"/>
                    <a:pt x="3566" y="269"/>
                    <a:pt x="2795" y="145"/>
                  </a:cubicBezTo>
                  <a:cubicBezTo>
                    <a:pt x="1886" y="0"/>
                    <a:pt x="921" y="238"/>
                    <a:pt x="342" y="1097"/>
                  </a:cubicBezTo>
                  <a:cubicBezTo>
                    <a:pt x="231" y="1262"/>
                    <a:pt x="146" y="1437"/>
                    <a:pt x="93" y="1624"/>
                  </a:cubicBezTo>
                  <a:cubicBezTo>
                    <a:pt x="0" y="2050"/>
                    <a:pt x="16" y="2364"/>
                    <a:pt x="37" y="2525"/>
                  </a:cubicBezTo>
                  <a:cubicBezTo>
                    <a:pt x="56" y="2633"/>
                    <a:pt x="74" y="2740"/>
                    <a:pt x="98" y="2848"/>
                  </a:cubicBezTo>
                  <a:cubicBezTo>
                    <a:pt x="175" y="3196"/>
                    <a:pt x="329" y="3513"/>
                    <a:pt x="575" y="3769"/>
                  </a:cubicBezTo>
                  <a:cubicBezTo>
                    <a:pt x="956" y="4163"/>
                    <a:pt x="1023" y="4612"/>
                    <a:pt x="871" y="5116"/>
                  </a:cubicBezTo>
                  <a:cubicBezTo>
                    <a:pt x="798" y="5359"/>
                    <a:pt x="735" y="5603"/>
                    <a:pt x="659" y="5843"/>
                  </a:cubicBezTo>
                  <a:cubicBezTo>
                    <a:pt x="655" y="5855"/>
                    <a:pt x="653" y="5865"/>
                    <a:pt x="651" y="5874"/>
                  </a:cubicBezTo>
                  <a:lnTo>
                    <a:pt x="3139" y="5874"/>
                  </a:lnTo>
                  <a:cubicBezTo>
                    <a:pt x="3137" y="5864"/>
                    <a:pt x="3136" y="5855"/>
                    <a:pt x="3133" y="5847"/>
                  </a:cubicBezTo>
                  <a:cubicBezTo>
                    <a:pt x="3046" y="5610"/>
                    <a:pt x="3039" y="5366"/>
                    <a:pt x="3064" y="5121"/>
                  </a:cubicBezTo>
                  <a:cubicBezTo>
                    <a:pt x="3082" y="4952"/>
                    <a:pt x="3162" y="4860"/>
                    <a:pt x="3331" y="4845"/>
                  </a:cubicBezTo>
                  <a:cubicBezTo>
                    <a:pt x="3539" y="4826"/>
                    <a:pt x="3749" y="4828"/>
                    <a:pt x="3958" y="4821"/>
                  </a:cubicBezTo>
                  <a:cubicBezTo>
                    <a:pt x="4014" y="4819"/>
                    <a:pt x="4071" y="4820"/>
                    <a:pt x="4126" y="4810"/>
                  </a:cubicBezTo>
                  <a:cubicBezTo>
                    <a:pt x="4304" y="4776"/>
                    <a:pt x="4345" y="4716"/>
                    <a:pt x="4330" y="4534"/>
                  </a:cubicBezTo>
                  <a:cubicBezTo>
                    <a:pt x="4323" y="4449"/>
                    <a:pt x="4312" y="4364"/>
                    <a:pt x="4319" y="4280"/>
                  </a:cubicBezTo>
                  <a:cubicBezTo>
                    <a:pt x="4323" y="4229"/>
                    <a:pt x="4343" y="4166"/>
                    <a:pt x="4380" y="4133"/>
                  </a:cubicBezTo>
                  <a:cubicBezTo>
                    <a:pt x="4453" y="4064"/>
                    <a:pt x="4471" y="4003"/>
                    <a:pt x="4387" y="3923"/>
                  </a:cubicBezTo>
                  <a:cubicBezTo>
                    <a:pt x="4512" y="3869"/>
                    <a:pt x="4497" y="3792"/>
                    <a:pt x="4451" y="3696"/>
                  </a:cubicBezTo>
                  <a:cubicBezTo>
                    <a:pt x="4370" y="3529"/>
                    <a:pt x="4370" y="3507"/>
                    <a:pt x="4506" y="3441"/>
                  </a:cubicBezTo>
                  <a:cubicBezTo>
                    <a:pt x="4520" y="3435"/>
                    <a:pt x="4535" y="3428"/>
                    <a:pt x="4551" y="3420"/>
                  </a:cubicBezTo>
                  <a:cubicBezTo>
                    <a:pt x="4551" y="3420"/>
                    <a:pt x="4552" y="3420"/>
                    <a:pt x="4552" y="3419"/>
                  </a:cubicBezTo>
                  <a:cubicBezTo>
                    <a:pt x="4552" y="3419"/>
                    <a:pt x="4552" y="3419"/>
                    <a:pt x="4553" y="3419"/>
                  </a:cubicBezTo>
                  <a:cubicBezTo>
                    <a:pt x="4553" y="3419"/>
                    <a:pt x="4554" y="3419"/>
                    <a:pt x="4555" y="3419"/>
                  </a:cubicBezTo>
                  <a:cubicBezTo>
                    <a:pt x="4561" y="3415"/>
                    <a:pt x="4569" y="3411"/>
                    <a:pt x="4576" y="3408"/>
                  </a:cubicBezTo>
                  <a:cubicBezTo>
                    <a:pt x="4580" y="3406"/>
                    <a:pt x="4584" y="3403"/>
                    <a:pt x="4589" y="3401"/>
                  </a:cubicBezTo>
                  <a:cubicBezTo>
                    <a:pt x="4592" y="3399"/>
                    <a:pt x="4595" y="3397"/>
                    <a:pt x="4598" y="3395"/>
                  </a:cubicBezTo>
                  <a:cubicBezTo>
                    <a:pt x="4603" y="3392"/>
                    <a:pt x="4609" y="3389"/>
                    <a:pt x="4615" y="3386"/>
                  </a:cubicBezTo>
                  <a:lnTo>
                    <a:pt x="4618" y="3384"/>
                  </a:lnTo>
                  <a:cubicBezTo>
                    <a:pt x="4652" y="3364"/>
                    <a:pt x="4686" y="3340"/>
                    <a:pt x="4719" y="3318"/>
                  </a:cubicBezTo>
                  <a:cubicBezTo>
                    <a:pt x="4726" y="3314"/>
                    <a:pt x="4748" y="3295"/>
                    <a:pt x="4754" y="3261"/>
                  </a:cubicBezTo>
                  <a:cubicBezTo>
                    <a:pt x="4754" y="3258"/>
                    <a:pt x="4755" y="3255"/>
                    <a:pt x="4755" y="3251"/>
                  </a:cubicBezTo>
                  <a:cubicBezTo>
                    <a:pt x="4755" y="3246"/>
                    <a:pt x="4755" y="3241"/>
                    <a:pt x="4755" y="3236"/>
                  </a:cubicBezTo>
                </a:path>
              </a:pathLst>
            </a:custGeom>
            <a:solidFill>
              <a:schemeClr val="tx2"/>
            </a:solidFill>
            <a:ln>
              <a:noFill/>
            </a:ln>
            <a:effectLst/>
          </p:spPr>
          <p:txBody>
            <a:bodyPr wrap="none" anchor="ctr"/>
            <a:lstStyle/>
            <a:p>
              <a:endParaRPr lang="en-GB" sz="2449" noProof="0">
                <a:latin typeface="DM Sans" pitchFamily="2" charset="77"/>
              </a:endParaRPr>
            </a:p>
          </p:txBody>
        </p:sp>
        <p:grpSp>
          <p:nvGrpSpPr>
            <p:cNvPr id="41" name="Graphic 2" descr="Artificial Intelligence outline">
              <a:extLst>
                <a:ext uri="{FF2B5EF4-FFF2-40B4-BE49-F238E27FC236}">
                  <a16:creationId xmlns:a16="http://schemas.microsoft.com/office/drawing/2014/main" id="{070DD8EC-0C6F-F683-72CE-8C6B8F199CF9}"/>
                </a:ext>
              </a:extLst>
            </p:cNvPr>
            <p:cNvGrpSpPr/>
            <p:nvPr/>
          </p:nvGrpSpPr>
          <p:grpSpPr>
            <a:xfrm>
              <a:off x="-4589812" y="3746918"/>
              <a:ext cx="652165" cy="639094"/>
              <a:chOff x="614527" y="2966541"/>
              <a:chExt cx="393041" cy="419175"/>
            </a:xfrm>
            <a:solidFill>
              <a:schemeClr val="tx1"/>
            </a:solidFill>
          </p:grpSpPr>
          <p:sp>
            <p:nvSpPr>
              <p:cNvPr id="42" name="Freeform: Shape 41">
                <a:extLst>
                  <a:ext uri="{FF2B5EF4-FFF2-40B4-BE49-F238E27FC236}">
                    <a16:creationId xmlns:a16="http://schemas.microsoft.com/office/drawing/2014/main" id="{DED98360-11DE-1AA7-DE44-C8BF153BA6C9}"/>
                  </a:ext>
                </a:extLst>
              </p:cNvPr>
              <p:cNvSpPr/>
              <p:nvPr/>
            </p:nvSpPr>
            <p:spPr>
              <a:xfrm>
                <a:off x="614527" y="3042750"/>
                <a:ext cx="126374" cy="190565"/>
              </a:xfrm>
              <a:custGeom>
                <a:avLst/>
                <a:gdLst>
                  <a:gd name="connsiteX0" fmla="*/ 93031 w 126374"/>
                  <a:gd name="connsiteY0" fmla="*/ 144922 h 190565"/>
                  <a:gd name="connsiteX1" fmla="*/ 80731 w 126374"/>
                  <a:gd name="connsiteY1" fmla="*/ 176272 h 190565"/>
                  <a:gd name="connsiteX2" fmla="*/ 112081 w 126374"/>
                  <a:gd name="connsiteY2" fmla="*/ 188572 h 190565"/>
                  <a:gd name="connsiteX3" fmla="*/ 124380 w 126374"/>
                  <a:gd name="connsiteY3" fmla="*/ 157222 h 190565"/>
                  <a:gd name="connsiteX4" fmla="*/ 112081 w 126374"/>
                  <a:gd name="connsiteY4" fmla="*/ 144922 h 190565"/>
                  <a:gd name="connsiteX5" fmla="*/ 112081 w 126374"/>
                  <a:gd name="connsiteY5" fmla="*/ 81076 h 190565"/>
                  <a:gd name="connsiteX6" fmla="*/ 73981 w 126374"/>
                  <a:gd name="connsiteY6" fmla="*/ 81076 h 190565"/>
                  <a:gd name="connsiteX7" fmla="*/ 73981 w 126374"/>
                  <a:gd name="connsiteY7" fmla="*/ 45643 h 190565"/>
                  <a:gd name="connsiteX8" fmla="*/ 86280 w 126374"/>
                  <a:gd name="connsiteY8" fmla="*/ 14294 h 190565"/>
                  <a:gd name="connsiteX9" fmla="*/ 54931 w 126374"/>
                  <a:gd name="connsiteY9" fmla="*/ 1994 h 190565"/>
                  <a:gd name="connsiteX10" fmla="*/ 42631 w 126374"/>
                  <a:gd name="connsiteY10" fmla="*/ 33344 h 190565"/>
                  <a:gd name="connsiteX11" fmla="*/ 54931 w 126374"/>
                  <a:gd name="connsiteY11" fmla="*/ 45643 h 190565"/>
                  <a:gd name="connsiteX12" fmla="*/ 54931 w 126374"/>
                  <a:gd name="connsiteY12" fmla="*/ 81067 h 190565"/>
                  <a:gd name="connsiteX13" fmla="*/ 5572 w 126374"/>
                  <a:gd name="connsiteY13" fmla="*/ 81000 h 190565"/>
                  <a:gd name="connsiteX14" fmla="*/ 953 w 126374"/>
                  <a:gd name="connsiteY14" fmla="*/ 96554 h 190565"/>
                  <a:gd name="connsiteX15" fmla="*/ 0 w 126374"/>
                  <a:gd name="connsiteY15" fmla="*/ 100050 h 190565"/>
                  <a:gd name="connsiteX16" fmla="*/ 93031 w 126374"/>
                  <a:gd name="connsiteY16" fmla="*/ 100136 h 19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374" h="190565">
                    <a:moveTo>
                      <a:pt x="93031" y="144922"/>
                    </a:moveTo>
                    <a:cubicBezTo>
                      <a:pt x="80978" y="150183"/>
                      <a:pt x="75470" y="164218"/>
                      <a:pt x="80731" y="176272"/>
                    </a:cubicBezTo>
                    <a:cubicBezTo>
                      <a:pt x="85992" y="188325"/>
                      <a:pt x="100028" y="193832"/>
                      <a:pt x="112081" y="188572"/>
                    </a:cubicBezTo>
                    <a:cubicBezTo>
                      <a:pt x="124134" y="183311"/>
                      <a:pt x="129641" y="169275"/>
                      <a:pt x="124380" y="157222"/>
                    </a:cubicBezTo>
                    <a:cubicBezTo>
                      <a:pt x="121978" y="151717"/>
                      <a:pt x="117585" y="147325"/>
                      <a:pt x="112081" y="144922"/>
                    </a:cubicBezTo>
                    <a:lnTo>
                      <a:pt x="112081" y="81076"/>
                    </a:lnTo>
                    <a:lnTo>
                      <a:pt x="73981" y="81076"/>
                    </a:lnTo>
                    <a:lnTo>
                      <a:pt x="73981" y="45643"/>
                    </a:lnTo>
                    <a:cubicBezTo>
                      <a:pt x="86034" y="40383"/>
                      <a:pt x="91541" y="26348"/>
                      <a:pt x="86280" y="14294"/>
                    </a:cubicBezTo>
                    <a:cubicBezTo>
                      <a:pt x="81020" y="2241"/>
                      <a:pt x="66984" y="-3267"/>
                      <a:pt x="54931" y="1994"/>
                    </a:cubicBezTo>
                    <a:cubicBezTo>
                      <a:pt x="42878" y="7255"/>
                      <a:pt x="37370" y="21291"/>
                      <a:pt x="42631" y="33344"/>
                    </a:cubicBezTo>
                    <a:cubicBezTo>
                      <a:pt x="45033" y="38848"/>
                      <a:pt x="49426" y="43241"/>
                      <a:pt x="54931" y="45643"/>
                    </a:cubicBezTo>
                    <a:lnTo>
                      <a:pt x="54931" y="81067"/>
                    </a:lnTo>
                    <a:lnTo>
                      <a:pt x="5572" y="81000"/>
                    </a:lnTo>
                    <a:cubicBezTo>
                      <a:pt x="3743" y="86096"/>
                      <a:pt x="2381" y="91192"/>
                      <a:pt x="953" y="96554"/>
                    </a:cubicBezTo>
                    <a:cubicBezTo>
                      <a:pt x="648" y="97716"/>
                      <a:pt x="324" y="98888"/>
                      <a:pt x="0" y="100050"/>
                    </a:cubicBezTo>
                    <a:lnTo>
                      <a:pt x="93031" y="100136"/>
                    </a:lnTo>
                    <a:close/>
                  </a:path>
                </a:pathLst>
              </a:custGeom>
              <a:solidFill>
                <a:schemeClr val="bg2"/>
              </a:solidFill>
              <a:ln w="9525" cap="flat">
                <a:noFill/>
                <a:prstDash val="solid"/>
                <a:miter/>
              </a:ln>
            </p:spPr>
            <p:txBody>
              <a:bodyPr rtlCol="0" anchor="ctr"/>
              <a:lstStyle/>
              <a:p>
                <a:endParaRPr lang="en-GB" noProof="0"/>
              </a:p>
            </p:txBody>
          </p:sp>
          <p:sp>
            <p:nvSpPr>
              <p:cNvPr id="43" name="Freeform: Shape 42">
                <a:extLst>
                  <a:ext uri="{FF2B5EF4-FFF2-40B4-BE49-F238E27FC236}">
                    <a16:creationId xmlns:a16="http://schemas.microsoft.com/office/drawing/2014/main" id="{6477B463-87DE-67B9-EB27-C0DF2B86C5E3}"/>
                  </a:ext>
                </a:extLst>
              </p:cNvPr>
              <p:cNvSpPr/>
              <p:nvPr/>
            </p:nvSpPr>
            <p:spPr>
              <a:xfrm>
                <a:off x="926633" y="2967988"/>
                <a:ext cx="80935" cy="122430"/>
              </a:xfrm>
              <a:custGeom>
                <a:avLst/>
                <a:gdLst>
                  <a:gd name="connsiteX0" fmla="*/ 57150 w 80935"/>
                  <a:gd name="connsiteY0" fmla="*/ 74800 h 122430"/>
                  <a:gd name="connsiteX1" fmla="*/ 49025 w 80935"/>
                  <a:gd name="connsiteY1" fmla="*/ 76324 h 122430"/>
                  <a:gd name="connsiteX2" fmla="*/ 19050 w 80935"/>
                  <a:gd name="connsiteY2" fmla="*/ 49349 h 122430"/>
                  <a:gd name="connsiteX3" fmla="*/ 19050 w 80935"/>
                  <a:gd name="connsiteY3" fmla="*/ 7172 h 122430"/>
                  <a:gd name="connsiteX4" fmla="*/ 0 w 80935"/>
                  <a:gd name="connsiteY4" fmla="*/ 0 h 122430"/>
                  <a:gd name="connsiteX5" fmla="*/ 0 w 80935"/>
                  <a:gd name="connsiteY5" fmla="*/ 57455 h 122430"/>
                  <a:gd name="connsiteX6" fmla="*/ 35243 w 80935"/>
                  <a:gd name="connsiteY6" fmla="*/ 89202 h 122430"/>
                  <a:gd name="connsiteX7" fmla="*/ 47706 w 80935"/>
                  <a:gd name="connsiteY7" fmla="*/ 120486 h 122430"/>
                  <a:gd name="connsiteX8" fmla="*/ 78991 w 80935"/>
                  <a:gd name="connsiteY8" fmla="*/ 108023 h 122430"/>
                  <a:gd name="connsiteX9" fmla="*/ 66527 w 80935"/>
                  <a:gd name="connsiteY9" fmla="*/ 76738 h 122430"/>
                  <a:gd name="connsiteX10" fmla="*/ 57150 w 80935"/>
                  <a:gd name="connsiteY10" fmla="*/ 74800 h 12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935" h="122430">
                    <a:moveTo>
                      <a:pt x="57150" y="74800"/>
                    </a:moveTo>
                    <a:cubicBezTo>
                      <a:pt x="54373" y="74824"/>
                      <a:pt x="51622" y="75340"/>
                      <a:pt x="49025" y="76324"/>
                    </a:cubicBezTo>
                    <a:lnTo>
                      <a:pt x="19050" y="49349"/>
                    </a:lnTo>
                    <a:lnTo>
                      <a:pt x="19050" y="7172"/>
                    </a:lnTo>
                    <a:cubicBezTo>
                      <a:pt x="12764" y="4667"/>
                      <a:pt x="6363" y="2153"/>
                      <a:pt x="0" y="0"/>
                    </a:cubicBezTo>
                    <a:lnTo>
                      <a:pt x="0" y="57455"/>
                    </a:lnTo>
                    <a:lnTo>
                      <a:pt x="35243" y="89202"/>
                    </a:lnTo>
                    <a:cubicBezTo>
                      <a:pt x="30045" y="101282"/>
                      <a:pt x="35625" y="115289"/>
                      <a:pt x="47706" y="120486"/>
                    </a:cubicBezTo>
                    <a:cubicBezTo>
                      <a:pt x="59787" y="125683"/>
                      <a:pt x="73793" y="120104"/>
                      <a:pt x="78991" y="108023"/>
                    </a:cubicBezTo>
                    <a:cubicBezTo>
                      <a:pt x="84188" y="95942"/>
                      <a:pt x="78608" y="81936"/>
                      <a:pt x="66527" y="76738"/>
                    </a:cubicBezTo>
                    <a:cubicBezTo>
                      <a:pt x="63565" y="75464"/>
                      <a:pt x="60375" y="74805"/>
                      <a:pt x="57150" y="74800"/>
                    </a:cubicBezTo>
                    <a:close/>
                  </a:path>
                </a:pathLst>
              </a:custGeom>
              <a:solidFill>
                <a:schemeClr val="bg2"/>
              </a:solidFill>
              <a:ln w="9525" cap="flat">
                <a:noFill/>
                <a:prstDash val="solid"/>
                <a:miter/>
              </a:ln>
            </p:spPr>
            <p:txBody>
              <a:bodyPr rtlCol="0" anchor="ctr"/>
              <a:lstStyle/>
              <a:p>
                <a:endParaRPr lang="en-GB" noProof="0"/>
              </a:p>
            </p:txBody>
          </p:sp>
          <p:sp>
            <p:nvSpPr>
              <p:cNvPr id="44" name="Freeform: Shape 43">
                <a:extLst>
                  <a:ext uri="{FF2B5EF4-FFF2-40B4-BE49-F238E27FC236}">
                    <a16:creationId xmlns:a16="http://schemas.microsoft.com/office/drawing/2014/main" id="{32B6FEBC-EE47-0180-64DC-D57BF90AD4E6}"/>
                  </a:ext>
                </a:extLst>
              </p:cNvPr>
              <p:cNvSpPr/>
              <p:nvPr/>
            </p:nvSpPr>
            <p:spPr>
              <a:xfrm>
                <a:off x="623883" y="2966541"/>
                <a:ext cx="278931" cy="419175"/>
              </a:xfrm>
              <a:custGeom>
                <a:avLst/>
                <a:gdLst>
                  <a:gd name="connsiteX0" fmla="*/ 255125 w 278931"/>
                  <a:gd name="connsiteY0" fmla="*/ 266747 h 419175"/>
                  <a:gd name="connsiteX1" fmla="*/ 246076 w 278931"/>
                  <a:gd name="connsiteY1" fmla="*/ 268557 h 419175"/>
                  <a:gd name="connsiteX2" fmla="*/ 178925 w 278931"/>
                  <a:gd name="connsiteY2" fmla="*/ 201177 h 419175"/>
                  <a:gd name="connsiteX3" fmla="*/ 178925 w 278931"/>
                  <a:gd name="connsiteY3" fmla="*/ 90592 h 419175"/>
                  <a:gd name="connsiteX4" fmla="*/ 236075 w 278931"/>
                  <a:gd name="connsiteY4" fmla="*/ 90592 h 419175"/>
                  <a:gd name="connsiteX5" fmla="*/ 236075 w 278931"/>
                  <a:gd name="connsiteY5" fmla="*/ 135359 h 419175"/>
                  <a:gd name="connsiteX6" fmla="*/ 223775 w 278931"/>
                  <a:gd name="connsiteY6" fmla="*/ 166709 h 419175"/>
                  <a:gd name="connsiteX7" fmla="*/ 255125 w 278931"/>
                  <a:gd name="connsiteY7" fmla="*/ 179009 h 419175"/>
                  <a:gd name="connsiteX8" fmla="*/ 267425 w 278931"/>
                  <a:gd name="connsiteY8" fmla="*/ 147659 h 419175"/>
                  <a:gd name="connsiteX9" fmla="*/ 255125 w 278931"/>
                  <a:gd name="connsiteY9" fmla="*/ 135359 h 419175"/>
                  <a:gd name="connsiteX10" fmla="*/ 255125 w 278931"/>
                  <a:gd name="connsiteY10" fmla="*/ 71532 h 419175"/>
                  <a:gd name="connsiteX11" fmla="*/ 178925 w 278931"/>
                  <a:gd name="connsiteY11" fmla="*/ 71532 h 419175"/>
                  <a:gd name="connsiteX12" fmla="*/ 178925 w 278931"/>
                  <a:gd name="connsiteY12" fmla="*/ 45643 h 419175"/>
                  <a:gd name="connsiteX13" fmla="*/ 191224 w 278931"/>
                  <a:gd name="connsiteY13" fmla="*/ 14294 h 419175"/>
                  <a:gd name="connsiteX14" fmla="*/ 159875 w 278931"/>
                  <a:gd name="connsiteY14" fmla="*/ 1994 h 419175"/>
                  <a:gd name="connsiteX15" fmla="*/ 147575 w 278931"/>
                  <a:gd name="connsiteY15" fmla="*/ 33344 h 419175"/>
                  <a:gd name="connsiteX16" fmla="*/ 159875 w 278931"/>
                  <a:gd name="connsiteY16" fmla="*/ 45643 h 419175"/>
                  <a:gd name="connsiteX17" fmla="*/ 159875 w 278931"/>
                  <a:gd name="connsiteY17" fmla="*/ 208711 h 419175"/>
                  <a:gd name="connsiteX18" fmla="*/ 191307 w 278931"/>
                  <a:gd name="connsiteY18" fmla="*/ 241182 h 419175"/>
                  <a:gd name="connsiteX19" fmla="*/ 140825 w 278931"/>
                  <a:gd name="connsiteY19" fmla="*/ 291665 h 419175"/>
                  <a:gd name="connsiteX20" fmla="*/ 140825 w 278931"/>
                  <a:gd name="connsiteY20" fmla="*/ 338280 h 419175"/>
                  <a:gd name="connsiteX21" fmla="*/ 83380 w 278931"/>
                  <a:gd name="connsiteY21" fmla="*/ 338280 h 419175"/>
                  <a:gd name="connsiteX22" fmla="*/ 46651 w 278931"/>
                  <a:gd name="connsiteY22" fmla="*/ 295141 h 419175"/>
                  <a:gd name="connsiteX23" fmla="*/ 34873 w 278931"/>
                  <a:gd name="connsiteY23" fmla="*/ 262588 h 419175"/>
                  <a:gd name="connsiteX24" fmla="*/ 2319 w 278931"/>
                  <a:gd name="connsiteY24" fmla="*/ 274365 h 419175"/>
                  <a:gd name="connsiteX25" fmla="*/ 14098 w 278931"/>
                  <a:gd name="connsiteY25" fmla="*/ 306920 h 419175"/>
                  <a:gd name="connsiteX26" fmla="*/ 32068 w 278931"/>
                  <a:gd name="connsiteY26" fmla="*/ 308028 h 419175"/>
                  <a:gd name="connsiteX27" fmla="*/ 74455 w 278931"/>
                  <a:gd name="connsiteY27" fmla="*/ 357339 h 419175"/>
                  <a:gd name="connsiteX28" fmla="*/ 140825 w 278931"/>
                  <a:gd name="connsiteY28" fmla="*/ 357339 h 419175"/>
                  <a:gd name="connsiteX29" fmla="*/ 140825 w 278931"/>
                  <a:gd name="connsiteY29" fmla="*/ 373532 h 419175"/>
                  <a:gd name="connsiteX30" fmla="*/ 128525 w 278931"/>
                  <a:gd name="connsiteY30" fmla="*/ 404882 h 419175"/>
                  <a:gd name="connsiteX31" fmla="*/ 159875 w 278931"/>
                  <a:gd name="connsiteY31" fmla="*/ 417181 h 419175"/>
                  <a:gd name="connsiteX32" fmla="*/ 172174 w 278931"/>
                  <a:gd name="connsiteY32" fmla="*/ 385832 h 419175"/>
                  <a:gd name="connsiteX33" fmla="*/ 159875 w 278931"/>
                  <a:gd name="connsiteY33" fmla="*/ 373532 h 419175"/>
                  <a:gd name="connsiteX34" fmla="*/ 159875 w 278931"/>
                  <a:gd name="connsiteY34" fmla="*/ 299180 h 419175"/>
                  <a:gd name="connsiteX35" fmla="*/ 204642 w 278931"/>
                  <a:gd name="connsiteY35" fmla="*/ 254412 h 419175"/>
                  <a:gd name="connsiteX36" fmla="*/ 232732 w 278931"/>
                  <a:gd name="connsiteY36" fmla="*/ 282701 h 419175"/>
                  <a:gd name="connsiteX37" fmla="*/ 247369 w 278931"/>
                  <a:gd name="connsiteY37" fmla="*/ 312941 h 419175"/>
                  <a:gd name="connsiteX38" fmla="*/ 277608 w 278931"/>
                  <a:gd name="connsiteY38" fmla="*/ 298303 h 419175"/>
                  <a:gd name="connsiteX39" fmla="*/ 262971 w 278931"/>
                  <a:gd name="connsiteY39" fmla="*/ 268064 h 419175"/>
                  <a:gd name="connsiteX40" fmla="*/ 255125 w 278931"/>
                  <a:gd name="connsiteY40" fmla="*/ 266747 h 4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8931" h="419175">
                    <a:moveTo>
                      <a:pt x="255125" y="266747"/>
                    </a:moveTo>
                    <a:cubicBezTo>
                      <a:pt x="252019" y="266750"/>
                      <a:pt x="248944" y="267365"/>
                      <a:pt x="246076" y="268557"/>
                    </a:cubicBezTo>
                    <a:lnTo>
                      <a:pt x="178925" y="201177"/>
                    </a:lnTo>
                    <a:lnTo>
                      <a:pt x="178925" y="90592"/>
                    </a:lnTo>
                    <a:lnTo>
                      <a:pt x="236075" y="90592"/>
                    </a:lnTo>
                    <a:lnTo>
                      <a:pt x="236075" y="135359"/>
                    </a:lnTo>
                    <a:cubicBezTo>
                      <a:pt x="224022" y="140620"/>
                      <a:pt x="218515" y="154655"/>
                      <a:pt x="223775" y="166709"/>
                    </a:cubicBezTo>
                    <a:cubicBezTo>
                      <a:pt x="229036" y="178762"/>
                      <a:pt x="243072" y="184269"/>
                      <a:pt x="255125" y="179009"/>
                    </a:cubicBezTo>
                    <a:cubicBezTo>
                      <a:pt x="267178" y="173748"/>
                      <a:pt x="272685" y="159712"/>
                      <a:pt x="267425" y="147659"/>
                    </a:cubicBezTo>
                    <a:cubicBezTo>
                      <a:pt x="265022" y="142154"/>
                      <a:pt x="260629" y="137761"/>
                      <a:pt x="255125" y="135359"/>
                    </a:cubicBezTo>
                    <a:lnTo>
                      <a:pt x="255125" y="71532"/>
                    </a:lnTo>
                    <a:lnTo>
                      <a:pt x="178925" y="71532"/>
                    </a:lnTo>
                    <a:lnTo>
                      <a:pt x="178925" y="45643"/>
                    </a:lnTo>
                    <a:cubicBezTo>
                      <a:pt x="190978" y="40383"/>
                      <a:pt x="196485" y="26348"/>
                      <a:pt x="191224" y="14294"/>
                    </a:cubicBezTo>
                    <a:cubicBezTo>
                      <a:pt x="185964" y="2241"/>
                      <a:pt x="171928" y="-3267"/>
                      <a:pt x="159875" y="1994"/>
                    </a:cubicBezTo>
                    <a:cubicBezTo>
                      <a:pt x="147822" y="7255"/>
                      <a:pt x="142315" y="21291"/>
                      <a:pt x="147575" y="33344"/>
                    </a:cubicBezTo>
                    <a:cubicBezTo>
                      <a:pt x="149977" y="38848"/>
                      <a:pt x="154370" y="43241"/>
                      <a:pt x="159875" y="45643"/>
                    </a:cubicBezTo>
                    <a:lnTo>
                      <a:pt x="159875" y="208711"/>
                    </a:lnTo>
                    <a:lnTo>
                      <a:pt x="191307" y="241182"/>
                    </a:lnTo>
                    <a:lnTo>
                      <a:pt x="140825" y="291665"/>
                    </a:lnTo>
                    <a:lnTo>
                      <a:pt x="140825" y="338280"/>
                    </a:lnTo>
                    <a:lnTo>
                      <a:pt x="83380" y="338280"/>
                    </a:lnTo>
                    <a:lnTo>
                      <a:pt x="46651" y="295141"/>
                    </a:lnTo>
                    <a:cubicBezTo>
                      <a:pt x="52388" y="282900"/>
                      <a:pt x="47115" y="268324"/>
                      <a:pt x="34873" y="262588"/>
                    </a:cubicBezTo>
                    <a:cubicBezTo>
                      <a:pt x="22631" y="256851"/>
                      <a:pt x="8056" y="262124"/>
                      <a:pt x="2319" y="274365"/>
                    </a:cubicBezTo>
                    <a:cubicBezTo>
                      <a:pt x="-3418" y="286608"/>
                      <a:pt x="1856" y="301182"/>
                      <a:pt x="14098" y="306920"/>
                    </a:cubicBezTo>
                    <a:cubicBezTo>
                      <a:pt x="19730" y="309558"/>
                      <a:pt x="26154" y="309955"/>
                      <a:pt x="32068" y="308028"/>
                    </a:cubicBezTo>
                    <a:lnTo>
                      <a:pt x="74455" y="357339"/>
                    </a:lnTo>
                    <a:lnTo>
                      <a:pt x="140825" y="357339"/>
                    </a:lnTo>
                    <a:lnTo>
                      <a:pt x="140825" y="373532"/>
                    </a:lnTo>
                    <a:cubicBezTo>
                      <a:pt x="128772" y="378793"/>
                      <a:pt x="123265" y="392828"/>
                      <a:pt x="128525" y="404882"/>
                    </a:cubicBezTo>
                    <a:cubicBezTo>
                      <a:pt x="133786" y="416934"/>
                      <a:pt x="147822" y="422442"/>
                      <a:pt x="159875" y="417181"/>
                    </a:cubicBezTo>
                    <a:cubicBezTo>
                      <a:pt x="171928" y="411920"/>
                      <a:pt x="177435" y="397884"/>
                      <a:pt x="172174" y="385832"/>
                    </a:cubicBezTo>
                    <a:cubicBezTo>
                      <a:pt x="169772" y="380327"/>
                      <a:pt x="165379" y="375934"/>
                      <a:pt x="159875" y="373532"/>
                    </a:cubicBezTo>
                    <a:lnTo>
                      <a:pt x="159875" y="299180"/>
                    </a:lnTo>
                    <a:lnTo>
                      <a:pt x="204642" y="254412"/>
                    </a:lnTo>
                    <a:lnTo>
                      <a:pt x="232732" y="282701"/>
                    </a:lnTo>
                    <a:cubicBezTo>
                      <a:pt x="228423" y="295094"/>
                      <a:pt x="234977" y="308632"/>
                      <a:pt x="247369" y="312941"/>
                    </a:cubicBezTo>
                    <a:cubicBezTo>
                      <a:pt x="259761" y="317249"/>
                      <a:pt x="273300" y="310695"/>
                      <a:pt x="277608" y="298303"/>
                    </a:cubicBezTo>
                    <a:cubicBezTo>
                      <a:pt x="281916" y="285911"/>
                      <a:pt x="275363" y="272373"/>
                      <a:pt x="262971" y="268064"/>
                    </a:cubicBezTo>
                    <a:cubicBezTo>
                      <a:pt x="260447" y="267187"/>
                      <a:pt x="257796" y="266742"/>
                      <a:pt x="255125" y="266747"/>
                    </a:cubicBezTo>
                    <a:close/>
                  </a:path>
                </a:pathLst>
              </a:custGeom>
              <a:solidFill>
                <a:schemeClr val="bg2"/>
              </a:solidFill>
              <a:ln w="9525" cap="flat">
                <a:noFill/>
                <a:prstDash val="solid"/>
                <a:miter/>
              </a:ln>
            </p:spPr>
            <p:txBody>
              <a:bodyPr rtlCol="0" anchor="ctr"/>
              <a:lstStyle/>
              <a:p>
                <a:endParaRPr lang="en-GB" noProof="0"/>
              </a:p>
            </p:txBody>
          </p:sp>
        </p:grpSp>
      </p:grpSp>
      <p:pic>
        <p:nvPicPr>
          <p:cNvPr id="1026" name="Picture 2" descr="Frequency Icons - Free SVG &amp; PNG Frequency Images - Noun Project">
            <a:extLst>
              <a:ext uri="{FF2B5EF4-FFF2-40B4-BE49-F238E27FC236}">
                <a16:creationId xmlns:a16="http://schemas.microsoft.com/office/drawing/2014/main" id="{252EC7FC-9723-350D-E1A1-9996A0B15759}"/>
              </a:ext>
            </a:extLst>
          </p:cNvPr>
          <p:cNvPicPr>
            <a:picLocks noChangeAspect="1" noChangeArrowheads="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81842" y="2469282"/>
            <a:ext cx="386027" cy="386027"/>
          </a:xfrm>
          <a:prstGeom prst="rect">
            <a:avLst/>
          </a:prstGeom>
          <a:noFill/>
          <a:extLst>
            <a:ext uri="{909E8E84-426E-40DD-AFC4-6F175D3DCCD1}">
              <a14:hiddenFill xmlns:a14="http://schemas.microsoft.com/office/drawing/2010/main">
                <a:solidFill>
                  <a:srgbClr val="FFFFFF"/>
                </a:solidFill>
              </a14:hiddenFill>
            </a:ext>
          </a:extLst>
        </p:spPr>
      </p:pic>
      <p:sp>
        <p:nvSpPr>
          <p:cNvPr id="47" name="Freeform: Shape 46">
            <a:extLst>
              <a:ext uri="{FF2B5EF4-FFF2-40B4-BE49-F238E27FC236}">
                <a16:creationId xmlns:a16="http://schemas.microsoft.com/office/drawing/2014/main" id="{F874C342-D883-09D0-6DBD-A6C26285EFE0}"/>
              </a:ext>
            </a:extLst>
          </p:cNvPr>
          <p:cNvSpPr/>
          <p:nvPr/>
        </p:nvSpPr>
        <p:spPr>
          <a:xfrm>
            <a:off x="1227220" y="3334543"/>
            <a:ext cx="275226" cy="275226"/>
          </a:xfrm>
          <a:custGeom>
            <a:avLst/>
            <a:gdLst>
              <a:gd name="connsiteX0" fmla="*/ 488985 w 979192"/>
              <a:gd name="connsiteY0" fmla="*/ 851290 h 928114"/>
              <a:gd name="connsiteX1" fmla="*/ 464373 w 979192"/>
              <a:gd name="connsiteY1" fmla="*/ 877311 h 928114"/>
              <a:gd name="connsiteX2" fmla="*/ 488985 w 979192"/>
              <a:gd name="connsiteY2" fmla="*/ 903332 h 928114"/>
              <a:gd name="connsiteX3" fmla="*/ 514828 w 979192"/>
              <a:gd name="connsiteY3" fmla="*/ 877311 h 928114"/>
              <a:gd name="connsiteX4" fmla="*/ 488985 w 979192"/>
              <a:gd name="connsiteY4" fmla="*/ 851290 h 928114"/>
              <a:gd name="connsiteX5" fmla="*/ 786390 w 979192"/>
              <a:gd name="connsiteY5" fmla="*/ 851212 h 928114"/>
              <a:gd name="connsiteX6" fmla="*/ 760376 w 979192"/>
              <a:gd name="connsiteY6" fmla="*/ 877259 h 928114"/>
              <a:gd name="connsiteX7" fmla="*/ 786390 w 979192"/>
              <a:gd name="connsiteY7" fmla="*/ 903305 h 928114"/>
              <a:gd name="connsiteX8" fmla="*/ 812403 w 979192"/>
              <a:gd name="connsiteY8" fmla="*/ 877259 h 928114"/>
              <a:gd name="connsiteX9" fmla="*/ 786390 w 979192"/>
              <a:gd name="connsiteY9" fmla="*/ 851212 h 928114"/>
              <a:gd name="connsiteX10" fmla="*/ 194043 w 979192"/>
              <a:gd name="connsiteY10" fmla="*/ 851212 h 928114"/>
              <a:gd name="connsiteX11" fmla="*/ 168030 w 979192"/>
              <a:gd name="connsiteY11" fmla="*/ 877259 h 928114"/>
              <a:gd name="connsiteX12" fmla="*/ 194043 w 979192"/>
              <a:gd name="connsiteY12" fmla="*/ 903305 h 928114"/>
              <a:gd name="connsiteX13" fmla="*/ 218818 w 979192"/>
              <a:gd name="connsiteY13" fmla="*/ 877259 h 928114"/>
              <a:gd name="connsiteX14" fmla="*/ 194043 w 979192"/>
              <a:gd name="connsiteY14" fmla="*/ 851212 h 928114"/>
              <a:gd name="connsiteX15" fmla="*/ 488985 w 979192"/>
              <a:gd name="connsiteY15" fmla="*/ 697643 h 928114"/>
              <a:gd name="connsiteX16" fmla="*/ 502522 w 979192"/>
              <a:gd name="connsiteY16" fmla="*/ 710034 h 928114"/>
              <a:gd name="connsiteX17" fmla="*/ 502522 w 979192"/>
              <a:gd name="connsiteY17" fmla="*/ 825269 h 928114"/>
              <a:gd name="connsiteX18" fmla="*/ 502522 w 979192"/>
              <a:gd name="connsiteY18" fmla="*/ 827748 h 928114"/>
              <a:gd name="connsiteX19" fmla="*/ 540670 w 979192"/>
              <a:gd name="connsiteY19" fmla="*/ 877311 h 928114"/>
              <a:gd name="connsiteX20" fmla="*/ 488985 w 979192"/>
              <a:gd name="connsiteY20" fmla="*/ 928114 h 928114"/>
              <a:gd name="connsiteX21" fmla="*/ 439761 w 979192"/>
              <a:gd name="connsiteY21" fmla="*/ 877311 h 928114"/>
              <a:gd name="connsiteX22" fmla="*/ 477910 w 979192"/>
              <a:gd name="connsiteY22" fmla="*/ 827748 h 928114"/>
              <a:gd name="connsiteX23" fmla="*/ 476679 w 979192"/>
              <a:gd name="connsiteY23" fmla="*/ 825269 h 928114"/>
              <a:gd name="connsiteX24" fmla="*/ 476679 w 979192"/>
              <a:gd name="connsiteY24" fmla="*/ 710034 h 928114"/>
              <a:gd name="connsiteX25" fmla="*/ 488985 w 979192"/>
              <a:gd name="connsiteY25" fmla="*/ 697643 h 928114"/>
              <a:gd name="connsiteX26" fmla="*/ 632784 w 979192"/>
              <a:gd name="connsiteY26" fmla="*/ 645317 h 928114"/>
              <a:gd name="connsiteX27" fmla="*/ 663753 w 979192"/>
              <a:gd name="connsiteY27" fmla="*/ 645317 h 928114"/>
              <a:gd name="connsiteX28" fmla="*/ 709587 w 979192"/>
              <a:gd name="connsiteY28" fmla="*/ 665163 h 928114"/>
              <a:gd name="connsiteX29" fmla="*/ 780196 w 979192"/>
              <a:gd name="connsiteY29" fmla="*/ 734621 h 928114"/>
              <a:gd name="connsiteX30" fmla="*/ 798777 w 979192"/>
              <a:gd name="connsiteY30" fmla="*/ 781753 h 928114"/>
              <a:gd name="connsiteX31" fmla="*/ 798777 w 979192"/>
              <a:gd name="connsiteY31" fmla="*/ 827645 h 928114"/>
              <a:gd name="connsiteX32" fmla="*/ 838417 w 979192"/>
              <a:gd name="connsiteY32" fmla="*/ 877259 h 928114"/>
              <a:gd name="connsiteX33" fmla="*/ 786390 w 979192"/>
              <a:gd name="connsiteY33" fmla="*/ 928112 h 928114"/>
              <a:gd name="connsiteX34" fmla="*/ 734362 w 979192"/>
              <a:gd name="connsiteY34" fmla="*/ 877259 h 928114"/>
              <a:gd name="connsiteX35" fmla="*/ 774002 w 979192"/>
              <a:gd name="connsiteY35" fmla="*/ 827645 h 928114"/>
              <a:gd name="connsiteX36" fmla="*/ 774002 w 979192"/>
              <a:gd name="connsiteY36" fmla="*/ 781753 h 928114"/>
              <a:gd name="connsiteX37" fmla="*/ 761615 w 979192"/>
              <a:gd name="connsiteY37" fmla="*/ 753226 h 928114"/>
              <a:gd name="connsiteX38" fmla="*/ 691006 w 979192"/>
              <a:gd name="connsiteY38" fmla="*/ 682527 h 928114"/>
              <a:gd name="connsiteX39" fmla="*/ 663753 w 979192"/>
              <a:gd name="connsiteY39" fmla="*/ 671364 h 928114"/>
              <a:gd name="connsiteX40" fmla="*/ 632784 w 979192"/>
              <a:gd name="connsiteY40" fmla="*/ 671364 h 928114"/>
              <a:gd name="connsiteX41" fmla="*/ 619158 w 979192"/>
              <a:gd name="connsiteY41" fmla="*/ 658961 h 928114"/>
              <a:gd name="connsiteX42" fmla="*/ 632784 w 979192"/>
              <a:gd name="connsiteY42" fmla="*/ 645317 h 928114"/>
              <a:gd name="connsiteX43" fmla="*/ 316676 w 979192"/>
              <a:gd name="connsiteY43" fmla="*/ 645317 h 928114"/>
              <a:gd name="connsiteX44" fmla="*/ 347644 w 979192"/>
              <a:gd name="connsiteY44" fmla="*/ 645317 h 928114"/>
              <a:gd name="connsiteX45" fmla="*/ 360031 w 979192"/>
              <a:gd name="connsiteY45" fmla="*/ 658961 h 928114"/>
              <a:gd name="connsiteX46" fmla="*/ 347644 w 979192"/>
              <a:gd name="connsiteY46" fmla="*/ 671364 h 928114"/>
              <a:gd name="connsiteX47" fmla="*/ 316676 w 979192"/>
              <a:gd name="connsiteY47" fmla="*/ 671364 h 928114"/>
              <a:gd name="connsiteX48" fmla="*/ 288186 w 979192"/>
              <a:gd name="connsiteY48" fmla="*/ 682527 h 928114"/>
              <a:gd name="connsiteX49" fmla="*/ 217579 w 979192"/>
              <a:gd name="connsiteY49" fmla="*/ 753226 h 928114"/>
              <a:gd name="connsiteX50" fmla="*/ 205192 w 979192"/>
              <a:gd name="connsiteY50" fmla="*/ 781753 h 928114"/>
              <a:gd name="connsiteX51" fmla="*/ 205192 w 979192"/>
              <a:gd name="connsiteY51" fmla="*/ 827645 h 928114"/>
              <a:gd name="connsiteX52" fmla="*/ 244831 w 979192"/>
              <a:gd name="connsiteY52" fmla="*/ 877259 h 928114"/>
              <a:gd name="connsiteX53" fmla="*/ 194043 w 979192"/>
              <a:gd name="connsiteY53" fmla="*/ 928112 h 928114"/>
              <a:gd name="connsiteX54" fmla="*/ 142017 w 979192"/>
              <a:gd name="connsiteY54" fmla="*/ 877259 h 928114"/>
              <a:gd name="connsiteX55" fmla="*/ 180417 w 979192"/>
              <a:gd name="connsiteY55" fmla="*/ 827645 h 928114"/>
              <a:gd name="connsiteX56" fmla="*/ 180417 w 979192"/>
              <a:gd name="connsiteY56" fmla="*/ 781753 h 928114"/>
              <a:gd name="connsiteX57" fmla="*/ 198998 w 979192"/>
              <a:gd name="connsiteY57" fmla="*/ 734621 h 928114"/>
              <a:gd name="connsiteX58" fmla="*/ 269605 w 979192"/>
              <a:gd name="connsiteY58" fmla="*/ 665163 h 928114"/>
              <a:gd name="connsiteX59" fmla="*/ 316676 w 979192"/>
              <a:gd name="connsiteY59" fmla="*/ 645317 h 928114"/>
              <a:gd name="connsiteX60" fmla="*/ 928291 w 979192"/>
              <a:gd name="connsiteY60" fmla="*/ 632112 h 928114"/>
              <a:gd name="connsiteX61" fmla="*/ 902219 w 979192"/>
              <a:gd name="connsiteY61" fmla="*/ 658106 h 928114"/>
              <a:gd name="connsiteX62" fmla="*/ 928291 w 979192"/>
              <a:gd name="connsiteY62" fmla="*/ 684100 h 928114"/>
              <a:gd name="connsiteX63" fmla="*/ 954362 w 979192"/>
              <a:gd name="connsiteY63" fmla="*/ 658106 h 928114"/>
              <a:gd name="connsiteX64" fmla="*/ 928291 w 979192"/>
              <a:gd name="connsiteY64" fmla="*/ 632112 h 928114"/>
              <a:gd name="connsiteX65" fmla="*/ 50901 w 979192"/>
              <a:gd name="connsiteY65" fmla="*/ 632112 h 928114"/>
              <a:gd name="connsiteX66" fmla="*/ 24830 w 979192"/>
              <a:gd name="connsiteY66" fmla="*/ 658106 h 928114"/>
              <a:gd name="connsiteX67" fmla="*/ 50901 w 979192"/>
              <a:gd name="connsiteY67" fmla="*/ 684100 h 928114"/>
              <a:gd name="connsiteX68" fmla="*/ 76973 w 979192"/>
              <a:gd name="connsiteY68" fmla="*/ 658106 h 928114"/>
              <a:gd name="connsiteX69" fmla="*/ 50901 w 979192"/>
              <a:gd name="connsiteY69" fmla="*/ 632112 h 928114"/>
              <a:gd name="connsiteX70" fmla="*/ 412204 w 979192"/>
              <a:gd name="connsiteY70" fmla="*/ 593231 h 928114"/>
              <a:gd name="connsiteX71" fmla="*/ 412204 w 979192"/>
              <a:gd name="connsiteY71" fmla="*/ 639186 h 928114"/>
              <a:gd name="connsiteX72" fmla="*/ 417157 w 979192"/>
              <a:gd name="connsiteY72" fmla="*/ 644154 h 928114"/>
              <a:gd name="connsiteX73" fmla="*/ 476595 w 979192"/>
              <a:gd name="connsiteY73" fmla="*/ 644154 h 928114"/>
              <a:gd name="connsiteX74" fmla="*/ 476595 w 979192"/>
              <a:gd name="connsiteY74" fmla="*/ 593231 h 928114"/>
              <a:gd name="connsiteX75" fmla="*/ 632815 w 979192"/>
              <a:gd name="connsiteY75" fmla="*/ 515758 h 928114"/>
              <a:gd name="connsiteX76" fmla="*/ 694889 w 979192"/>
              <a:gd name="connsiteY76" fmla="*/ 515758 h 928114"/>
              <a:gd name="connsiteX77" fmla="*/ 728410 w 979192"/>
              <a:gd name="connsiteY77" fmla="*/ 530612 h 928114"/>
              <a:gd name="connsiteX78" fmla="*/ 838903 w 979192"/>
              <a:gd name="connsiteY78" fmla="*/ 638301 h 928114"/>
              <a:gd name="connsiteX79" fmla="*/ 853801 w 979192"/>
              <a:gd name="connsiteY79" fmla="*/ 644490 h 928114"/>
              <a:gd name="connsiteX80" fmla="*/ 878631 w 979192"/>
              <a:gd name="connsiteY80" fmla="*/ 644490 h 928114"/>
              <a:gd name="connsiteX81" fmla="*/ 928291 w 979192"/>
              <a:gd name="connsiteY81" fmla="*/ 606118 h 928114"/>
              <a:gd name="connsiteX82" fmla="*/ 979192 w 979192"/>
              <a:gd name="connsiteY82" fmla="*/ 658106 h 928114"/>
              <a:gd name="connsiteX83" fmla="*/ 928291 w 979192"/>
              <a:gd name="connsiteY83" fmla="*/ 708856 h 928114"/>
              <a:gd name="connsiteX84" fmla="*/ 878631 w 979192"/>
              <a:gd name="connsiteY84" fmla="*/ 670484 h 928114"/>
              <a:gd name="connsiteX85" fmla="*/ 853801 w 979192"/>
              <a:gd name="connsiteY85" fmla="*/ 670484 h 928114"/>
              <a:gd name="connsiteX86" fmla="*/ 820281 w 979192"/>
              <a:gd name="connsiteY86" fmla="*/ 655631 h 928114"/>
              <a:gd name="connsiteX87" fmla="*/ 711029 w 979192"/>
              <a:gd name="connsiteY87" fmla="*/ 547941 h 928114"/>
              <a:gd name="connsiteX88" fmla="*/ 694889 w 979192"/>
              <a:gd name="connsiteY88" fmla="*/ 541752 h 928114"/>
              <a:gd name="connsiteX89" fmla="*/ 632815 w 979192"/>
              <a:gd name="connsiteY89" fmla="*/ 541752 h 928114"/>
              <a:gd name="connsiteX90" fmla="*/ 619158 w 979192"/>
              <a:gd name="connsiteY90" fmla="*/ 529374 h 928114"/>
              <a:gd name="connsiteX91" fmla="*/ 632815 w 979192"/>
              <a:gd name="connsiteY91" fmla="*/ 515758 h 928114"/>
              <a:gd name="connsiteX92" fmla="*/ 284303 w 979192"/>
              <a:gd name="connsiteY92" fmla="*/ 515758 h 928114"/>
              <a:gd name="connsiteX93" fmla="*/ 347619 w 979192"/>
              <a:gd name="connsiteY93" fmla="*/ 515758 h 928114"/>
              <a:gd name="connsiteX94" fmla="*/ 360034 w 979192"/>
              <a:gd name="connsiteY94" fmla="*/ 529374 h 928114"/>
              <a:gd name="connsiteX95" fmla="*/ 347619 w 979192"/>
              <a:gd name="connsiteY95" fmla="*/ 541752 h 928114"/>
              <a:gd name="connsiteX96" fmla="*/ 284303 w 979192"/>
              <a:gd name="connsiteY96" fmla="*/ 541752 h 928114"/>
              <a:gd name="connsiteX97" fmla="*/ 269405 w 979192"/>
              <a:gd name="connsiteY97" fmla="*/ 547941 h 928114"/>
              <a:gd name="connsiteX98" fmla="*/ 158912 w 979192"/>
              <a:gd name="connsiteY98" fmla="*/ 655631 h 928114"/>
              <a:gd name="connsiteX99" fmla="*/ 125391 w 979192"/>
              <a:gd name="connsiteY99" fmla="*/ 670484 h 928114"/>
              <a:gd name="connsiteX100" fmla="*/ 101803 w 979192"/>
              <a:gd name="connsiteY100" fmla="*/ 670484 h 928114"/>
              <a:gd name="connsiteX101" fmla="*/ 50901 w 979192"/>
              <a:gd name="connsiteY101" fmla="*/ 708856 h 928114"/>
              <a:gd name="connsiteX102" fmla="*/ 0 w 979192"/>
              <a:gd name="connsiteY102" fmla="*/ 658106 h 928114"/>
              <a:gd name="connsiteX103" fmla="*/ 50901 w 979192"/>
              <a:gd name="connsiteY103" fmla="*/ 606118 h 928114"/>
              <a:gd name="connsiteX104" fmla="*/ 101803 w 979192"/>
              <a:gd name="connsiteY104" fmla="*/ 644490 h 928114"/>
              <a:gd name="connsiteX105" fmla="*/ 125391 w 979192"/>
              <a:gd name="connsiteY105" fmla="*/ 644490 h 928114"/>
              <a:gd name="connsiteX106" fmla="*/ 140289 w 979192"/>
              <a:gd name="connsiteY106" fmla="*/ 638301 h 928114"/>
              <a:gd name="connsiteX107" fmla="*/ 250782 w 979192"/>
              <a:gd name="connsiteY107" fmla="*/ 530612 h 928114"/>
              <a:gd name="connsiteX108" fmla="*/ 284303 w 979192"/>
              <a:gd name="connsiteY108" fmla="*/ 515758 h 928114"/>
              <a:gd name="connsiteX109" fmla="*/ 636544 w 979192"/>
              <a:gd name="connsiteY109" fmla="*/ 452222 h 928114"/>
              <a:gd name="connsiteX110" fmla="*/ 889552 w 979192"/>
              <a:gd name="connsiteY110" fmla="*/ 452222 h 928114"/>
              <a:gd name="connsiteX111" fmla="*/ 901954 w 979192"/>
              <a:gd name="connsiteY111" fmla="*/ 464057 h 928114"/>
              <a:gd name="connsiteX112" fmla="*/ 889552 w 979192"/>
              <a:gd name="connsiteY112" fmla="*/ 475892 h 928114"/>
              <a:gd name="connsiteX113" fmla="*/ 636544 w 979192"/>
              <a:gd name="connsiteY113" fmla="*/ 475892 h 928114"/>
              <a:gd name="connsiteX114" fmla="*/ 624142 w 979192"/>
              <a:gd name="connsiteY114" fmla="*/ 464057 h 928114"/>
              <a:gd name="connsiteX115" fmla="*/ 636544 w 979192"/>
              <a:gd name="connsiteY115" fmla="*/ 452222 h 928114"/>
              <a:gd name="connsiteX116" fmla="*/ 89641 w 979192"/>
              <a:gd name="connsiteY116" fmla="*/ 452222 h 928114"/>
              <a:gd name="connsiteX117" fmla="*/ 343889 w 979192"/>
              <a:gd name="connsiteY117" fmla="*/ 452222 h 928114"/>
              <a:gd name="connsiteX118" fmla="*/ 355051 w 979192"/>
              <a:gd name="connsiteY118" fmla="*/ 464057 h 928114"/>
              <a:gd name="connsiteX119" fmla="*/ 343889 w 979192"/>
              <a:gd name="connsiteY119" fmla="*/ 475892 h 928114"/>
              <a:gd name="connsiteX120" fmla="*/ 89641 w 979192"/>
              <a:gd name="connsiteY120" fmla="*/ 475892 h 928114"/>
              <a:gd name="connsiteX121" fmla="*/ 77239 w 979192"/>
              <a:gd name="connsiteY121" fmla="*/ 464057 h 928114"/>
              <a:gd name="connsiteX122" fmla="*/ 89641 w 979192"/>
              <a:gd name="connsiteY122" fmla="*/ 452222 h 928114"/>
              <a:gd name="connsiteX123" fmla="*/ 502599 w 979192"/>
              <a:gd name="connsiteY123" fmla="*/ 283966 h 928114"/>
              <a:gd name="connsiteX124" fmla="*/ 502599 w 979192"/>
              <a:gd name="connsiteY124" fmla="*/ 644154 h 928114"/>
              <a:gd name="connsiteX125" fmla="*/ 560799 w 979192"/>
              <a:gd name="connsiteY125" fmla="*/ 644154 h 928114"/>
              <a:gd name="connsiteX126" fmla="*/ 566990 w 979192"/>
              <a:gd name="connsiteY126" fmla="*/ 639186 h 928114"/>
              <a:gd name="connsiteX127" fmla="*/ 566990 w 979192"/>
              <a:gd name="connsiteY127" fmla="*/ 288934 h 928114"/>
              <a:gd name="connsiteX128" fmla="*/ 560799 w 979192"/>
              <a:gd name="connsiteY128" fmla="*/ 283966 h 928114"/>
              <a:gd name="connsiteX129" fmla="*/ 417157 w 979192"/>
              <a:gd name="connsiteY129" fmla="*/ 283966 h 928114"/>
              <a:gd name="connsiteX130" fmla="*/ 412204 w 979192"/>
              <a:gd name="connsiteY130" fmla="*/ 288934 h 928114"/>
              <a:gd name="connsiteX131" fmla="*/ 412204 w 979192"/>
              <a:gd name="connsiteY131" fmla="*/ 567148 h 928114"/>
              <a:gd name="connsiteX132" fmla="*/ 476595 w 979192"/>
              <a:gd name="connsiteY132" fmla="*/ 567148 h 928114"/>
              <a:gd name="connsiteX133" fmla="*/ 476595 w 979192"/>
              <a:gd name="connsiteY133" fmla="*/ 283966 h 928114"/>
              <a:gd name="connsiteX134" fmla="*/ 417157 w 979192"/>
              <a:gd name="connsiteY134" fmla="*/ 259125 h 928114"/>
              <a:gd name="connsiteX135" fmla="*/ 560799 w 979192"/>
              <a:gd name="connsiteY135" fmla="*/ 259125 h 928114"/>
              <a:gd name="connsiteX136" fmla="*/ 592994 w 979192"/>
              <a:gd name="connsiteY136" fmla="*/ 288934 h 928114"/>
              <a:gd name="connsiteX137" fmla="*/ 592994 w 979192"/>
              <a:gd name="connsiteY137" fmla="*/ 639186 h 928114"/>
              <a:gd name="connsiteX138" fmla="*/ 560799 w 979192"/>
              <a:gd name="connsiteY138" fmla="*/ 670236 h 928114"/>
              <a:gd name="connsiteX139" fmla="*/ 491454 w 979192"/>
              <a:gd name="connsiteY139" fmla="*/ 670236 h 928114"/>
              <a:gd name="connsiteX140" fmla="*/ 488978 w 979192"/>
              <a:gd name="connsiteY140" fmla="*/ 670236 h 928114"/>
              <a:gd name="connsiteX141" fmla="*/ 487740 w 979192"/>
              <a:gd name="connsiteY141" fmla="*/ 670236 h 928114"/>
              <a:gd name="connsiteX142" fmla="*/ 417157 w 979192"/>
              <a:gd name="connsiteY142" fmla="*/ 670236 h 928114"/>
              <a:gd name="connsiteX143" fmla="*/ 387438 w 979192"/>
              <a:gd name="connsiteY143" fmla="*/ 639186 h 928114"/>
              <a:gd name="connsiteX144" fmla="*/ 387438 w 979192"/>
              <a:gd name="connsiteY144" fmla="*/ 288934 h 928114"/>
              <a:gd name="connsiteX145" fmla="*/ 417157 w 979192"/>
              <a:gd name="connsiteY145" fmla="*/ 259125 h 928114"/>
              <a:gd name="connsiteX146" fmla="*/ 928291 w 979192"/>
              <a:gd name="connsiteY146" fmla="*/ 245260 h 928114"/>
              <a:gd name="connsiteX147" fmla="*/ 902219 w 979192"/>
              <a:gd name="connsiteY147" fmla="*/ 270015 h 928114"/>
              <a:gd name="connsiteX148" fmla="*/ 928291 w 979192"/>
              <a:gd name="connsiteY148" fmla="*/ 296008 h 928114"/>
              <a:gd name="connsiteX149" fmla="*/ 954362 w 979192"/>
              <a:gd name="connsiteY149" fmla="*/ 270015 h 928114"/>
              <a:gd name="connsiteX150" fmla="*/ 928291 w 979192"/>
              <a:gd name="connsiteY150" fmla="*/ 245260 h 928114"/>
              <a:gd name="connsiteX151" fmla="*/ 50901 w 979192"/>
              <a:gd name="connsiteY151" fmla="*/ 245260 h 928114"/>
              <a:gd name="connsiteX152" fmla="*/ 24830 w 979192"/>
              <a:gd name="connsiteY152" fmla="*/ 270015 h 928114"/>
              <a:gd name="connsiteX153" fmla="*/ 50901 w 979192"/>
              <a:gd name="connsiteY153" fmla="*/ 296008 h 928114"/>
              <a:gd name="connsiteX154" fmla="*/ 76973 w 979192"/>
              <a:gd name="connsiteY154" fmla="*/ 270015 h 928114"/>
              <a:gd name="connsiteX155" fmla="*/ 50901 w 979192"/>
              <a:gd name="connsiteY155" fmla="*/ 245260 h 928114"/>
              <a:gd name="connsiteX156" fmla="*/ 928291 w 979192"/>
              <a:gd name="connsiteY156" fmla="*/ 220505 h 928114"/>
              <a:gd name="connsiteX157" fmla="*/ 979192 w 979192"/>
              <a:gd name="connsiteY157" fmla="*/ 270015 h 928114"/>
              <a:gd name="connsiteX158" fmla="*/ 928291 w 979192"/>
              <a:gd name="connsiteY158" fmla="*/ 322001 h 928114"/>
              <a:gd name="connsiteX159" fmla="*/ 878631 w 979192"/>
              <a:gd name="connsiteY159" fmla="*/ 283631 h 928114"/>
              <a:gd name="connsiteX160" fmla="*/ 853801 w 979192"/>
              <a:gd name="connsiteY160" fmla="*/ 283631 h 928114"/>
              <a:gd name="connsiteX161" fmla="*/ 838903 w 979192"/>
              <a:gd name="connsiteY161" fmla="*/ 289820 h 928114"/>
              <a:gd name="connsiteX162" fmla="*/ 728410 w 979192"/>
              <a:gd name="connsiteY162" fmla="*/ 398742 h 928114"/>
              <a:gd name="connsiteX163" fmla="*/ 694889 w 979192"/>
              <a:gd name="connsiteY163" fmla="*/ 412357 h 928114"/>
              <a:gd name="connsiteX164" fmla="*/ 632815 w 979192"/>
              <a:gd name="connsiteY164" fmla="*/ 412357 h 928114"/>
              <a:gd name="connsiteX165" fmla="*/ 619158 w 979192"/>
              <a:gd name="connsiteY165" fmla="*/ 398742 h 928114"/>
              <a:gd name="connsiteX166" fmla="*/ 632815 w 979192"/>
              <a:gd name="connsiteY166" fmla="*/ 386364 h 928114"/>
              <a:gd name="connsiteX167" fmla="*/ 694889 w 979192"/>
              <a:gd name="connsiteY167" fmla="*/ 386364 h 928114"/>
              <a:gd name="connsiteX168" fmla="*/ 711029 w 979192"/>
              <a:gd name="connsiteY168" fmla="*/ 380176 h 928114"/>
              <a:gd name="connsiteX169" fmla="*/ 820281 w 979192"/>
              <a:gd name="connsiteY169" fmla="*/ 272491 h 928114"/>
              <a:gd name="connsiteX170" fmla="*/ 853801 w 979192"/>
              <a:gd name="connsiteY170" fmla="*/ 258876 h 928114"/>
              <a:gd name="connsiteX171" fmla="*/ 878631 w 979192"/>
              <a:gd name="connsiteY171" fmla="*/ 258876 h 928114"/>
              <a:gd name="connsiteX172" fmla="*/ 928291 w 979192"/>
              <a:gd name="connsiteY172" fmla="*/ 220505 h 928114"/>
              <a:gd name="connsiteX173" fmla="*/ 50901 w 979192"/>
              <a:gd name="connsiteY173" fmla="*/ 220505 h 928114"/>
              <a:gd name="connsiteX174" fmla="*/ 101803 w 979192"/>
              <a:gd name="connsiteY174" fmla="*/ 258876 h 928114"/>
              <a:gd name="connsiteX175" fmla="*/ 125391 w 979192"/>
              <a:gd name="connsiteY175" fmla="*/ 258876 h 928114"/>
              <a:gd name="connsiteX176" fmla="*/ 158912 w 979192"/>
              <a:gd name="connsiteY176" fmla="*/ 272491 h 928114"/>
              <a:gd name="connsiteX177" fmla="*/ 269405 w 979192"/>
              <a:gd name="connsiteY177" fmla="*/ 380176 h 928114"/>
              <a:gd name="connsiteX178" fmla="*/ 284303 w 979192"/>
              <a:gd name="connsiteY178" fmla="*/ 386364 h 928114"/>
              <a:gd name="connsiteX179" fmla="*/ 347619 w 979192"/>
              <a:gd name="connsiteY179" fmla="*/ 386364 h 928114"/>
              <a:gd name="connsiteX180" fmla="*/ 360034 w 979192"/>
              <a:gd name="connsiteY180" fmla="*/ 398742 h 928114"/>
              <a:gd name="connsiteX181" fmla="*/ 347619 w 979192"/>
              <a:gd name="connsiteY181" fmla="*/ 412357 h 928114"/>
              <a:gd name="connsiteX182" fmla="*/ 284303 w 979192"/>
              <a:gd name="connsiteY182" fmla="*/ 412357 h 928114"/>
              <a:gd name="connsiteX183" fmla="*/ 250782 w 979192"/>
              <a:gd name="connsiteY183" fmla="*/ 398742 h 928114"/>
              <a:gd name="connsiteX184" fmla="*/ 140289 w 979192"/>
              <a:gd name="connsiteY184" fmla="*/ 289820 h 928114"/>
              <a:gd name="connsiteX185" fmla="*/ 125391 w 979192"/>
              <a:gd name="connsiteY185" fmla="*/ 283631 h 928114"/>
              <a:gd name="connsiteX186" fmla="*/ 101803 w 979192"/>
              <a:gd name="connsiteY186" fmla="*/ 283631 h 928114"/>
              <a:gd name="connsiteX187" fmla="*/ 50901 w 979192"/>
              <a:gd name="connsiteY187" fmla="*/ 322001 h 928114"/>
              <a:gd name="connsiteX188" fmla="*/ 0 w 979192"/>
              <a:gd name="connsiteY188" fmla="*/ 270015 h 928114"/>
              <a:gd name="connsiteX189" fmla="*/ 50901 w 979192"/>
              <a:gd name="connsiteY189" fmla="*/ 220505 h 928114"/>
              <a:gd name="connsiteX190" fmla="*/ 786390 w 979192"/>
              <a:gd name="connsiteY190" fmla="*/ 26047 h 928114"/>
              <a:gd name="connsiteX191" fmla="*/ 760376 w 979192"/>
              <a:gd name="connsiteY191" fmla="*/ 50853 h 928114"/>
              <a:gd name="connsiteX192" fmla="*/ 786390 w 979192"/>
              <a:gd name="connsiteY192" fmla="*/ 76900 h 928114"/>
              <a:gd name="connsiteX193" fmla="*/ 812403 w 979192"/>
              <a:gd name="connsiteY193" fmla="*/ 50853 h 928114"/>
              <a:gd name="connsiteX194" fmla="*/ 786390 w 979192"/>
              <a:gd name="connsiteY194" fmla="*/ 26047 h 928114"/>
              <a:gd name="connsiteX195" fmla="*/ 194043 w 979192"/>
              <a:gd name="connsiteY195" fmla="*/ 26047 h 928114"/>
              <a:gd name="connsiteX196" fmla="*/ 168030 w 979192"/>
              <a:gd name="connsiteY196" fmla="*/ 50853 h 928114"/>
              <a:gd name="connsiteX197" fmla="*/ 194043 w 979192"/>
              <a:gd name="connsiteY197" fmla="*/ 76900 h 928114"/>
              <a:gd name="connsiteX198" fmla="*/ 218818 w 979192"/>
              <a:gd name="connsiteY198" fmla="*/ 50853 h 928114"/>
              <a:gd name="connsiteX199" fmla="*/ 194043 w 979192"/>
              <a:gd name="connsiteY199" fmla="*/ 26047 h 928114"/>
              <a:gd name="connsiteX200" fmla="*/ 488985 w 979192"/>
              <a:gd name="connsiteY200" fmla="*/ 26021 h 928114"/>
              <a:gd name="connsiteX201" fmla="*/ 464373 w 979192"/>
              <a:gd name="connsiteY201" fmla="*/ 50802 h 928114"/>
              <a:gd name="connsiteX202" fmla="*/ 488985 w 979192"/>
              <a:gd name="connsiteY202" fmla="*/ 76823 h 928114"/>
              <a:gd name="connsiteX203" fmla="*/ 514828 w 979192"/>
              <a:gd name="connsiteY203" fmla="*/ 50802 h 928114"/>
              <a:gd name="connsiteX204" fmla="*/ 488985 w 979192"/>
              <a:gd name="connsiteY204" fmla="*/ 26021 h 928114"/>
              <a:gd name="connsiteX205" fmla="*/ 786390 w 979192"/>
              <a:gd name="connsiteY205" fmla="*/ 0 h 928114"/>
              <a:gd name="connsiteX206" fmla="*/ 838417 w 979192"/>
              <a:gd name="connsiteY206" fmla="*/ 50853 h 928114"/>
              <a:gd name="connsiteX207" fmla="*/ 798777 w 979192"/>
              <a:gd name="connsiteY207" fmla="*/ 101707 h 928114"/>
              <a:gd name="connsiteX208" fmla="*/ 798777 w 979192"/>
              <a:gd name="connsiteY208" fmla="*/ 146359 h 928114"/>
              <a:gd name="connsiteX209" fmla="*/ 780196 w 979192"/>
              <a:gd name="connsiteY209" fmla="*/ 193491 h 928114"/>
              <a:gd name="connsiteX210" fmla="*/ 709587 w 979192"/>
              <a:gd name="connsiteY210" fmla="*/ 264190 h 928114"/>
              <a:gd name="connsiteX211" fmla="*/ 663753 w 979192"/>
              <a:gd name="connsiteY211" fmla="*/ 282795 h 928114"/>
              <a:gd name="connsiteX212" fmla="*/ 632784 w 979192"/>
              <a:gd name="connsiteY212" fmla="*/ 282795 h 928114"/>
              <a:gd name="connsiteX213" fmla="*/ 619158 w 979192"/>
              <a:gd name="connsiteY213" fmla="*/ 269152 h 928114"/>
              <a:gd name="connsiteX214" fmla="*/ 632784 w 979192"/>
              <a:gd name="connsiteY214" fmla="*/ 257989 h 928114"/>
              <a:gd name="connsiteX215" fmla="*/ 663753 w 979192"/>
              <a:gd name="connsiteY215" fmla="*/ 257989 h 928114"/>
              <a:gd name="connsiteX216" fmla="*/ 691006 w 979192"/>
              <a:gd name="connsiteY216" fmla="*/ 245585 h 928114"/>
              <a:gd name="connsiteX217" fmla="*/ 761615 w 979192"/>
              <a:gd name="connsiteY217" fmla="*/ 174886 h 928114"/>
              <a:gd name="connsiteX218" fmla="*/ 774002 w 979192"/>
              <a:gd name="connsiteY218" fmla="*/ 146359 h 928114"/>
              <a:gd name="connsiteX219" fmla="*/ 774002 w 979192"/>
              <a:gd name="connsiteY219" fmla="*/ 101707 h 928114"/>
              <a:gd name="connsiteX220" fmla="*/ 734362 w 979192"/>
              <a:gd name="connsiteY220" fmla="*/ 50853 h 928114"/>
              <a:gd name="connsiteX221" fmla="*/ 786390 w 979192"/>
              <a:gd name="connsiteY221" fmla="*/ 0 h 928114"/>
              <a:gd name="connsiteX222" fmla="*/ 488985 w 979192"/>
              <a:gd name="connsiteY222" fmla="*/ 0 h 928114"/>
              <a:gd name="connsiteX223" fmla="*/ 540670 w 979192"/>
              <a:gd name="connsiteY223" fmla="*/ 50802 h 928114"/>
              <a:gd name="connsiteX224" fmla="*/ 502522 w 979192"/>
              <a:gd name="connsiteY224" fmla="*/ 101605 h 928114"/>
              <a:gd name="connsiteX225" fmla="*/ 502522 w 979192"/>
              <a:gd name="connsiteY225" fmla="*/ 102844 h 928114"/>
              <a:gd name="connsiteX226" fmla="*/ 502522 w 979192"/>
              <a:gd name="connsiteY226" fmla="*/ 219319 h 928114"/>
              <a:gd name="connsiteX227" fmla="*/ 488985 w 979192"/>
              <a:gd name="connsiteY227" fmla="*/ 230471 h 928114"/>
              <a:gd name="connsiteX228" fmla="*/ 476679 w 979192"/>
              <a:gd name="connsiteY228" fmla="*/ 219319 h 928114"/>
              <a:gd name="connsiteX229" fmla="*/ 476679 w 979192"/>
              <a:gd name="connsiteY229" fmla="*/ 102844 h 928114"/>
              <a:gd name="connsiteX230" fmla="*/ 477910 w 979192"/>
              <a:gd name="connsiteY230" fmla="*/ 101605 h 928114"/>
              <a:gd name="connsiteX231" fmla="*/ 439761 w 979192"/>
              <a:gd name="connsiteY231" fmla="*/ 50802 h 928114"/>
              <a:gd name="connsiteX232" fmla="*/ 488985 w 979192"/>
              <a:gd name="connsiteY232" fmla="*/ 0 h 928114"/>
              <a:gd name="connsiteX233" fmla="*/ 194043 w 979192"/>
              <a:gd name="connsiteY233" fmla="*/ 0 h 928114"/>
              <a:gd name="connsiteX234" fmla="*/ 244831 w 979192"/>
              <a:gd name="connsiteY234" fmla="*/ 50853 h 928114"/>
              <a:gd name="connsiteX235" fmla="*/ 205192 w 979192"/>
              <a:gd name="connsiteY235" fmla="*/ 101707 h 928114"/>
              <a:gd name="connsiteX236" fmla="*/ 205192 w 979192"/>
              <a:gd name="connsiteY236" fmla="*/ 146359 h 928114"/>
              <a:gd name="connsiteX237" fmla="*/ 217579 w 979192"/>
              <a:gd name="connsiteY237" fmla="*/ 174886 h 928114"/>
              <a:gd name="connsiteX238" fmla="*/ 288186 w 979192"/>
              <a:gd name="connsiteY238" fmla="*/ 245585 h 928114"/>
              <a:gd name="connsiteX239" fmla="*/ 316676 w 979192"/>
              <a:gd name="connsiteY239" fmla="*/ 257989 h 928114"/>
              <a:gd name="connsiteX240" fmla="*/ 347644 w 979192"/>
              <a:gd name="connsiteY240" fmla="*/ 257989 h 928114"/>
              <a:gd name="connsiteX241" fmla="*/ 360031 w 979192"/>
              <a:gd name="connsiteY241" fmla="*/ 269152 h 928114"/>
              <a:gd name="connsiteX242" fmla="*/ 347644 w 979192"/>
              <a:gd name="connsiteY242" fmla="*/ 282795 h 928114"/>
              <a:gd name="connsiteX243" fmla="*/ 316676 w 979192"/>
              <a:gd name="connsiteY243" fmla="*/ 282795 h 928114"/>
              <a:gd name="connsiteX244" fmla="*/ 269605 w 979192"/>
              <a:gd name="connsiteY244" fmla="*/ 264190 h 928114"/>
              <a:gd name="connsiteX245" fmla="*/ 198998 w 979192"/>
              <a:gd name="connsiteY245" fmla="*/ 193491 h 928114"/>
              <a:gd name="connsiteX246" fmla="*/ 180417 w 979192"/>
              <a:gd name="connsiteY246" fmla="*/ 146359 h 928114"/>
              <a:gd name="connsiteX247" fmla="*/ 180417 w 979192"/>
              <a:gd name="connsiteY247" fmla="*/ 101707 h 928114"/>
              <a:gd name="connsiteX248" fmla="*/ 142017 w 979192"/>
              <a:gd name="connsiteY248" fmla="*/ 50853 h 928114"/>
              <a:gd name="connsiteX249" fmla="*/ 194043 w 979192"/>
              <a:gd name="connsiteY249" fmla="*/ 0 h 9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979192" h="928114">
                <a:moveTo>
                  <a:pt x="488985" y="851290"/>
                </a:moveTo>
                <a:cubicBezTo>
                  <a:pt x="475448" y="851290"/>
                  <a:pt x="464373" y="862442"/>
                  <a:pt x="464373" y="877311"/>
                </a:cubicBezTo>
                <a:cubicBezTo>
                  <a:pt x="464373" y="890941"/>
                  <a:pt x="475448" y="903332"/>
                  <a:pt x="488985" y="903332"/>
                </a:cubicBezTo>
                <a:cubicBezTo>
                  <a:pt x="503752" y="903332"/>
                  <a:pt x="514828" y="890941"/>
                  <a:pt x="514828" y="877311"/>
                </a:cubicBezTo>
                <a:cubicBezTo>
                  <a:pt x="514828" y="862442"/>
                  <a:pt x="503752" y="851290"/>
                  <a:pt x="488985" y="851290"/>
                </a:cubicBezTo>
                <a:close/>
                <a:moveTo>
                  <a:pt x="786390" y="851212"/>
                </a:moveTo>
                <a:cubicBezTo>
                  <a:pt x="771525" y="851212"/>
                  <a:pt x="760376" y="862375"/>
                  <a:pt x="760376" y="877259"/>
                </a:cubicBezTo>
                <a:cubicBezTo>
                  <a:pt x="760376" y="892142"/>
                  <a:pt x="771525" y="903305"/>
                  <a:pt x="786390" y="903305"/>
                </a:cubicBezTo>
                <a:cubicBezTo>
                  <a:pt x="801255" y="903305"/>
                  <a:pt x="812403" y="892142"/>
                  <a:pt x="812403" y="877259"/>
                </a:cubicBezTo>
                <a:cubicBezTo>
                  <a:pt x="812403" y="862375"/>
                  <a:pt x="801255" y="851212"/>
                  <a:pt x="786390" y="851212"/>
                </a:cubicBezTo>
                <a:close/>
                <a:moveTo>
                  <a:pt x="194043" y="851212"/>
                </a:moveTo>
                <a:cubicBezTo>
                  <a:pt x="179179" y="851212"/>
                  <a:pt x="168030" y="862375"/>
                  <a:pt x="168030" y="877259"/>
                </a:cubicBezTo>
                <a:cubicBezTo>
                  <a:pt x="168030" y="892142"/>
                  <a:pt x="179179" y="903305"/>
                  <a:pt x="194043" y="903305"/>
                </a:cubicBezTo>
                <a:cubicBezTo>
                  <a:pt x="207669" y="903305"/>
                  <a:pt x="218818" y="892142"/>
                  <a:pt x="218818" y="877259"/>
                </a:cubicBezTo>
                <a:cubicBezTo>
                  <a:pt x="218818" y="862375"/>
                  <a:pt x="207669" y="851212"/>
                  <a:pt x="194043" y="851212"/>
                </a:cubicBezTo>
                <a:close/>
                <a:moveTo>
                  <a:pt x="488985" y="697643"/>
                </a:moveTo>
                <a:cubicBezTo>
                  <a:pt x="497599" y="697643"/>
                  <a:pt x="502522" y="702600"/>
                  <a:pt x="502522" y="710034"/>
                </a:cubicBezTo>
                <a:lnTo>
                  <a:pt x="502522" y="825269"/>
                </a:lnTo>
                <a:cubicBezTo>
                  <a:pt x="502522" y="826509"/>
                  <a:pt x="502522" y="826509"/>
                  <a:pt x="502522" y="827748"/>
                </a:cubicBezTo>
                <a:cubicBezTo>
                  <a:pt x="524672" y="833943"/>
                  <a:pt x="540670" y="852529"/>
                  <a:pt x="540670" y="877311"/>
                </a:cubicBezTo>
                <a:cubicBezTo>
                  <a:pt x="540670" y="905810"/>
                  <a:pt x="518519" y="928114"/>
                  <a:pt x="488985" y="928114"/>
                </a:cubicBezTo>
                <a:cubicBezTo>
                  <a:pt x="461912" y="928114"/>
                  <a:pt x="439761" y="905810"/>
                  <a:pt x="439761" y="877311"/>
                </a:cubicBezTo>
                <a:cubicBezTo>
                  <a:pt x="439761" y="852529"/>
                  <a:pt x="454528" y="833943"/>
                  <a:pt x="477910" y="827748"/>
                </a:cubicBezTo>
                <a:cubicBezTo>
                  <a:pt x="477910" y="826509"/>
                  <a:pt x="476679" y="826509"/>
                  <a:pt x="476679" y="825269"/>
                </a:cubicBezTo>
                <a:lnTo>
                  <a:pt x="476679" y="710034"/>
                </a:lnTo>
                <a:cubicBezTo>
                  <a:pt x="476679" y="702600"/>
                  <a:pt x="482832" y="697643"/>
                  <a:pt x="488985" y="697643"/>
                </a:cubicBezTo>
                <a:close/>
                <a:moveTo>
                  <a:pt x="632784" y="645317"/>
                </a:moveTo>
                <a:lnTo>
                  <a:pt x="663753" y="645317"/>
                </a:lnTo>
                <a:cubicBezTo>
                  <a:pt x="681096" y="645317"/>
                  <a:pt x="697199" y="652759"/>
                  <a:pt x="709587" y="665163"/>
                </a:cubicBezTo>
                <a:lnTo>
                  <a:pt x="780196" y="734621"/>
                </a:lnTo>
                <a:cubicBezTo>
                  <a:pt x="792583" y="748264"/>
                  <a:pt x="798777" y="764389"/>
                  <a:pt x="798777" y="781753"/>
                </a:cubicBezTo>
                <a:lnTo>
                  <a:pt x="798777" y="827645"/>
                </a:lnTo>
                <a:cubicBezTo>
                  <a:pt x="821075" y="833847"/>
                  <a:pt x="838417" y="852452"/>
                  <a:pt x="838417" y="877259"/>
                </a:cubicBezTo>
                <a:cubicBezTo>
                  <a:pt x="838417" y="905786"/>
                  <a:pt x="814881" y="928112"/>
                  <a:pt x="786390" y="928112"/>
                </a:cubicBezTo>
                <a:cubicBezTo>
                  <a:pt x="757898" y="928112"/>
                  <a:pt x="734362" y="905786"/>
                  <a:pt x="734362" y="877259"/>
                </a:cubicBezTo>
                <a:cubicBezTo>
                  <a:pt x="734362" y="852452"/>
                  <a:pt x="751705" y="833847"/>
                  <a:pt x="774002" y="827645"/>
                </a:cubicBezTo>
                <a:lnTo>
                  <a:pt x="774002" y="781753"/>
                </a:lnTo>
                <a:cubicBezTo>
                  <a:pt x="774002" y="770590"/>
                  <a:pt x="769047" y="760668"/>
                  <a:pt x="761615" y="753226"/>
                </a:cubicBezTo>
                <a:lnTo>
                  <a:pt x="691006" y="682527"/>
                </a:lnTo>
                <a:cubicBezTo>
                  <a:pt x="683573" y="675085"/>
                  <a:pt x="674902" y="671364"/>
                  <a:pt x="663753" y="671364"/>
                </a:cubicBezTo>
                <a:lnTo>
                  <a:pt x="632784" y="671364"/>
                </a:lnTo>
                <a:cubicBezTo>
                  <a:pt x="625352" y="671364"/>
                  <a:pt x="619158" y="665163"/>
                  <a:pt x="619158" y="658961"/>
                </a:cubicBezTo>
                <a:cubicBezTo>
                  <a:pt x="619158" y="651519"/>
                  <a:pt x="625352" y="645317"/>
                  <a:pt x="632784" y="645317"/>
                </a:cubicBezTo>
                <a:close/>
                <a:moveTo>
                  <a:pt x="316676" y="645317"/>
                </a:moveTo>
                <a:lnTo>
                  <a:pt x="347644" y="645317"/>
                </a:lnTo>
                <a:cubicBezTo>
                  <a:pt x="353838" y="645317"/>
                  <a:pt x="360031" y="651519"/>
                  <a:pt x="360031" y="658961"/>
                </a:cubicBezTo>
                <a:cubicBezTo>
                  <a:pt x="360031" y="665163"/>
                  <a:pt x="353838" y="671364"/>
                  <a:pt x="347644" y="671364"/>
                </a:cubicBezTo>
                <a:lnTo>
                  <a:pt x="316676" y="671364"/>
                </a:lnTo>
                <a:cubicBezTo>
                  <a:pt x="305528" y="671364"/>
                  <a:pt x="295618" y="675085"/>
                  <a:pt x="288186" y="682527"/>
                </a:cubicBezTo>
                <a:lnTo>
                  <a:pt x="217579" y="753226"/>
                </a:lnTo>
                <a:cubicBezTo>
                  <a:pt x="210147" y="760668"/>
                  <a:pt x="205192" y="770590"/>
                  <a:pt x="205192" y="781753"/>
                </a:cubicBezTo>
                <a:lnTo>
                  <a:pt x="205192" y="827645"/>
                </a:lnTo>
                <a:cubicBezTo>
                  <a:pt x="228727" y="833847"/>
                  <a:pt x="244831" y="852452"/>
                  <a:pt x="244831" y="877259"/>
                </a:cubicBezTo>
                <a:cubicBezTo>
                  <a:pt x="244831" y="905786"/>
                  <a:pt x="221295" y="928112"/>
                  <a:pt x="194043" y="928112"/>
                </a:cubicBezTo>
                <a:cubicBezTo>
                  <a:pt x="164314" y="928112"/>
                  <a:pt x="142017" y="905786"/>
                  <a:pt x="142017" y="877259"/>
                </a:cubicBezTo>
                <a:cubicBezTo>
                  <a:pt x="142017" y="852452"/>
                  <a:pt x="159359" y="833847"/>
                  <a:pt x="180417" y="827645"/>
                </a:cubicBezTo>
                <a:lnTo>
                  <a:pt x="180417" y="781753"/>
                </a:lnTo>
                <a:cubicBezTo>
                  <a:pt x="180417" y="764389"/>
                  <a:pt x="187850" y="748264"/>
                  <a:pt x="198998" y="734621"/>
                </a:cubicBezTo>
                <a:lnTo>
                  <a:pt x="269605" y="665163"/>
                </a:lnTo>
                <a:cubicBezTo>
                  <a:pt x="281992" y="652759"/>
                  <a:pt x="298095" y="645317"/>
                  <a:pt x="316676" y="645317"/>
                </a:cubicBezTo>
                <a:close/>
                <a:moveTo>
                  <a:pt x="928291" y="632112"/>
                </a:moveTo>
                <a:cubicBezTo>
                  <a:pt x="913393" y="632112"/>
                  <a:pt x="902219" y="643252"/>
                  <a:pt x="902219" y="658106"/>
                </a:cubicBezTo>
                <a:cubicBezTo>
                  <a:pt x="902219" y="671722"/>
                  <a:pt x="913393" y="684100"/>
                  <a:pt x="928291" y="684100"/>
                </a:cubicBezTo>
                <a:cubicBezTo>
                  <a:pt x="941947" y="684100"/>
                  <a:pt x="954362" y="671722"/>
                  <a:pt x="954362" y="658106"/>
                </a:cubicBezTo>
                <a:cubicBezTo>
                  <a:pt x="954362" y="643252"/>
                  <a:pt x="941947" y="632112"/>
                  <a:pt x="928291" y="632112"/>
                </a:cubicBezTo>
                <a:close/>
                <a:moveTo>
                  <a:pt x="50901" y="632112"/>
                </a:moveTo>
                <a:cubicBezTo>
                  <a:pt x="37245" y="632112"/>
                  <a:pt x="24830" y="643252"/>
                  <a:pt x="24830" y="658106"/>
                </a:cubicBezTo>
                <a:cubicBezTo>
                  <a:pt x="24830" y="671722"/>
                  <a:pt x="37245" y="684100"/>
                  <a:pt x="50901" y="684100"/>
                </a:cubicBezTo>
                <a:cubicBezTo>
                  <a:pt x="65799" y="684100"/>
                  <a:pt x="76973" y="671722"/>
                  <a:pt x="76973" y="658106"/>
                </a:cubicBezTo>
                <a:cubicBezTo>
                  <a:pt x="76973" y="643252"/>
                  <a:pt x="65799" y="632112"/>
                  <a:pt x="50901" y="632112"/>
                </a:cubicBezTo>
                <a:close/>
                <a:moveTo>
                  <a:pt x="412204" y="593231"/>
                </a:moveTo>
                <a:lnTo>
                  <a:pt x="412204" y="639186"/>
                </a:lnTo>
                <a:cubicBezTo>
                  <a:pt x="412204" y="641670"/>
                  <a:pt x="414680" y="644154"/>
                  <a:pt x="417157" y="644154"/>
                </a:cubicBezTo>
                <a:lnTo>
                  <a:pt x="476595" y="644154"/>
                </a:lnTo>
                <a:lnTo>
                  <a:pt x="476595" y="593231"/>
                </a:lnTo>
                <a:close/>
                <a:moveTo>
                  <a:pt x="632815" y="515758"/>
                </a:moveTo>
                <a:lnTo>
                  <a:pt x="694889" y="515758"/>
                </a:lnTo>
                <a:cubicBezTo>
                  <a:pt x="707304" y="515758"/>
                  <a:pt x="719719" y="521947"/>
                  <a:pt x="728410" y="530612"/>
                </a:cubicBezTo>
                <a:lnTo>
                  <a:pt x="838903" y="638301"/>
                </a:lnTo>
                <a:cubicBezTo>
                  <a:pt x="842628" y="642015"/>
                  <a:pt x="848835" y="644490"/>
                  <a:pt x="853801" y="644490"/>
                </a:cubicBezTo>
                <a:lnTo>
                  <a:pt x="878631" y="644490"/>
                </a:lnTo>
                <a:cubicBezTo>
                  <a:pt x="883597" y="623448"/>
                  <a:pt x="904702" y="606118"/>
                  <a:pt x="928291" y="606118"/>
                </a:cubicBezTo>
                <a:cubicBezTo>
                  <a:pt x="956845" y="606118"/>
                  <a:pt x="979192" y="628399"/>
                  <a:pt x="979192" y="658106"/>
                </a:cubicBezTo>
                <a:cubicBezTo>
                  <a:pt x="979192" y="685338"/>
                  <a:pt x="956845" y="708856"/>
                  <a:pt x="928291" y="708856"/>
                </a:cubicBezTo>
                <a:cubicBezTo>
                  <a:pt x="904702" y="708856"/>
                  <a:pt x="883597" y="692765"/>
                  <a:pt x="878631" y="670484"/>
                </a:cubicBezTo>
                <a:lnTo>
                  <a:pt x="853801" y="670484"/>
                </a:lnTo>
                <a:cubicBezTo>
                  <a:pt x="841386" y="670484"/>
                  <a:pt x="830213" y="665533"/>
                  <a:pt x="820281" y="655631"/>
                </a:cubicBezTo>
                <a:lnTo>
                  <a:pt x="711029" y="547941"/>
                </a:lnTo>
                <a:cubicBezTo>
                  <a:pt x="706063" y="544228"/>
                  <a:pt x="701097" y="541752"/>
                  <a:pt x="694889" y="541752"/>
                </a:cubicBezTo>
                <a:lnTo>
                  <a:pt x="632815" y="541752"/>
                </a:lnTo>
                <a:cubicBezTo>
                  <a:pt x="625366" y="541752"/>
                  <a:pt x="619158" y="535563"/>
                  <a:pt x="619158" y="529374"/>
                </a:cubicBezTo>
                <a:cubicBezTo>
                  <a:pt x="619158" y="521947"/>
                  <a:pt x="625366" y="515758"/>
                  <a:pt x="632815" y="515758"/>
                </a:cubicBezTo>
                <a:close/>
                <a:moveTo>
                  <a:pt x="284303" y="515758"/>
                </a:moveTo>
                <a:lnTo>
                  <a:pt x="347619" y="515758"/>
                </a:lnTo>
                <a:cubicBezTo>
                  <a:pt x="353827" y="515758"/>
                  <a:pt x="360034" y="521947"/>
                  <a:pt x="360034" y="529374"/>
                </a:cubicBezTo>
                <a:cubicBezTo>
                  <a:pt x="360034" y="535563"/>
                  <a:pt x="353827" y="541752"/>
                  <a:pt x="347619" y="541752"/>
                </a:cubicBezTo>
                <a:lnTo>
                  <a:pt x="284303" y="541752"/>
                </a:lnTo>
                <a:cubicBezTo>
                  <a:pt x="278095" y="541752"/>
                  <a:pt x="273129" y="544228"/>
                  <a:pt x="269405" y="547941"/>
                </a:cubicBezTo>
                <a:lnTo>
                  <a:pt x="158912" y="655631"/>
                </a:lnTo>
                <a:cubicBezTo>
                  <a:pt x="150221" y="665533"/>
                  <a:pt x="137806" y="670484"/>
                  <a:pt x="125391" y="670484"/>
                </a:cubicBezTo>
                <a:lnTo>
                  <a:pt x="101803" y="670484"/>
                </a:lnTo>
                <a:cubicBezTo>
                  <a:pt x="95595" y="692765"/>
                  <a:pt x="75731" y="708856"/>
                  <a:pt x="50901" y="708856"/>
                </a:cubicBezTo>
                <a:cubicBezTo>
                  <a:pt x="23588" y="708856"/>
                  <a:pt x="0" y="685338"/>
                  <a:pt x="0" y="658106"/>
                </a:cubicBezTo>
                <a:cubicBezTo>
                  <a:pt x="0" y="628399"/>
                  <a:pt x="23588" y="606118"/>
                  <a:pt x="50901" y="606118"/>
                </a:cubicBezTo>
                <a:cubicBezTo>
                  <a:pt x="75731" y="606118"/>
                  <a:pt x="95595" y="623448"/>
                  <a:pt x="101803" y="644490"/>
                </a:cubicBezTo>
                <a:lnTo>
                  <a:pt x="125391" y="644490"/>
                </a:lnTo>
                <a:cubicBezTo>
                  <a:pt x="130357" y="644490"/>
                  <a:pt x="136565" y="642015"/>
                  <a:pt x="140289" y="638301"/>
                </a:cubicBezTo>
                <a:lnTo>
                  <a:pt x="250782" y="530612"/>
                </a:lnTo>
                <a:cubicBezTo>
                  <a:pt x="259473" y="521947"/>
                  <a:pt x="271888" y="515758"/>
                  <a:pt x="284303" y="515758"/>
                </a:cubicBezTo>
                <a:close/>
                <a:moveTo>
                  <a:pt x="636544" y="452222"/>
                </a:moveTo>
                <a:lnTo>
                  <a:pt x="889552" y="452222"/>
                </a:lnTo>
                <a:cubicBezTo>
                  <a:pt x="896993" y="452222"/>
                  <a:pt x="901954" y="456956"/>
                  <a:pt x="901954" y="464057"/>
                </a:cubicBezTo>
                <a:cubicBezTo>
                  <a:pt x="901954" y="471158"/>
                  <a:pt x="896993" y="475892"/>
                  <a:pt x="889552" y="475892"/>
                </a:cubicBezTo>
                <a:lnTo>
                  <a:pt x="636544" y="475892"/>
                </a:lnTo>
                <a:cubicBezTo>
                  <a:pt x="629103" y="475892"/>
                  <a:pt x="624142" y="471158"/>
                  <a:pt x="624142" y="464057"/>
                </a:cubicBezTo>
                <a:cubicBezTo>
                  <a:pt x="624142" y="456956"/>
                  <a:pt x="629103" y="452222"/>
                  <a:pt x="636544" y="452222"/>
                </a:cubicBezTo>
                <a:close/>
                <a:moveTo>
                  <a:pt x="89641" y="452222"/>
                </a:moveTo>
                <a:lnTo>
                  <a:pt x="343889" y="452222"/>
                </a:lnTo>
                <a:cubicBezTo>
                  <a:pt x="350090" y="452222"/>
                  <a:pt x="355051" y="456956"/>
                  <a:pt x="355051" y="464057"/>
                </a:cubicBezTo>
                <a:cubicBezTo>
                  <a:pt x="355051" y="471158"/>
                  <a:pt x="350090" y="475892"/>
                  <a:pt x="343889" y="475892"/>
                </a:cubicBezTo>
                <a:lnTo>
                  <a:pt x="89641" y="475892"/>
                </a:lnTo>
                <a:cubicBezTo>
                  <a:pt x="83440" y="475892"/>
                  <a:pt x="77239" y="471158"/>
                  <a:pt x="77239" y="464057"/>
                </a:cubicBezTo>
                <a:cubicBezTo>
                  <a:pt x="77239" y="456956"/>
                  <a:pt x="83440" y="452222"/>
                  <a:pt x="89641" y="452222"/>
                </a:cubicBezTo>
                <a:close/>
                <a:moveTo>
                  <a:pt x="502599" y="283966"/>
                </a:moveTo>
                <a:lnTo>
                  <a:pt x="502599" y="644154"/>
                </a:lnTo>
                <a:lnTo>
                  <a:pt x="560799" y="644154"/>
                </a:lnTo>
                <a:cubicBezTo>
                  <a:pt x="564513" y="644154"/>
                  <a:pt x="566990" y="641670"/>
                  <a:pt x="566990" y="639186"/>
                </a:cubicBezTo>
                <a:lnTo>
                  <a:pt x="566990" y="288934"/>
                </a:lnTo>
                <a:cubicBezTo>
                  <a:pt x="566990" y="286450"/>
                  <a:pt x="564513" y="283966"/>
                  <a:pt x="560799" y="283966"/>
                </a:cubicBezTo>
                <a:close/>
                <a:moveTo>
                  <a:pt x="417157" y="283966"/>
                </a:moveTo>
                <a:cubicBezTo>
                  <a:pt x="414680" y="283966"/>
                  <a:pt x="412204" y="286450"/>
                  <a:pt x="412204" y="288934"/>
                </a:cubicBezTo>
                <a:lnTo>
                  <a:pt x="412204" y="567148"/>
                </a:lnTo>
                <a:lnTo>
                  <a:pt x="476595" y="567148"/>
                </a:lnTo>
                <a:lnTo>
                  <a:pt x="476595" y="283966"/>
                </a:lnTo>
                <a:close/>
                <a:moveTo>
                  <a:pt x="417157" y="259125"/>
                </a:moveTo>
                <a:lnTo>
                  <a:pt x="560799" y="259125"/>
                </a:lnTo>
                <a:cubicBezTo>
                  <a:pt x="579373" y="259125"/>
                  <a:pt x="592994" y="272788"/>
                  <a:pt x="592994" y="288934"/>
                </a:cubicBezTo>
                <a:lnTo>
                  <a:pt x="592994" y="639186"/>
                </a:lnTo>
                <a:cubicBezTo>
                  <a:pt x="592994" y="655332"/>
                  <a:pt x="579373" y="670236"/>
                  <a:pt x="560799" y="670236"/>
                </a:cubicBezTo>
                <a:lnTo>
                  <a:pt x="491454" y="670236"/>
                </a:lnTo>
                <a:cubicBezTo>
                  <a:pt x="491454" y="670236"/>
                  <a:pt x="490216" y="670236"/>
                  <a:pt x="488978" y="670236"/>
                </a:cubicBezTo>
                <a:cubicBezTo>
                  <a:pt x="488978" y="670236"/>
                  <a:pt x="488978" y="670236"/>
                  <a:pt x="487740" y="670236"/>
                </a:cubicBezTo>
                <a:lnTo>
                  <a:pt x="417157" y="670236"/>
                </a:lnTo>
                <a:cubicBezTo>
                  <a:pt x="401059" y="670236"/>
                  <a:pt x="387438" y="655332"/>
                  <a:pt x="387438" y="639186"/>
                </a:cubicBezTo>
                <a:lnTo>
                  <a:pt x="387438" y="288934"/>
                </a:lnTo>
                <a:cubicBezTo>
                  <a:pt x="387438" y="272788"/>
                  <a:pt x="401059" y="259125"/>
                  <a:pt x="417157" y="259125"/>
                </a:cubicBezTo>
                <a:close/>
                <a:moveTo>
                  <a:pt x="928291" y="245260"/>
                </a:moveTo>
                <a:cubicBezTo>
                  <a:pt x="913393" y="245260"/>
                  <a:pt x="902219" y="256400"/>
                  <a:pt x="902219" y="270015"/>
                </a:cubicBezTo>
                <a:cubicBezTo>
                  <a:pt x="902219" y="284868"/>
                  <a:pt x="913393" y="296008"/>
                  <a:pt x="928291" y="296008"/>
                </a:cubicBezTo>
                <a:cubicBezTo>
                  <a:pt x="941947" y="296008"/>
                  <a:pt x="954362" y="284868"/>
                  <a:pt x="954362" y="270015"/>
                </a:cubicBezTo>
                <a:cubicBezTo>
                  <a:pt x="954362" y="256400"/>
                  <a:pt x="941947" y="245260"/>
                  <a:pt x="928291" y="245260"/>
                </a:cubicBezTo>
                <a:close/>
                <a:moveTo>
                  <a:pt x="50901" y="245260"/>
                </a:moveTo>
                <a:cubicBezTo>
                  <a:pt x="37245" y="245260"/>
                  <a:pt x="24830" y="256400"/>
                  <a:pt x="24830" y="270015"/>
                </a:cubicBezTo>
                <a:cubicBezTo>
                  <a:pt x="24830" y="284868"/>
                  <a:pt x="37245" y="296008"/>
                  <a:pt x="50901" y="296008"/>
                </a:cubicBezTo>
                <a:cubicBezTo>
                  <a:pt x="65799" y="296008"/>
                  <a:pt x="76973" y="284868"/>
                  <a:pt x="76973" y="270015"/>
                </a:cubicBezTo>
                <a:cubicBezTo>
                  <a:pt x="76973" y="256400"/>
                  <a:pt x="65799" y="245260"/>
                  <a:pt x="50901" y="245260"/>
                </a:cubicBezTo>
                <a:close/>
                <a:moveTo>
                  <a:pt x="928291" y="220505"/>
                </a:moveTo>
                <a:cubicBezTo>
                  <a:pt x="956845" y="220505"/>
                  <a:pt x="979192" y="242785"/>
                  <a:pt x="979192" y="270015"/>
                </a:cubicBezTo>
                <a:cubicBezTo>
                  <a:pt x="979192" y="299722"/>
                  <a:pt x="956845" y="322001"/>
                  <a:pt x="928291" y="322001"/>
                </a:cubicBezTo>
                <a:cubicBezTo>
                  <a:pt x="904702" y="322001"/>
                  <a:pt x="883597" y="305910"/>
                  <a:pt x="878631" y="283631"/>
                </a:cubicBezTo>
                <a:lnTo>
                  <a:pt x="853801" y="283631"/>
                </a:lnTo>
                <a:cubicBezTo>
                  <a:pt x="848835" y="283631"/>
                  <a:pt x="842628" y="286106"/>
                  <a:pt x="838903" y="289820"/>
                </a:cubicBezTo>
                <a:lnTo>
                  <a:pt x="728410" y="398742"/>
                </a:lnTo>
                <a:cubicBezTo>
                  <a:pt x="719719" y="406168"/>
                  <a:pt x="707304" y="412357"/>
                  <a:pt x="694889" y="412357"/>
                </a:cubicBezTo>
                <a:lnTo>
                  <a:pt x="632815" y="412357"/>
                </a:lnTo>
                <a:cubicBezTo>
                  <a:pt x="625366" y="412357"/>
                  <a:pt x="619158" y="406168"/>
                  <a:pt x="619158" y="398742"/>
                </a:cubicBezTo>
                <a:cubicBezTo>
                  <a:pt x="619158" y="392553"/>
                  <a:pt x="625366" y="386364"/>
                  <a:pt x="632815" y="386364"/>
                </a:cubicBezTo>
                <a:lnTo>
                  <a:pt x="694889" y="386364"/>
                </a:lnTo>
                <a:cubicBezTo>
                  <a:pt x="701097" y="386364"/>
                  <a:pt x="706063" y="383889"/>
                  <a:pt x="711029" y="380176"/>
                </a:cubicBezTo>
                <a:lnTo>
                  <a:pt x="820281" y="272491"/>
                </a:lnTo>
                <a:cubicBezTo>
                  <a:pt x="830213" y="262589"/>
                  <a:pt x="841386" y="258876"/>
                  <a:pt x="853801" y="258876"/>
                </a:cubicBezTo>
                <a:lnTo>
                  <a:pt x="878631" y="258876"/>
                </a:lnTo>
                <a:cubicBezTo>
                  <a:pt x="883597" y="235358"/>
                  <a:pt x="904702" y="220505"/>
                  <a:pt x="928291" y="220505"/>
                </a:cubicBezTo>
                <a:close/>
                <a:moveTo>
                  <a:pt x="50901" y="220505"/>
                </a:moveTo>
                <a:cubicBezTo>
                  <a:pt x="75731" y="220505"/>
                  <a:pt x="95595" y="235358"/>
                  <a:pt x="101803" y="258876"/>
                </a:cubicBezTo>
                <a:lnTo>
                  <a:pt x="125391" y="258876"/>
                </a:lnTo>
                <a:cubicBezTo>
                  <a:pt x="137806" y="258876"/>
                  <a:pt x="150221" y="262589"/>
                  <a:pt x="158912" y="272491"/>
                </a:cubicBezTo>
                <a:lnTo>
                  <a:pt x="269405" y="380176"/>
                </a:lnTo>
                <a:cubicBezTo>
                  <a:pt x="273129" y="383889"/>
                  <a:pt x="278095" y="386364"/>
                  <a:pt x="284303" y="386364"/>
                </a:cubicBezTo>
                <a:lnTo>
                  <a:pt x="347619" y="386364"/>
                </a:lnTo>
                <a:cubicBezTo>
                  <a:pt x="353827" y="386364"/>
                  <a:pt x="360034" y="392553"/>
                  <a:pt x="360034" y="398742"/>
                </a:cubicBezTo>
                <a:cubicBezTo>
                  <a:pt x="360034" y="406168"/>
                  <a:pt x="353827" y="412357"/>
                  <a:pt x="347619" y="412357"/>
                </a:cubicBezTo>
                <a:lnTo>
                  <a:pt x="284303" y="412357"/>
                </a:lnTo>
                <a:cubicBezTo>
                  <a:pt x="271888" y="412357"/>
                  <a:pt x="259473" y="406168"/>
                  <a:pt x="250782" y="398742"/>
                </a:cubicBezTo>
                <a:lnTo>
                  <a:pt x="140289" y="289820"/>
                </a:lnTo>
                <a:cubicBezTo>
                  <a:pt x="136565" y="286106"/>
                  <a:pt x="130357" y="283631"/>
                  <a:pt x="125391" y="283631"/>
                </a:cubicBezTo>
                <a:lnTo>
                  <a:pt x="101803" y="283631"/>
                </a:lnTo>
                <a:cubicBezTo>
                  <a:pt x="95595" y="305910"/>
                  <a:pt x="75731" y="322001"/>
                  <a:pt x="50901" y="322001"/>
                </a:cubicBezTo>
                <a:cubicBezTo>
                  <a:pt x="23588" y="322001"/>
                  <a:pt x="0" y="299722"/>
                  <a:pt x="0" y="270015"/>
                </a:cubicBezTo>
                <a:cubicBezTo>
                  <a:pt x="0" y="242785"/>
                  <a:pt x="23588" y="220505"/>
                  <a:pt x="50901" y="220505"/>
                </a:cubicBezTo>
                <a:close/>
                <a:moveTo>
                  <a:pt x="786390" y="26047"/>
                </a:moveTo>
                <a:cubicBezTo>
                  <a:pt x="771525" y="26047"/>
                  <a:pt x="760376" y="37210"/>
                  <a:pt x="760376" y="50853"/>
                </a:cubicBezTo>
                <a:cubicBezTo>
                  <a:pt x="760376" y="65737"/>
                  <a:pt x="771525" y="76900"/>
                  <a:pt x="786390" y="76900"/>
                </a:cubicBezTo>
                <a:cubicBezTo>
                  <a:pt x="801255" y="76900"/>
                  <a:pt x="812403" y="65737"/>
                  <a:pt x="812403" y="50853"/>
                </a:cubicBezTo>
                <a:cubicBezTo>
                  <a:pt x="812403" y="37210"/>
                  <a:pt x="801255" y="26047"/>
                  <a:pt x="786390" y="26047"/>
                </a:cubicBezTo>
                <a:close/>
                <a:moveTo>
                  <a:pt x="194043" y="26047"/>
                </a:moveTo>
                <a:cubicBezTo>
                  <a:pt x="179179" y="26047"/>
                  <a:pt x="168030" y="37210"/>
                  <a:pt x="168030" y="50853"/>
                </a:cubicBezTo>
                <a:cubicBezTo>
                  <a:pt x="168030" y="65737"/>
                  <a:pt x="179179" y="76900"/>
                  <a:pt x="194043" y="76900"/>
                </a:cubicBezTo>
                <a:cubicBezTo>
                  <a:pt x="207669" y="76900"/>
                  <a:pt x="218818" y="65737"/>
                  <a:pt x="218818" y="50853"/>
                </a:cubicBezTo>
                <a:cubicBezTo>
                  <a:pt x="218818" y="37210"/>
                  <a:pt x="207669" y="26047"/>
                  <a:pt x="194043" y="26047"/>
                </a:cubicBezTo>
                <a:close/>
                <a:moveTo>
                  <a:pt x="488985" y="26021"/>
                </a:moveTo>
                <a:cubicBezTo>
                  <a:pt x="475448" y="26021"/>
                  <a:pt x="464373" y="37172"/>
                  <a:pt x="464373" y="50802"/>
                </a:cubicBezTo>
                <a:cubicBezTo>
                  <a:pt x="464373" y="65672"/>
                  <a:pt x="475448" y="76823"/>
                  <a:pt x="488985" y="76823"/>
                </a:cubicBezTo>
                <a:cubicBezTo>
                  <a:pt x="503752" y="76823"/>
                  <a:pt x="514828" y="65672"/>
                  <a:pt x="514828" y="50802"/>
                </a:cubicBezTo>
                <a:cubicBezTo>
                  <a:pt x="514828" y="37172"/>
                  <a:pt x="503752" y="26021"/>
                  <a:pt x="488985" y="26021"/>
                </a:cubicBezTo>
                <a:close/>
                <a:moveTo>
                  <a:pt x="786390" y="0"/>
                </a:moveTo>
                <a:cubicBezTo>
                  <a:pt x="814881" y="0"/>
                  <a:pt x="838417" y="23566"/>
                  <a:pt x="838417" y="50853"/>
                </a:cubicBezTo>
                <a:cubicBezTo>
                  <a:pt x="838417" y="75660"/>
                  <a:pt x="821075" y="95505"/>
                  <a:pt x="798777" y="101707"/>
                </a:cubicBezTo>
                <a:lnTo>
                  <a:pt x="798777" y="146359"/>
                </a:lnTo>
                <a:cubicBezTo>
                  <a:pt x="798777" y="163723"/>
                  <a:pt x="792583" y="181088"/>
                  <a:pt x="780196" y="193491"/>
                </a:cubicBezTo>
                <a:lnTo>
                  <a:pt x="709587" y="264190"/>
                </a:lnTo>
                <a:cubicBezTo>
                  <a:pt x="697199" y="275353"/>
                  <a:pt x="681096" y="282795"/>
                  <a:pt x="663753" y="282795"/>
                </a:cubicBezTo>
                <a:lnTo>
                  <a:pt x="632784" y="282795"/>
                </a:lnTo>
                <a:cubicBezTo>
                  <a:pt x="625352" y="282795"/>
                  <a:pt x="619158" y="276594"/>
                  <a:pt x="619158" y="269152"/>
                </a:cubicBezTo>
                <a:cubicBezTo>
                  <a:pt x="619158" y="262950"/>
                  <a:pt x="625352" y="257989"/>
                  <a:pt x="632784" y="257989"/>
                </a:cubicBezTo>
                <a:lnTo>
                  <a:pt x="663753" y="257989"/>
                </a:lnTo>
                <a:cubicBezTo>
                  <a:pt x="674902" y="257989"/>
                  <a:pt x="683573" y="253027"/>
                  <a:pt x="691006" y="245585"/>
                </a:cubicBezTo>
                <a:lnTo>
                  <a:pt x="761615" y="174886"/>
                </a:lnTo>
                <a:cubicBezTo>
                  <a:pt x="769047" y="167444"/>
                  <a:pt x="774002" y="157522"/>
                  <a:pt x="774002" y="146359"/>
                </a:cubicBezTo>
                <a:lnTo>
                  <a:pt x="774002" y="101707"/>
                </a:lnTo>
                <a:cubicBezTo>
                  <a:pt x="751705" y="95505"/>
                  <a:pt x="734362" y="75660"/>
                  <a:pt x="734362" y="50853"/>
                </a:cubicBezTo>
                <a:cubicBezTo>
                  <a:pt x="734362" y="23566"/>
                  <a:pt x="757898" y="0"/>
                  <a:pt x="786390" y="0"/>
                </a:cubicBezTo>
                <a:close/>
                <a:moveTo>
                  <a:pt x="488985" y="0"/>
                </a:moveTo>
                <a:cubicBezTo>
                  <a:pt x="518519" y="0"/>
                  <a:pt x="540670" y="23542"/>
                  <a:pt x="540670" y="50802"/>
                </a:cubicBezTo>
                <a:cubicBezTo>
                  <a:pt x="540670" y="75584"/>
                  <a:pt x="524672" y="95410"/>
                  <a:pt x="502522" y="101605"/>
                </a:cubicBezTo>
                <a:cubicBezTo>
                  <a:pt x="502522" y="101605"/>
                  <a:pt x="502522" y="101605"/>
                  <a:pt x="502522" y="102844"/>
                </a:cubicBezTo>
                <a:lnTo>
                  <a:pt x="502522" y="219319"/>
                </a:lnTo>
                <a:cubicBezTo>
                  <a:pt x="502522" y="225515"/>
                  <a:pt x="497599" y="230471"/>
                  <a:pt x="488985" y="230471"/>
                </a:cubicBezTo>
                <a:cubicBezTo>
                  <a:pt x="482832" y="230471"/>
                  <a:pt x="476679" y="225515"/>
                  <a:pt x="476679" y="219319"/>
                </a:cubicBezTo>
                <a:lnTo>
                  <a:pt x="476679" y="102844"/>
                </a:lnTo>
                <a:cubicBezTo>
                  <a:pt x="476679" y="101605"/>
                  <a:pt x="477910" y="101605"/>
                  <a:pt x="477910" y="101605"/>
                </a:cubicBezTo>
                <a:cubicBezTo>
                  <a:pt x="454528" y="95410"/>
                  <a:pt x="439761" y="75584"/>
                  <a:pt x="439761" y="50802"/>
                </a:cubicBezTo>
                <a:cubicBezTo>
                  <a:pt x="439761" y="23542"/>
                  <a:pt x="461912" y="0"/>
                  <a:pt x="488985" y="0"/>
                </a:cubicBezTo>
                <a:close/>
                <a:moveTo>
                  <a:pt x="194043" y="0"/>
                </a:moveTo>
                <a:cubicBezTo>
                  <a:pt x="221295" y="0"/>
                  <a:pt x="244831" y="23566"/>
                  <a:pt x="244831" y="50853"/>
                </a:cubicBezTo>
                <a:cubicBezTo>
                  <a:pt x="244831" y="75660"/>
                  <a:pt x="228727" y="95505"/>
                  <a:pt x="205192" y="101707"/>
                </a:cubicBezTo>
                <a:lnTo>
                  <a:pt x="205192" y="146359"/>
                </a:lnTo>
                <a:cubicBezTo>
                  <a:pt x="205192" y="157522"/>
                  <a:pt x="210147" y="167444"/>
                  <a:pt x="217579" y="174886"/>
                </a:cubicBezTo>
                <a:lnTo>
                  <a:pt x="288186" y="245585"/>
                </a:lnTo>
                <a:cubicBezTo>
                  <a:pt x="295618" y="253027"/>
                  <a:pt x="305528" y="257989"/>
                  <a:pt x="316676" y="257989"/>
                </a:cubicBezTo>
                <a:lnTo>
                  <a:pt x="347644" y="257989"/>
                </a:lnTo>
                <a:cubicBezTo>
                  <a:pt x="353838" y="257989"/>
                  <a:pt x="360031" y="262950"/>
                  <a:pt x="360031" y="269152"/>
                </a:cubicBezTo>
                <a:cubicBezTo>
                  <a:pt x="360031" y="276594"/>
                  <a:pt x="353838" y="282795"/>
                  <a:pt x="347644" y="282795"/>
                </a:cubicBezTo>
                <a:lnTo>
                  <a:pt x="316676" y="282795"/>
                </a:lnTo>
                <a:cubicBezTo>
                  <a:pt x="298095" y="282795"/>
                  <a:pt x="281992" y="275353"/>
                  <a:pt x="269605" y="264190"/>
                </a:cubicBezTo>
                <a:lnTo>
                  <a:pt x="198998" y="193491"/>
                </a:lnTo>
                <a:cubicBezTo>
                  <a:pt x="187850" y="181088"/>
                  <a:pt x="180417" y="163723"/>
                  <a:pt x="180417" y="146359"/>
                </a:cubicBezTo>
                <a:lnTo>
                  <a:pt x="180417" y="101707"/>
                </a:lnTo>
                <a:cubicBezTo>
                  <a:pt x="159359" y="95505"/>
                  <a:pt x="142017" y="75660"/>
                  <a:pt x="142017" y="50853"/>
                </a:cubicBezTo>
                <a:cubicBezTo>
                  <a:pt x="142017" y="23566"/>
                  <a:pt x="164314" y="0"/>
                  <a:pt x="194043" y="0"/>
                </a:cubicBezTo>
                <a:close/>
              </a:path>
            </a:pathLst>
          </a:custGeom>
          <a:solidFill>
            <a:schemeClr val="tx2"/>
          </a:solidFill>
          <a:ln cap="flat">
            <a:solidFill>
              <a:schemeClr val="tx2"/>
            </a:solidFill>
            <a:prstDash val="solid"/>
          </a:ln>
        </p:spPr>
        <p:txBody>
          <a:bodyPr vert="horz" wrap="square" lIns="90000" tIns="45000" rIns="90000" bIns="45000" anchor="ctr" anchorCtr="1" compatLnSpc="0">
            <a:noAutofit/>
          </a:bodyPr>
          <a:lstStyle/>
          <a:p>
            <a:pPr marL="0" marR="0" lvl="0" indent="0" defTabSz="914378"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Poppins" panose="00000500000000000000" pitchFamily="2" charset="0"/>
              <a:ea typeface="Microsoft YaHei" pitchFamily="2"/>
              <a:cs typeface="Lucida Sans" pitchFamily="2"/>
            </a:endParaRPr>
          </a:p>
        </p:txBody>
      </p:sp>
      <p:sp>
        <p:nvSpPr>
          <p:cNvPr id="52" name="Oval 51">
            <a:extLst>
              <a:ext uri="{FF2B5EF4-FFF2-40B4-BE49-F238E27FC236}">
                <a16:creationId xmlns:a16="http://schemas.microsoft.com/office/drawing/2014/main" id="{BE0E583E-46AF-0A13-4D0F-733D81FFF6D9}"/>
              </a:ext>
            </a:extLst>
          </p:cNvPr>
          <p:cNvSpPr/>
          <p:nvPr/>
        </p:nvSpPr>
        <p:spPr>
          <a:xfrm>
            <a:off x="5056113" y="2014189"/>
            <a:ext cx="246498" cy="246498"/>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Graphic 49" descr="Cloud with solid fill">
            <a:extLst>
              <a:ext uri="{FF2B5EF4-FFF2-40B4-BE49-F238E27FC236}">
                <a16:creationId xmlns:a16="http://schemas.microsoft.com/office/drawing/2014/main" id="{A4125353-44D3-8F15-CE30-49241971C4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27106" y="2053039"/>
            <a:ext cx="228347" cy="228347"/>
          </a:xfrm>
          <a:prstGeom prst="rect">
            <a:avLst/>
          </a:prstGeom>
        </p:spPr>
      </p:pic>
      <p:pic>
        <p:nvPicPr>
          <p:cNvPr id="51" name="Graphic 50" descr="Cloud with solid fill">
            <a:extLst>
              <a:ext uri="{FF2B5EF4-FFF2-40B4-BE49-F238E27FC236}">
                <a16:creationId xmlns:a16="http://schemas.microsoft.com/office/drawing/2014/main" id="{69FC6AD6-9D4B-FBE7-78C6-75D96C9361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51015" y="2094873"/>
            <a:ext cx="228347" cy="228347"/>
          </a:xfrm>
          <a:prstGeom prst="rect">
            <a:avLst/>
          </a:prstGeom>
        </p:spPr>
      </p:pic>
      <p:pic>
        <p:nvPicPr>
          <p:cNvPr id="49" name="Graphic 48" descr="Cloud with solid fill">
            <a:extLst>
              <a:ext uri="{FF2B5EF4-FFF2-40B4-BE49-F238E27FC236}">
                <a16:creationId xmlns:a16="http://schemas.microsoft.com/office/drawing/2014/main" id="{C67DE4B2-95AA-67D5-3F1A-B2CAEB5338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89061" y="1886572"/>
            <a:ext cx="228347" cy="228347"/>
          </a:xfrm>
          <a:prstGeom prst="rect">
            <a:avLst/>
          </a:prstGeom>
        </p:spPr>
      </p:pic>
      <p:pic>
        <p:nvPicPr>
          <p:cNvPr id="53" name="Graphic 52" descr="Cloud with solid fill">
            <a:extLst>
              <a:ext uri="{FF2B5EF4-FFF2-40B4-BE49-F238E27FC236}">
                <a16:creationId xmlns:a16="http://schemas.microsoft.com/office/drawing/2014/main" id="{4B466674-CC7F-8BD1-B184-BA6207C7AA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39552" y="2898046"/>
            <a:ext cx="228347" cy="228347"/>
          </a:xfrm>
          <a:prstGeom prst="rect">
            <a:avLst/>
          </a:prstGeom>
        </p:spPr>
      </p:pic>
      <p:pic>
        <p:nvPicPr>
          <p:cNvPr id="55" name="Graphic 54" descr="Database with solid fill">
            <a:extLst>
              <a:ext uri="{FF2B5EF4-FFF2-40B4-BE49-F238E27FC236}">
                <a16:creationId xmlns:a16="http://schemas.microsoft.com/office/drawing/2014/main" id="{2EE7DDDE-BC36-20C0-B6AE-5A0D38CD9B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70254" y="3081754"/>
            <a:ext cx="199612" cy="199612"/>
          </a:xfrm>
          <a:prstGeom prst="rect">
            <a:avLst/>
          </a:prstGeom>
        </p:spPr>
      </p:pic>
      <p:sp>
        <p:nvSpPr>
          <p:cNvPr id="56" name="Oval 55">
            <a:extLst>
              <a:ext uri="{FF2B5EF4-FFF2-40B4-BE49-F238E27FC236}">
                <a16:creationId xmlns:a16="http://schemas.microsoft.com/office/drawing/2014/main" id="{E189469E-719E-DBCB-E36C-F55F1C3B9EE9}"/>
              </a:ext>
            </a:extLst>
          </p:cNvPr>
          <p:cNvSpPr/>
          <p:nvPr/>
        </p:nvSpPr>
        <p:spPr>
          <a:xfrm>
            <a:off x="5032670" y="2990228"/>
            <a:ext cx="246498" cy="246498"/>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4">
            <a:extLst>
              <a:ext uri="{FF2B5EF4-FFF2-40B4-BE49-F238E27FC236}">
                <a16:creationId xmlns:a16="http://schemas.microsoft.com/office/drawing/2014/main" id="{C4FDC327-E0AC-B9A3-3493-9A61674B44F6}"/>
              </a:ext>
            </a:extLst>
          </p:cNvPr>
          <p:cNvSpPr txBox="1">
            <a:spLocks/>
          </p:cNvSpPr>
          <p:nvPr/>
        </p:nvSpPr>
        <p:spPr>
          <a:xfrm>
            <a:off x="8782050" y="4940876"/>
            <a:ext cx="361950" cy="175637"/>
          </a:xfrm>
          <a:prstGeom prst="rect">
            <a:avLst/>
          </a:prstGeom>
        </p:spPr>
        <p:txBody>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fld id="{6E444623-58D8-4E3E-8C85-44C0CE42EE74}" type="slidenum">
              <a:rPr lang="en-US" sz="800" smtClean="0"/>
              <a:pPr/>
              <a:t>14</a:t>
            </a:fld>
            <a:endParaRPr lang="en-US" sz="800"/>
          </a:p>
        </p:txBody>
      </p:sp>
    </p:spTree>
    <p:extLst>
      <p:ext uri="{BB962C8B-B14F-4D97-AF65-F5344CB8AC3E}">
        <p14:creationId xmlns:p14="http://schemas.microsoft.com/office/powerpoint/2010/main" val="1042259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781B7B-0FCD-80D2-5854-D4C69B9E7180}"/>
              </a:ext>
            </a:extLst>
          </p:cNvPr>
          <p:cNvSpPr>
            <a:spLocks noGrp="1"/>
          </p:cNvSpPr>
          <p:nvPr>
            <p:ph type="ftr" sz="quarter" idx="11"/>
          </p:nvPr>
        </p:nvSpPr>
        <p:spPr/>
        <p:txBody>
          <a:bodyPr/>
          <a:lstStyle/>
          <a:p>
            <a:r>
              <a:rPr lang="en-GB"/>
              <a:t>Image: Stockcake.com and </a:t>
            </a:r>
            <a:r>
              <a:rPr lang="en-GB" err="1"/>
              <a:t>Unsplash</a:t>
            </a:r>
            <a:r>
              <a:rPr lang="en-GB"/>
              <a:t>. </a:t>
            </a:r>
            <a:endParaRPr lang="en-US"/>
          </a:p>
        </p:txBody>
      </p:sp>
      <p:sp>
        <p:nvSpPr>
          <p:cNvPr id="10" name="Text Placeholder 9">
            <a:extLst>
              <a:ext uri="{FF2B5EF4-FFF2-40B4-BE49-F238E27FC236}">
                <a16:creationId xmlns:a16="http://schemas.microsoft.com/office/drawing/2014/main" id="{FCB5382E-81A7-477C-ED7F-7DCA2BF1F534}"/>
              </a:ext>
            </a:extLst>
          </p:cNvPr>
          <p:cNvSpPr>
            <a:spLocks noGrp="1"/>
          </p:cNvSpPr>
          <p:nvPr>
            <p:ph type="body" idx="13"/>
          </p:nvPr>
        </p:nvSpPr>
        <p:spPr/>
        <p:txBody>
          <a:bodyPr/>
          <a:lstStyle/>
          <a:p>
            <a:endParaRPr lang="en-GB"/>
          </a:p>
        </p:txBody>
      </p:sp>
      <p:sp>
        <p:nvSpPr>
          <p:cNvPr id="2" name="Title 1">
            <a:extLst>
              <a:ext uri="{FF2B5EF4-FFF2-40B4-BE49-F238E27FC236}">
                <a16:creationId xmlns:a16="http://schemas.microsoft.com/office/drawing/2014/main" id="{F165CEE3-8960-29D4-C4EF-A2589227D385}"/>
              </a:ext>
            </a:extLst>
          </p:cNvPr>
          <p:cNvSpPr>
            <a:spLocks noGrp="1"/>
          </p:cNvSpPr>
          <p:nvPr>
            <p:ph type="title"/>
          </p:nvPr>
        </p:nvSpPr>
        <p:spPr>
          <a:xfrm>
            <a:off x="277813" y="185193"/>
            <a:ext cx="8285814" cy="694240"/>
          </a:xfrm>
        </p:spPr>
        <p:txBody>
          <a:bodyPr/>
          <a:lstStyle/>
          <a:p>
            <a:r>
              <a:rPr lang="en-GB" strike="sngStrike" dirty="0"/>
              <a:t>Where Are You On Your Cloud Journey?</a:t>
            </a:r>
            <a:r>
              <a:rPr lang="en-GB" dirty="0"/>
              <a:t>  What’s Your Destination?</a:t>
            </a:r>
            <a:br>
              <a:rPr lang="en-GB" dirty="0"/>
            </a:br>
            <a:endParaRPr lang="en-GB" dirty="0"/>
          </a:p>
        </p:txBody>
      </p:sp>
      <p:sp>
        <p:nvSpPr>
          <p:cNvPr id="11" name="Text Placeholder 10">
            <a:extLst>
              <a:ext uri="{FF2B5EF4-FFF2-40B4-BE49-F238E27FC236}">
                <a16:creationId xmlns:a16="http://schemas.microsoft.com/office/drawing/2014/main" id="{5917BBB6-28B3-4EF0-F8A9-62E032AA530B}"/>
              </a:ext>
            </a:extLst>
          </p:cNvPr>
          <p:cNvSpPr>
            <a:spLocks noGrp="1"/>
          </p:cNvSpPr>
          <p:nvPr>
            <p:ph type="body" sz="quarter" idx="17"/>
          </p:nvPr>
        </p:nvSpPr>
        <p:spPr/>
        <p:txBody>
          <a:bodyPr/>
          <a:lstStyle/>
          <a:p>
            <a:r>
              <a:rPr lang="en-GB"/>
              <a:t> </a:t>
            </a:r>
          </a:p>
        </p:txBody>
      </p:sp>
      <p:pic>
        <p:nvPicPr>
          <p:cNvPr id="3" name="Picture 2" descr="A castle on a cliff&#10;&#10;AI-generated content may be incorrect.">
            <a:extLst>
              <a:ext uri="{FF2B5EF4-FFF2-40B4-BE49-F238E27FC236}">
                <a16:creationId xmlns:a16="http://schemas.microsoft.com/office/drawing/2014/main" id="{2C0D79EB-0EA5-36DC-9D8D-CD9EC7C770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10" y="1268465"/>
            <a:ext cx="2984589" cy="2984589"/>
          </a:xfrm>
          <a:prstGeom prst="rect">
            <a:avLst/>
          </a:prstGeom>
        </p:spPr>
      </p:pic>
      <p:sp>
        <p:nvSpPr>
          <p:cNvPr id="7" name="Multiplication Sign 6">
            <a:extLst>
              <a:ext uri="{FF2B5EF4-FFF2-40B4-BE49-F238E27FC236}">
                <a16:creationId xmlns:a16="http://schemas.microsoft.com/office/drawing/2014/main" id="{57F94AF5-8287-6C55-3A94-5CB845658497}"/>
              </a:ext>
            </a:extLst>
          </p:cNvPr>
          <p:cNvSpPr/>
          <p:nvPr/>
        </p:nvSpPr>
        <p:spPr>
          <a:xfrm>
            <a:off x="-148311" y="1170555"/>
            <a:ext cx="4627232" cy="3180411"/>
          </a:xfrm>
          <a:prstGeom prst="mathMultiply">
            <a:avLst>
              <a:gd name="adj1" fmla="val 13679"/>
            </a:avLst>
          </a:prstGeom>
          <a:solidFill>
            <a:srgbClr val="BF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BF2C2C"/>
              </a:solidFill>
            </a:endParaRPr>
          </a:p>
        </p:txBody>
      </p:sp>
      <p:pic>
        <p:nvPicPr>
          <p:cNvPr id="12" name="Picture 11" descr="A aerial view of a highway&#10;&#10;AI-generated content may be incorrect.">
            <a:extLst>
              <a:ext uri="{FF2B5EF4-FFF2-40B4-BE49-F238E27FC236}">
                <a16:creationId xmlns:a16="http://schemas.microsoft.com/office/drawing/2014/main" id="{E1F73C46-3051-437E-1086-39D848919E60}"/>
              </a:ext>
            </a:extLst>
          </p:cNvPr>
          <p:cNvPicPr>
            <a:picLocks noChangeAspect="1"/>
          </p:cNvPicPr>
          <p:nvPr/>
        </p:nvPicPr>
        <p:blipFill>
          <a:blip r:embed="rId4" cstate="print">
            <a:extLst>
              <a:ext uri="{28A0092B-C50C-407E-A947-70E740481C1C}">
                <a14:useLocalDpi xmlns:a14="http://schemas.microsoft.com/office/drawing/2010/main" val="0"/>
              </a:ext>
            </a:extLst>
          </a:blip>
          <a:srcRect t="-1" r="-661" b="-1"/>
          <a:stretch>
            <a:fillRect/>
          </a:stretch>
        </p:blipFill>
        <p:spPr>
          <a:xfrm>
            <a:off x="4555226" y="1268465"/>
            <a:ext cx="4008401" cy="2984589"/>
          </a:xfrm>
          <a:prstGeom prst="rect">
            <a:avLst/>
          </a:prstGeom>
        </p:spPr>
      </p:pic>
      <p:sp>
        <p:nvSpPr>
          <p:cNvPr id="6" name="Slide Number Placeholder 4">
            <a:extLst>
              <a:ext uri="{FF2B5EF4-FFF2-40B4-BE49-F238E27FC236}">
                <a16:creationId xmlns:a16="http://schemas.microsoft.com/office/drawing/2014/main" id="{102400A8-CBAA-A73A-14F7-E0E1C4BDA80C}"/>
              </a:ext>
            </a:extLst>
          </p:cNvPr>
          <p:cNvSpPr txBox="1">
            <a:spLocks/>
          </p:cNvSpPr>
          <p:nvPr/>
        </p:nvSpPr>
        <p:spPr>
          <a:xfrm>
            <a:off x="8782050" y="4940876"/>
            <a:ext cx="361950" cy="175637"/>
          </a:xfrm>
          <a:prstGeom prst="rect">
            <a:avLst/>
          </a:prstGeom>
        </p:spPr>
        <p:txBody>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fld id="{6E444623-58D8-4E3E-8C85-44C0CE42EE74}" type="slidenum">
              <a:rPr lang="en-US" sz="800" smtClean="0"/>
              <a:pPr/>
              <a:t>15</a:t>
            </a:fld>
            <a:endParaRPr lang="en-US" sz="800"/>
          </a:p>
        </p:txBody>
      </p:sp>
    </p:spTree>
    <p:extLst>
      <p:ext uri="{BB962C8B-B14F-4D97-AF65-F5344CB8AC3E}">
        <p14:creationId xmlns:p14="http://schemas.microsoft.com/office/powerpoint/2010/main" val="1601233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975C1-FFA3-7DEF-2AC4-FD699DBF0747}"/>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E4D9CAD0-96AE-8C25-2EB0-B91231B5DD1A}"/>
              </a:ext>
            </a:extLst>
          </p:cNvPr>
          <p:cNvSpPr>
            <a:spLocks noGrp="1"/>
          </p:cNvSpPr>
          <p:nvPr>
            <p:ph type="ftr" sz="quarter" idx="11"/>
          </p:nvPr>
        </p:nvSpPr>
        <p:spPr>
          <a:xfrm>
            <a:off x="277816" y="4824378"/>
            <a:ext cx="8588372" cy="298234"/>
          </a:xfrm>
        </p:spPr>
        <p:txBody>
          <a:bodyPr/>
          <a:lstStyle/>
          <a:p>
            <a:r>
              <a:rPr lang="en-US">
                <a:hlinkClick r:id="rId3">
                  <a:extLst>
                    <a:ext uri="{A12FA001-AC4F-418D-AE19-62706E023703}">
                      <ahyp:hlinkClr xmlns:ahyp="http://schemas.microsoft.com/office/drawing/2018/hyperlinkcolor" val="tx"/>
                    </a:ext>
                  </a:extLst>
                </a:hlinkClick>
              </a:rPr>
              <a:t>https://www.forbes.com/sites/googlecloud/2021/11/04/how-a-new-hedge-fund-is-breaking-industry-barriers-by-going-cloud-native</a:t>
            </a:r>
            <a:r>
              <a:rPr lang="en-US"/>
              <a:t>.</a:t>
            </a:r>
          </a:p>
          <a:p>
            <a:r>
              <a:rPr lang="en-GB">
                <a:hlinkClick r:id="rId4">
                  <a:extLst>
                    <a:ext uri="{A12FA001-AC4F-418D-AE19-62706E023703}">
                      <ahyp:hlinkClr xmlns:ahyp="http://schemas.microsoft.com/office/drawing/2018/hyperlinkcolor" val="tx"/>
                    </a:ext>
                  </a:extLst>
                </a:hlinkClick>
              </a:rPr>
              <a:t>How Citadel Securities reimagines quantitative research on the cloud for speed and scale | Google Cloud Blog</a:t>
            </a:r>
            <a:r>
              <a:rPr lang="en-GB"/>
              <a:t>. </a:t>
            </a:r>
            <a:r>
              <a:rPr lang="en-US"/>
              <a:t> </a:t>
            </a:r>
            <a:r>
              <a:rPr lang="en-GB"/>
              <a:t> Illustrative example, for information  only.</a:t>
            </a:r>
            <a:endParaRPr lang="en-US"/>
          </a:p>
        </p:txBody>
      </p:sp>
      <p:sp>
        <p:nvSpPr>
          <p:cNvPr id="3" name="Text Placeholder 2">
            <a:extLst>
              <a:ext uri="{FF2B5EF4-FFF2-40B4-BE49-F238E27FC236}">
                <a16:creationId xmlns:a16="http://schemas.microsoft.com/office/drawing/2014/main" id="{76850437-B9D5-631E-10F5-3FEE4398B0C9}"/>
              </a:ext>
            </a:extLst>
          </p:cNvPr>
          <p:cNvSpPr>
            <a:spLocks noGrp="1"/>
          </p:cNvSpPr>
          <p:nvPr>
            <p:ph type="body" idx="13"/>
          </p:nvPr>
        </p:nvSpPr>
        <p:spPr/>
        <p:txBody>
          <a:bodyPr/>
          <a:lstStyle/>
          <a:p>
            <a:endParaRPr lang="en-GB"/>
          </a:p>
        </p:txBody>
      </p:sp>
      <p:sp>
        <p:nvSpPr>
          <p:cNvPr id="2" name="Title 1">
            <a:extLst>
              <a:ext uri="{FF2B5EF4-FFF2-40B4-BE49-F238E27FC236}">
                <a16:creationId xmlns:a16="http://schemas.microsoft.com/office/drawing/2014/main" id="{AAA3CA34-D297-4D10-4AFE-5D3DB9C95198}"/>
              </a:ext>
            </a:extLst>
          </p:cNvPr>
          <p:cNvSpPr>
            <a:spLocks noGrp="1"/>
          </p:cNvSpPr>
          <p:nvPr>
            <p:ph type="title"/>
          </p:nvPr>
        </p:nvSpPr>
        <p:spPr/>
        <p:txBody>
          <a:bodyPr/>
          <a:lstStyle/>
          <a:p>
            <a:r>
              <a:rPr lang="en-GB" dirty="0"/>
              <a:t>We See This In Actions Of Other Investment Firms</a:t>
            </a:r>
          </a:p>
        </p:txBody>
      </p:sp>
      <p:pic>
        <p:nvPicPr>
          <p:cNvPr id="9" name="Picture 8">
            <a:extLst>
              <a:ext uri="{FF2B5EF4-FFF2-40B4-BE49-F238E27FC236}">
                <a16:creationId xmlns:a16="http://schemas.microsoft.com/office/drawing/2014/main" id="{8F1C7574-125C-C208-B965-A46BF5747681}"/>
              </a:ext>
            </a:extLst>
          </p:cNvPr>
          <p:cNvPicPr>
            <a:picLocks noChangeAspect="1"/>
          </p:cNvPicPr>
          <p:nvPr/>
        </p:nvPicPr>
        <p:blipFill>
          <a:blip r:embed="rId5"/>
          <a:stretch>
            <a:fillRect/>
          </a:stretch>
        </p:blipFill>
        <p:spPr>
          <a:xfrm>
            <a:off x="241156" y="1303528"/>
            <a:ext cx="5326840" cy="1371216"/>
          </a:xfrm>
          <a:prstGeom prst="rect">
            <a:avLst/>
          </a:prstGeom>
        </p:spPr>
      </p:pic>
      <p:pic>
        <p:nvPicPr>
          <p:cNvPr id="11" name="Picture 10">
            <a:extLst>
              <a:ext uri="{FF2B5EF4-FFF2-40B4-BE49-F238E27FC236}">
                <a16:creationId xmlns:a16="http://schemas.microsoft.com/office/drawing/2014/main" id="{EDACF51E-6BDC-0CDD-D35E-DCCC6C688F87}"/>
              </a:ext>
            </a:extLst>
          </p:cNvPr>
          <p:cNvPicPr>
            <a:picLocks noChangeAspect="1"/>
          </p:cNvPicPr>
          <p:nvPr/>
        </p:nvPicPr>
        <p:blipFill>
          <a:blip r:embed="rId6"/>
          <a:stretch>
            <a:fillRect/>
          </a:stretch>
        </p:blipFill>
        <p:spPr>
          <a:xfrm>
            <a:off x="241156" y="2848823"/>
            <a:ext cx="4556141" cy="1238465"/>
          </a:xfrm>
          <a:prstGeom prst="rect">
            <a:avLst/>
          </a:prstGeom>
        </p:spPr>
      </p:pic>
      <p:sp>
        <p:nvSpPr>
          <p:cNvPr id="7" name="Rectangle 2">
            <a:extLst>
              <a:ext uri="{FF2B5EF4-FFF2-40B4-BE49-F238E27FC236}">
                <a16:creationId xmlns:a16="http://schemas.microsoft.com/office/drawing/2014/main" id="{1DA926F4-F5AC-B3E5-3DF7-661FCF231A79}"/>
              </a:ext>
            </a:extLst>
          </p:cNvPr>
          <p:cNvSpPr>
            <a:spLocks noChangeArrowheads="1"/>
          </p:cNvSpPr>
          <p:nvPr/>
        </p:nvSpPr>
        <p:spPr bwMode="auto">
          <a:xfrm>
            <a:off x="6210300" y="1365599"/>
            <a:ext cx="2692544" cy="348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Aft>
                <a:spcPts val="1000"/>
              </a:spcAft>
            </a:pPr>
            <a:r>
              <a:rPr lang="en-US" altLang="en-US" sz="1600" b="1" i="1">
                <a:solidFill>
                  <a:schemeClr val="accent1"/>
                </a:solidFill>
                <a:latin typeface="+mj-lt"/>
              </a:rPr>
              <a:t>At any appreciable scale On-Prem is by far the more cost-effective solution. Despite what you see in marketing releases the big hedge fund players are making huge investments in their own </a:t>
            </a:r>
            <a:r>
              <a:rPr lang="en-US" altLang="en-US" sz="1600" b="1" i="1" err="1">
                <a:solidFill>
                  <a:schemeClr val="accent1"/>
                </a:solidFill>
                <a:latin typeface="+mj-lt"/>
              </a:rPr>
              <a:t>datacentres</a:t>
            </a:r>
            <a:r>
              <a:rPr lang="en-US" altLang="en-US" sz="1600" b="1" i="1">
                <a:solidFill>
                  <a:schemeClr val="accent1"/>
                </a:solidFill>
                <a:latin typeface="+mj-lt"/>
              </a:rPr>
              <a:t> at a scale that we haven't seen before”</a:t>
            </a:r>
          </a:p>
          <a:p>
            <a:pPr algn="r" defTabSz="914400" eaLnBrk="0" fontAlgn="base" hangingPunct="0">
              <a:spcAft>
                <a:spcPts val="1000"/>
              </a:spcAft>
            </a:pPr>
            <a:br>
              <a:rPr lang="en-US" altLang="en-US" sz="1800">
                <a:latin typeface="Arial" panose="020B0604020202020204" pitchFamily="34" charset="0"/>
              </a:rPr>
            </a:br>
            <a:endParaRPr lang="en-US" altLang="en-US" sz="1800">
              <a:latin typeface="Arial" panose="020B0604020202020204" pitchFamily="34" charset="0"/>
            </a:endParaRPr>
          </a:p>
        </p:txBody>
      </p:sp>
      <p:sp>
        <p:nvSpPr>
          <p:cNvPr id="12" name="TextBox 11">
            <a:extLst>
              <a:ext uri="{FF2B5EF4-FFF2-40B4-BE49-F238E27FC236}">
                <a16:creationId xmlns:a16="http://schemas.microsoft.com/office/drawing/2014/main" id="{B95D6529-39E1-6EA9-90CB-19F9A97FB3CC}"/>
              </a:ext>
            </a:extLst>
          </p:cNvPr>
          <p:cNvSpPr txBox="1"/>
          <p:nvPr/>
        </p:nvSpPr>
        <p:spPr>
          <a:xfrm>
            <a:off x="5731806" y="1002090"/>
            <a:ext cx="670376" cy="1569660"/>
          </a:xfrm>
          <a:prstGeom prst="rect">
            <a:avLst/>
          </a:prstGeom>
          <a:noFill/>
        </p:spPr>
        <p:txBody>
          <a:bodyPr wrap="none" rtlCol="0">
            <a:spAutoFit/>
          </a:bodyPr>
          <a:lstStyle/>
          <a:p>
            <a:r>
              <a:rPr lang="en-GB" sz="9600">
                <a:solidFill>
                  <a:schemeClr val="tx2">
                    <a:lumMod val="90000"/>
                  </a:schemeClr>
                </a:solidFill>
              </a:rPr>
              <a:t>“</a:t>
            </a:r>
          </a:p>
        </p:txBody>
      </p:sp>
      <p:sp>
        <p:nvSpPr>
          <p:cNvPr id="14" name="TextBox 13">
            <a:extLst>
              <a:ext uri="{FF2B5EF4-FFF2-40B4-BE49-F238E27FC236}">
                <a16:creationId xmlns:a16="http://schemas.microsoft.com/office/drawing/2014/main" id="{14CE3AB8-060B-FB4F-976F-4249397A8BFB}"/>
              </a:ext>
            </a:extLst>
          </p:cNvPr>
          <p:cNvSpPr txBox="1"/>
          <p:nvPr/>
        </p:nvSpPr>
        <p:spPr>
          <a:xfrm>
            <a:off x="6608763" y="4436124"/>
            <a:ext cx="2257425" cy="307777"/>
          </a:xfrm>
          <a:prstGeom prst="rect">
            <a:avLst/>
          </a:prstGeom>
          <a:noFill/>
        </p:spPr>
        <p:txBody>
          <a:bodyPr wrap="square">
            <a:spAutoFit/>
          </a:bodyPr>
          <a:lstStyle/>
          <a:p>
            <a:pPr algn="r"/>
            <a:r>
              <a:rPr lang="en-US" altLang="en-US" sz="1400">
                <a:latin typeface="+mj-lt"/>
              </a:rPr>
              <a:t>Daniel Goodman BSI </a:t>
            </a:r>
            <a:endParaRPr lang="en-GB" sz="1400">
              <a:latin typeface="+mj-lt"/>
            </a:endParaRPr>
          </a:p>
        </p:txBody>
      </p:sp>
      <p:sp>
        <p:nvSpPr>
          <p:cNvPr id="5" name="Slide Number Placeholder 4">
            <a:extLst>
              <a:ext uri="{FF2B5EF4-FFF2-40B4-BE49-F238E27FC236}">
                <a16:creationId xmlns:a16="http://schemas.microsoft.com/office/drawing/2014/main" id="{1EFF2F8A-4799-98E3-6F9D-A6ED73998639}"/>
              </a:ext>
            </a:extLst>
          </p:cNvPr>
          <p:cNvSpPr txBox="1">
            <a:spLocks/>
          </p:cNvSpPr>
          <p:nvPr/>
        </p:nvSpPr>
        <p:spPr>
          <a:xfrm>
            <a:off x="8782050" y="4940876"/>
            <a:ext cx="361950" cy="175637"/>
          </a:xfrm>
          <a:prstGeom prst="rect">
            <a:avLst/>
          </a:prstGeom>
        </p:spPr>
        <p:txBody>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fld id="{6E444623-58D8-4E3E-8C85-44C0CE42EE74}" type="slidenum">
              <a:rPr lang="en-US" sz="800" smtClean="0"/>
              <a:pPr/>
              <a:t>16</a:t>
            </a:fld>
            <a:endParaRPr lang="en-US" sz="800"/>
          </a:p>
        </p:txBody>
      </p:sp>
      <p:cxnSp>
        <p:nvCxnSpPr>
          <p:cNvPr id="6" name="Straight Connector 5">
            <a:extLst>
              <a:ext uri="{FF2B5EF4-FFF2-40B4-BE49-F238E27FC236}">
                <a16:creationId xmlns:a16="http://schemas.microsoft.com/office/drawing/2014/main" id="{3D1BB2A7-BE73-85CF-2B85-24612E44A90F}"/>
              </a:ext>
            </a:extLst>
          </p:cNvPr>
          <p:cNvCxnSpPr>
            <a:cxnSpLocks/>
          </p:cNvCxnSpPr>
          <p:nvPr/>
        </p:nvCxnSpPr>
        <p:spPr>
          <a:xfrm>
            <a:off x="5731806" y="1303528"/>
            <a:ext cx="0" cy="3345969"/>
          </a:xfrm>
          <a:prstGeom prst="line">
            <a:avLst/>
          </a:prstGeom>
          <a:ln w="25400">
            <a:solidFill>
              <a:srgbClr val="51AF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864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F930C-A58A-FCA4-D57A-BA328A49C64B}"/>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5FF50813-631A-98C7-CB3E-CB692C959EA3}"/>
              </a:ext>
            </a:extLst>
          </p:cNvPr>
          <p:cNvSpPr>
            <a:spLocks noGrp="1"/>
          </p:cNvSpPr>
          <p:nvPr>
            <p:ph type="ftr" sz="quarter" idx="11"/>
          </p:nvPr>
        </p:nvSpPr>
        <p:spPr/>
        <p:txBody>
          <a:bodyPr/>
          <a:lstStyle/>
          <a:p>
            <a:r>
              <a:rPr lang="en-GB"/>
              <a:t>Schematic illustration, for information  only.</a:t>
            </a:r>
            <a:endParaRPr lang="en-US"/>
          </a:p>
        </p:txBody>
      </p:sp>
      <p:sp>
        <p:nvSpPr>
          <p:cNvPr id="6" name="Text Placeholder 5">
            <a:extLst>
              <a:ext uri="{FF2B5EF4-FFF2-40B4-BE49-F238E27FC236}">
                <a16:creationId xmlns:a16="http://schemas.microsoft.com/office/drawing/2014/main" id="{FD089275-3A07-E459-488D-EB3DFAEEB1F5}"/>
              </a:ext>
            </a:extLst>
          </p:cNvPr>
          <p:cNvSpPr>
            <a:spLocks noGrp="1"/>
          </p:cNvSpPr>
          <p:nvPr>
            <p:ph type="body" idx="13"/>
          </p:nvPr>
        </p:nvSpPr>
        <p:spPr/>
        <p:txBody>
          <a:bodyPr/>
          <a:lstStyle/>
          <a:p>
            <a:r>
              <a:rPr lang="en-GB"/>
              <a:t>Internal cloud first</a:t>
            </a:r>
          </a:p>
        </p:txBody>
      </p:sp>
      <p:sp>
        <p:nvSpPr>
          <p:cNvPr id="2" name="Title 1">
            <a:extLst>
              <a:ext uri="{FF2B5EF4-FFF2-40B4-BE49-F238E27FC236}">
                <a16:creationId xmlns:a16="http://schemas.microsoft.com/office/drawing/2014/main" id="{A64939C2-BFCA-47CB-6F7A-F4725EABBD7D}"/>
              </a:ext>
            </a:extLst>
          </p:cNvPr>
          <p:cNvSpPr>
            <a:spLocks noGrp="1"/>
          </p:cNvSpPr>
          <p:nvPr>
            <p:ph type="title"/>
          </p:nvPr>
        </p:nvSpPr>
        <p:spPr/>
        <p:txBody>
          <a:bodyPr/>
          <a:lstStyle/>
          <a:p>
            <a:r>
              <a:rPr lang="en-GB" dirty="0"/>
              <a:t>Man’s Cloud Strategy</a:t>
            </a:r>
          </a:p>
        </p:txBody>
      </p:sp>
      <p:sp>
        <p:nvSpPr>
          <p:cNvPr id="5" name="Slide Number Placeholder 4">
            <a:extLst>
              <a:ext uri="{FF2B5EF4-FFF2-40B4-BE49-F238E27FC236}">
                <a16:creationId xmlns:a16="http://schemas.microsoft.com/office/drawing/2014/main" id="{E61450FB-4E13-FE88-572D-BEB8F692D98E}"/>
              </a:ext>
            </a:extLst>
          </p:cNvPr>
          <p:cNvSpPr>
            <a:spLocks noGrp="1"/>
          </p:cNvSpPr>
          <p:nvPr>
            <p:ph type="sldNum" sz="quarter" idx="4294967295"/>
          </p:nvPr>
        </p:nvSpPr>
        <p:spPr>
          <a:xfrm>
            <a:off x="8743950" y="4940876"/>
            <a:ext cx="400050" cy="175638"/>
          </a:xfrm>
          <a:prstGeom prst="rect">
            <a:avLst/>
          </a:prstGeom>
        </p:spPr>
        <p:txBody>
          <a:bodyPr/>
          <a:lstStyle/>
          <a:p>
            <a:fld id="{6E444623-58D8-4E3E-8C85-44C0CE42EE74}" type="slidenum">
              <a:rPr lang="en-US" sz="800" smtClean="0"/>
              <a:t>17</a:t>
            </a:fld>
            <a:endParaRPr lang="en-US" sz="800"/>
          </a:p>
        </p:txBody>
      </p:sp>
      <p:grpSp>
        <p:nvGrpSpPr>
          <p:cNvPr id="14" name="Group 13">
            <a:extLst>
              <a:ext uri="{FF2B5EF4-FFF2-40B4-BE49-F238E27FC236}">
                <a16:creationId xmlns:a16="http://schemas.microsoft.com/office/drawing/2014/main" id="{A2DC058B-CD16-9B1E-FB92-B3FAA6BAF407}"/>
              </a:ext>
            </a:extLst>
          </p:cNvPr>
          <p:cNvGrpSpPr/>
          <p:nvPr/>
        </p:nvGrpSpPr>
        <p:grpSpPr>
          <a:xfrm>
            <a:off x="277813" y="1642287"/>
            <a:ext cx="1800000" cy="1858926"/>
            <a:chOff x="277810" y="1661160"/>
            <a:chExt cx="1800000" cy="1858926"/>
          </a:xfrm>
        </p:grpSpPr>
        <p:sp>
          <p:nvSpPr>
            <p:cNvPr id="9" name="TextBox 8">
              <a:extLst>
                <a:ext uri="{FF2B5EF4-FFF2-40B4-BE49-F238E27FC236}">
                  <a16:creationId xmlns:a16="http://schemas.microsoft.com/office/drawing/2014/main" id="{B6FE1572-7E7D-C50C-E017-A62CD1F5E68B}"/>
                </a:ext>
              </a:extLst>
            </p:cNvPr>
            <p:cNvSpPr txBox="1"/>
            <p:nvPr/>
          </p:nvSpPr>
          <p:spPr>
            <a:xfrm>
              <a:off x="277810" y="1661160"/>
              <a:ext cx="1800000" cy="1858926"/>
            </a:xfrm>
            <a:prstGeom prst="rect">
              <a:avLst/>
            </a:prstGeom>
            <a:solidFill>
              <a:schemeClr val="bg2"/>
            </a:solidFill>
            <a:effectLst>
              <a:outerShdw blurRad="50800" dist="38100" dir="2700000" algn="tl" rotWithShape="0">
                <a:prstClr val="black">
                  <a:alpha val="40000"/>
                </a:prstClr>
              </a:outerShdw>
            </a:effectLst>
          </p:spPr>
          <p:txBody>
            <a:bodyPr wrap="square" lIns="108000" tIns="108000" rIns="108000" bIns="108000" anchor="b" anchorCtr="0">
              <a:noAutofit/>
            </a:bodyPr>
            <a:lstStyle/>
            <a:p>
              <a:r>
                <a:rPr lang="en-GB" sz="1600"/>
                <a:t>Cloud platforms for commodity services</a:t>
              </a:r>
            </a:p>
          </p:txBody>
        </p:sp>
        <p:sp>
          <p:nvSpPr>
            <p:cNvPr id="10" name="TextBox 9">
              <a:extLst>
                <a:ext uri="{FF2B5EF4-FFF2-40B4-BE49-F238E27FC236}">
                  <a16:creationId xmlns:a16="http://schemas.microsoft.com/office/drawing/2014/main" id="{0DDFEA22-52D0-55F6-ACF5-1EF7C331663B}"/>
                </a:ext>
              </a:extLst>
            </p:cNvPr>
            <p:cNvSpPr txBox="1"/>
            <p:nvPr/>
          </p:nvSpPr>
          <p:spPr>
            <a:xfrm>
              <a:off x="360384" y="1661160"/>
              <a:ext cx="439544" cy="707886"/>
            </a:xfrm>
            <a:prstGeom prst="rect">
              <a:avLst/>
            </a:prstGeom>
            <a:noFill/>
          </p:spPr>
          <p:txBody>
            <a:bodyPr wrap="none" rtlCol="0">
              <a:spAutoFit/>
            </a:bodyPr>
            <a:lstStyle/>
            <a:p>
              <a:r>
                <a:rPr lang="en-GB" sz="4000" b="1">
                  <a:solidFill>
                    <a:schemeClr val="accent1"/>
                  </a:solidFill>
                  <a:effectLst>
                    <a:outerShdw blurRad="38100" dist="38100" dir="2700000" algn="tl">
                      <a:srgbClr val="000000">
                        <a:alpha val="43137"/>
                      </a:srgbClr>
                    </a:outerShdw>
                  </a:effectLst>
                </a:rPr>
                <a:t>1</a:t>
              </a:r>
            </a:p>
          </p:txBody>
        </p:sp>
      </p:grpSp>
      <p:grpSp>
        <p:nvGrpSpPr>
          <p:cNvPr id="11" name="Group 10">
            <a:extLst>
              <a:ext uri="{FF2B5EF4-FFF2-40B4-BE49-F238E27FC236}">
                <a16:creationId xmlns:a16="http://schemas.microsoft.com/office/drawing/2014/main" id="{8CAFE51A-55EB-4876-372E-9862A7D08C80}"/>
              </a:ext>
            </a:extLst>
          </p:cNvPr>
          <p:cNvGrpSpPr/>
          <p:nvPr/>
        </p:nvGrpSpPr>
        <p:grpSpPr>
          <a:xfrm>
            <a:off x="2337869" y="1642287"/>
            <a:ext cx="1800634" cy="1858926"/>
            <a:chOff x="2201195" y="1661160"/>
            <a:chExt cx="1800634" cy="1858926"/>
          </a:xfrm>
        </p:grpSpPr>
        <p:sp>
          <p:nvSpPr>
            <p:cNvPr id="12" name="TextBox 11">
              <a:extLst>
                <a:ext uri="{FF2B5EF4-FFF2-40B4-BE49-F238E27FC236}">
                  <a16:creationId xmlns:a16="http://schemas.microsoft.com/office/drawing/2014/main" id="{F1B2C360-39DE-5F7C-D7EB-5B450EC56E60}"/>
                </a:ext>
              </a:extLst>
            </p:cNvPr>
            <p:cNvSpPr txBox="1"/>
            <p:nvPr/>
          </p:nvSpPr>
          <p:spPr>
            <a:xfrm>
              <a:off x="2201195" y="1661160"/>
              <a:ext cx="1800634" cy="1858926"/>
            </a:xfrm>
            <a:prstGeom prst="rect">
              <a:avLst/>
            </a:prstGeom>
            <a:solidFill>
              <a:schemeClr val="bg2"/>
            </a:solidFill>
            <a:effectLst>
              <a:outerShdw blurRad="50800" dist="38100" dir="2700000" algn="tl" rotWithShape="0">
                <a:prstClr val="black">
                  <a:alpha val="40000"/>
                </a:prstClr>
              </a:outerShdw>
            </a:effectLst>
          </p:spPr>
          <p:txBody>
            <a:bodyPr wrap="square" lIns="108000" tIns="108000" rIns="108000" bIns="108000" anchor="b" anchorCtr="0">
              <a:noAutofit/>
            </a:bodyPr>
            <a:lstStyle/>
            <a:p>
              <a:r>
                <a:rPr lang="en-GB" sz="1600"/>
                <a:t>“Cloud Native” application development</a:t>
              </a:r>
            </a:p>
          </p:txBody>
        </p:sp>
        <p:sp>
          <p:nvSpPr>
            <p:cNvPr id="13" name="TextBox 12">
              <a:extLst>
                <a:ext uri="{FF2B5EF4-FFF2-40B4-BE49-F238E27FC236}">
                  <a16:creationId xmlns:a16="http://schemas.microsoft.com/office/drawing/2014/main" id="{0E1000C1-A99A-CEC1-9C4E-38486FAE6EBA}"/>
                </a:ext>
              </a:extLst>
            </p:cNvPr>
            <p:cNvSpPr txBox="1"/>
            <p:nvPr/>
          </p:nvSpPr>
          <p:spPr>
            <a:xfrm>
              <a:off x="2322055" y="1661160"/>
              <a:ext cx="518091" cy="707886"/>
            </a:xfrm>
            <a:prstGeom prst="rect">
              <a:avLst/>
            </a:prstGeom>
            <a:noFill/>
          </p:spPr>
          <p:txBody>
            <a:bodyPr wrap="none" rtlCol="0">
              <a:spAutoFit/>
            </a:bodyPr>
            <a:lstStyle/>
            <a:p>
              <a:r>
                <a:rPr lang="en-GB" sz="4000" b="1">
                  <a:solidFill>
                    <a:schemeClr val="accent1"/>
                  </a:solidFill>
                  <a:effectLst>
                    <a:outerShdw blurRad="38100" dist="38100" dir="2700000" algn="tl">
                      <a:srgbClr val="000000">
                        <a:alpha val="43137"/>
                      </a:srgbClr>
                    </a:outerShdw>
                  </a:effectLst>
                </a:rPr>
                <a:t>2</a:t>
              </a:r>
            </a:p>
          </p:txBody>
        </p:sp>
      </p:grpSp>
      <p:grpSp>
        <p:nvGrpSpPr>
          <p:cNvPr id="8" name="Group 7">
            <a:extLst>
              <a:ext uri="{FF2B5EF4-FFF2-40B4-BE49-F238E27FC236}">
                <a16:creationId xmlns:a16="http://schemas.microsoft.com/office/drawing/2014/main" id="{EFE813C7-6402-D147-D178-AE37A06153E6}"/>
              </a:ext>
            </a:extLst>
          </p:cNvPr>
          <p:cNvGrpSpPr/>
          <p:nvPr/>
        </p:nvGrpSpPr>
        <p:grpSpPr>
          <a:xfrm>
            <a:off x="4398559" y="1642287"/>
            <a:ext cx="1800634" cy="1858926"/>
            <a:chOff x="4124580" y="1661160"/>
            <a:chExt cx="1800634" cy="1858926"/>
          </a:xfrm>
        </p:grpSpPr>
        <p:sp>
          <p:nvSpPr>
            <p:cNvPr id="15" name="TextBox 14">
              <a:extLst>
                <a:ext uri="{FF2B5EF4-FFF2-40B4-BE49-F238E27FC236}">
                  <a16:creationId xmlns:a16="http://schemas.microsoft.com/office/drawing/2014/main" id="{C1E810E2-972B-6FDC-0071-B5B4BC2C638B}"/>
                </a:ext>
              </a:extLst>
            </p:cNvPr>
            <p:cNvSpPr txBox="1"/>
            <p:nvPr/>
          </p:nvSpPr>
          <p:spPr>
            <a:xfrm>
              <a:off x="4124580" y="1661160"/>
              <a:ext cx="1800634" cy="1858926"/>
            </a:xfrm>
            <a:prstGeom prst="rect">
              <a:avLst/>
            </a:prstGeom>
            <a:solidFill>
              <a:schemeClr val="bg2"/>
            </a:solidFill>
            <a:effectLst>
              <a:outerShdw blurRad="50800" dist="38100" dir="2700000" algn="tl" rotWithShape="0">
                <a:prstClr val="black">
                  <a:alpha val="40000"/>
                </a:prstClr>
              </a:outerShdw>
            </a:effectLst>
          </p:spPr>
          <p:txBody>
            <a:bodyPr wrap="square" lIns="108000" tIns="108000" rIns="108000" bIns="108000" anchor="b" anchorCtr="0">
              <a:noAutofit/>
            </a:bodyPr>
            <a:lstStyle/>
            <a:p>
              <a:r>
                <a:rPr lang="en-GB" sz="1600"/>
                <a:t>Base-load infrastructure on-premises</a:t>
              </a:r>
            </a:p>
          </p:txBody>
        </p:sp>
        <p:sp>
          <p:nvSpPr>
            <p:cNvPr id="16" name="TextBox 15">
              <a:extLst>
                <a:ext uri="{FF2B5EF4-FFF2-40B4-BE49-F238E27FC236}">
                  <a16:creationId xmlns:a16="http://schemas.microsoft.com/office/drawing/2014/main" id="{C8827477-040D-4D45-3D9E-E760AA9585F4}"/>
                </a:ext>
              </a:extLst>
            </p:cNvPr>
            <p:cNvSpPr txBox="1"/>
            <p:nvPr/>
          </p:nvSpPr>
          <p:spPr>
            <a:xfrm>
              <a:off x="4223377" y="1661160"/>
              <a:ext cx="522900" cy="707886"/>
            </a:xfrm>
            <a:prstGeom prst="rect">
              <a:avLst/>
            </a:prstGeom>
            <a:noFill/>
          </p:spPr>
          <p:txBody>
            <a:bodyPr wrap="none" rtlCol="0">
              <a:spAutoFit/>
            </a:bodyPr>
            <a:lstStyle/>
            <a:p>
              <a:r>
                <a:rPr lang="en-GB" sz="4000" b="1">
                  <a:solidFill>
                    <a:schemeClr val="accent1"/>
                  </a:solidFill>
                  <a:effectLst>
                    <a:outerShdw blurRad="38100" dist="38100" dir="2700000" algn="tl">
                      <a:srgbClr val="000000">
                        <a:alpha val="43137"/>
                      </a:srgbClr>
                    </a:outerShdw>
                  </a:effectLst>
                </a:rPr>
                <a:t>3</a:t>
              </a:r>
            </a:p>
          </p:txBody>
        </p:sp>
      </p:grpSp>
      <p:grpSp>
        <p:nvGrpSpPr>
          <p:cNvPr id="7" name="Group 6">
            <a:extLst>
              <a:ext uri="{FF2B5EF4-FFF2-40B4-BE49-F238E27FC236}">
                <a16:creationId xmlns:a16="http://schemas.microsoft.com/office/drawing/2014/main" id="{5B87EAD6-632D-9451-0E88-31EBF8431116}"/>
              </a:ext>
            </a:extLst>
          </p:cNvPr>
          <p:cNvGrpSpPr/>
          <p:nvPr/>
        </p:nvGrpSpPr>
        <p:grpSpPr>
          <a:xfrm>
            <a:off x="6459249" y="1642287"/>
            <a:ext cx="1800634" cy="1858926"/>
            <a:chOff x="6047966" y="1661160"/>
            <a:chExt cx="1800634" cy="1858926"/>
          </a:xfrm>
        </p:grpSpPr>
        <p:sp>
          <p:nvSpPr>
            <p:cNvPr id="18" name="TextBox 17">
              <a:extLst>
                <a:ext uri="{FF2B5EF4-FFF2-40B4-BE49-F238E27FC236}">
                  <a16:creationId xmlns:a16="http://schemas.microsoft.com/office/drawing/2014/main" id="{A777CE8F-A854-D24D-A820-5EAB6D05F517}"/>
                </a:ext>
              </a:extLst>
            </p:cNvPr>
            <p:cNvSpPr txBox="1"/>
            <p:nvPr/>
          </p:nvSpPr>
          <p:spPr>
            <a:xfrm>
              <a:off x="6047966" y="1661160"/>
              <a:ext cx="1800634" cy="1858926"/>
            </a:xfrm>
            <a:prstGeom prst="rect">
              <a:avLst/>
            </a:prstGeom>
            <a:solidFill>
              <a:schemeClr val="bg2"/>
            </a:solidFill>
            <a:effectLst>
              <a:outerShdw blurRad="50800" dist="38100" dir="2700000" algn="tl" rotWithShape="0">
                <a:prstClr val="black">
                  <a:alpha val="40000"/>
                </a:prstClr>
              </a:outerShdw>
            </a:effectLst>
          </p:spPr>
          <p:txBody>
            <a:bodyPr wrap="square" lIns="108000" tIns="108000" rIns="108000" bIns="108000" anchor="b" anchorCtr="0">
              <a:noAutofit/>
            </a:bodyPr>
            <a:lstStyle/>
            <a:p>
              <a:r>
                <a:rPr lang="en-GB" sz="1600"/>
                <a:t>Public cloud optionality and experimentation</a:t>
              </a:r>
            </a:p>
          </p:txBody>
        </p:sp>
        <p:sp>
          <p:nvSpPr>
            <p:cNvPr id="19" name="TextBox 18">
              <a:extLst>
                <a:ext uri="{FF2B5EF4-FFF2-40B4-BE49-F238E27FC236}">
                  <a16:creationId xmlns:a16="http://schemas.microsoft.com/office/drawing/2014/main" id="{DCE2515C-F6D1-B8EB-AB9F-40F0D951E65F}"/>
                </a:ext>
              </a:extLst>
            </p:cNvPr>
            <p:cNvSpPr txBox="1"/>
            <p:nvPr/>
          </p:nvSpPr>
          <p:spPr>
            <a:xfrm>
              <a:off x="6130540" y="1661160"/>
              <a:ext cx="535724" cy="707886"/>
            </a:xfrm>
            <a:prstGeom prst="rect">
              <a:avLst/>
            </a:prstGeom>
            <a:noFill/>
          </p:spPr>
          <p:txBody>
            <a:bodyPr wrap="none" rtlCol="0">
              <a:spAutoFit/>
            </a:bodyPr>
            <a:lstStyle/>
            <a:p>
              <a:r>
                <a:rPr lang="en-GB" sz="4000" b="1">
                  <a:solidFill>
                    <a:schemeClr val="accent1"/>
                  </a:solidFill>
                  <a:effectLst>
                    <a:outerShdw blurRad="38100" dist="38100" dir="2700000" algn="tl">
                      <a:srgbClr val="000000">
                        <a:alpha val="43137"/>
                      </a:srgbClr>
                    </a:outerShdw>
                  </a:effectLst>
                </a:rPr>
                <a:t>4</a:t>
              </a:r>
            </a:p>
          </p:txBody>
        </p:sp>
      </p:grpSp>
    </p:spTree>
    <p:extLst>
      <p:ext uri="{BB962C8B-B14F-4D97-AF65-F5344CB8AC3E}">
        <p14:creationId xmlns:p14="http://schemas.microsoft.com/office/powerpoint/2010/main" val="3020446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5B6BB8-7BD2-1B8F-BF94-D0D828878ED5}"/>
              </a:ext>
            </a:extLst>
          </p:cNvPr>
          <p:cNvSpPr>
            <a:spLocks noGrp="1"/>
          </p:cNvSpPr>
          <p:nvPr>
            <p:ph type="ftr" sz="quarter" idx="11"/>
          </p:nvPr>
        </p:nvSpPr>
        <p:spPr/>
        <p:txBody>
          <a:bodyPr/>
          <a:lstStyle/>
          <a:p>
            <a:r>
              <a:rPr lang="en-GB"/>
              <a:t>Schematic illustration, for information  only.</a:t>
            </a:r>
            <a:endParaRPr lang="en-US"/>
          </a:p>
        </p:txBody>
      </p:sp>
      <p:sp>
        <p:nvSpPr>
          <p:cNvPr id="7" name="Text Placeholder 6">
            <a:extLst>
              <a:ext uri="{FF2B5EF4-FFF2-40B4-BE49-F238E27FC236}">
                <a16:creationId xmlns:a16="http://schemas.microsoft.com/office/drawing/2014/main" id="{2ABE3821-B86D-C3FB-60FC-0C2BBF900876}"/>
              </a:ext>
            </a:extLst>
          </p:cNvPr>
          <p:cNvSpPr>
            <a:spLocks noGrp="1"/>
          </p:cNvSpPr>
          <p:nvPr>
            <p:ph type="body" idx="13"/>
          </p:nvPr>
        </p:nvSpPr>
        <p:spPr/>
        <p:txBody>
          <a:bodyPr/>
          <a:lstStyle/>
          <a:p>
            <a:endParaRPr lang="en-GB"/>
          </a:p>
        </p:txBody>
      </p:sp>
      <p:sp>
        <p:nvSpPr>
          <p:cNvPr id="6" name="Title 5">
            <a:extLst>
              <a:ext uri="{FF2B5EF4-FFF2-40B4-BE49-F238E27FC236}">
                <a16:creationId xmlns:a16="http://schemas.microsoft.com/office/drawing/2014/main" id="{0CD34134-FF22-8E6B-B690-703B667463AA}"/>
              </a:ext>
            </a:extLst>
          </p:cNvPr>
          <p:cNvSpPr>
            <a:spLocks noGrp="1"/>
          </p:cNvSpPr>
          <p:nvPr>
            <p:ph type="title"/>
          </p:nvPr>
        </p:nvSpPr>
        <p:spPr/>
        <p:txBody>
          <a:bodyPr/>
          <a:lstStyle/>
          <a:p>
            <a:endParaRPr lang="en-GB"/>
          </a:p>
        </p:txBody>
      </p:sp>
      <p:sp>
        <p:nvSpPr>
          <p:cNvPr id="12" name="TextBox 11">
            <a:extLst>
              <a:ext uri="{FF2B5EF4-FFF2-40B4-BE49-F238E27FC236}">
                <a16:creationId xmlns:a16="http://schemas.microsoft.com/office/drawing/2014/main" id="{9F9498F9-3B57-1AAC-F1AC-1BFA34B4795B}"/>
              </a:ext>
            </a:extLst>
          </p:cNvPr>
          <p:cNvSpPr txBox="1"/>
          <p:nvPr/>
        </p:nvSpPr>
        <p:spPr>
          <a:xfrm>
            <a:off x="1" y="1916182"/>
            <a:ext cx="9143999" cy="1107996"/>
          </a:xfrm>
          <a:prstGeom prst="rect">
            <a:avLst/>
          </a:prstGeom>
          <a:gradFill>
            <a:gsLst>
              <a:gs pos="0">
                <a:schemeClr val="bg2">
                  <a:lumMod val="50000"/>
                </a:schemeClr>
              </a:gs>
              <a:gs pos="98000">
                <a:schemeClr val="bg2"/>
              </a:gs>
            </a:gsLst>
            <a:lin ang="2700000" scaled="1"/>
          </a:gradFill>
        </p:spPr>
        <p:txBody>
          <a:bodyPr wrap="square" lIns="288000" rtlCol="0">
            <a:spAutoFit/>
          </a:bodyPr>
          <a:lstStyle/>
          <a:p>
            <a:pPr algn="ctr"/>
            <a:r>
              <a:rPr lang="en-GB" sz="6600"/>
              <a:t>Questions</a:t>
            </a:r>
          </a:p>
        </p:txBody>
      </p:sp>
      <p:sp>
        <p:nvSpPr>
          <p:cNvPr id="2" name="Slide Number Placeholder 4">
            <a:extLst>
              <a:ext uri="{FF2B5EF4-FFF2-40B4-BE49-F238E27FC236}">
                <a16:creationId xmlns:a16="http://schemas.microsoft.com/office/drawing/2014/main" id="{3F7A559B-574E-2075-2037-6EB9203FC58C}"/>
              </a:ext>
            </a:extLst>
          </p:cNvPr>
          <p:cNvSpPr txBox="1">
            <a:spLocks/>
          </p:cNvSpPr>
          <p:nvPr/>
        </p:nvSpPr>
        <p:spPr>
          <a:xfrm>
            <a:off x="8782050" y="4940876"/>
            <a:ext cx="361950" cy="175637"/>
          </a:xfrm>
          <a:prstGeom prst="rect">
            <a:avLst/>
          </a:prstGeom>
        </p:spPr>
        <p:txBody>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fld id="{6E444623-58D8-4E3E-8C85-44C0CE42EE74}" type="slidenum">
              <a:rPr lang="en-US" sz="800" smtClean="0"/>
              <a:pPr/>
              <a:t>18</a:t>
            </a:fld>
            <a:endParaRPr lang="en-US" sz="800"/>
          </a:p>
        </p:txBody>
      </p:sp>
    </p:spTree>
    <p:extLst>
      <p:ext uri="{BB962C8B-B14F-4D97-AF65-F5344CB8AC3E}">
        <p14:creationId xmlns:p14="http://schemas.microsoft.com/office/powerpoint/2010/main" val="1143551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647DC7-C3E6-35F9-6ADD-D4F975D6E43A}"/>
              </a:ext>
            </a:extLst>
          </p:cNvPr>
          <p:cNvSpPr/>
          <p:nvPr/>
        </p:nvSpPr>
        <p:spPr>
          <a:xfrm>
            <a:off x="0" y="1031947"/>
            <a:ext cx="3837482" cy="3454738"/>
          </a:xfrm>
          <a:prstGeom prst="rect">
            <a:avLst/>
          </a:prstGeom>
          <a:solidFill>
            <a:schemeClr val="bg2"/>
          </a:solidFill>
          <a:ln>
            <a:noFill/>
          </a:ln>
        </p:spPr>
        <p:style>
          <a:lnRef idx="3">
            <a:schemeClr val="lt1"/>
          </a:lnRef>
          <a:fillRef idx="1">
            <a:schemeClr val="accent6"/>
          </a:fillRef>
          <a:effectRef idx="1">
            <a:schemeClr val="accent6"/>
          </a:effectRef>
          <a:fontRef idx="minor">
            <a:schemeClr val="lt1"/>
          </a:fontRef>
        </p:style>
        <p:txBody>
          <a:bodyPr lIns="540000" rtlCol="0" anchor="ctr"/>
          <a:lstStyle/>
          <a:p>
            <a:pPr algn="ctr"/>
            <a:endParaRPr lang="en-GB" sz="1800">
              <a:solidFill>
                <a:schemeClr val="tx1"/>
              </a:solidFill>
            </a:endParaRPr>
          </a:p>
        </p:txBody>
      </p:sp>
      <p:sp>
        <p:nvSpPr>
          <p:cNvPr id="3" name="Footer Placeholder 2">
            <a:extLst>
              <a:ext uri="{FF2B5EF4-FFF2-40B4-BE49-F238E27FC236}">
                <a16:creationId xmlns:a16="http://schemas.microsoft.com/office/drawing/2014/main" id="{61C9BDAC-FFC7-9F50-F84A-F8FCEF84AFF8}"/>
              </a:ext>
            </a:extLst>
          </p:cNvPr>
          <p:cNvSpPr>
            <a:spLocks noGrp="1"/>
          </p:cNvSpPr>
          <p:nvPr>
            <p:ph type="ftr" sz="quarter" idx="11"/>
          </p:nvPr>
        </p:nvSpPr>
        <p:spPr>
          <a:xfrm>
            <a:off x="277816" y="4946975"/>
            <a:ext cx="8588372" cy="175637"/>
          </a:xfrm>
        </p:spPr>
        <p:txBody>
          <a:bodyPr/>
          <a:lstStyle/>
          <a:p>
            <a:r>
              <a:rPr lang="en-GB"/>
              <a:t>Image: Stockcake.com. Schematic illustration, for information  only.</a:t>
            </a:r>
            <a:endParaRPr lang="en-US"/>
          </a:p>
        </p:txBody>
      </p:sp>
      <p:sp>
        <p:nvSpPr>
          <p:cNvPr id="33" name="Content Placeholder 32">
            <a:extLst>
              <a:ext uri="{FF2B5EF4-FFF2-40B4-BE49-F238E27FC236}">
                <a16:creationId xmlns:a16="http://schemas.microsoft.com/office/drawing/2014/main" id="{48E532AE-26D7-3490-9270-674A7727485A}"/>
              </a:ext>
            </a:extLst>
          </p:cNvPr>
          <p:cNvSpPr>
            <a:spLocks noGrp="1"/>
          </p:cNvSpPr>
          <p:nvPr>
            <p:ph type="body" idx="13"/>
          </p:nvPr>
        </p:nvSpPr>
        <p:spPr>
          <a:xfrm>
            <a:off x="191372" y="1282892"/>
            <a:ext cx="3454738" cy="2031325"/>
          </a:xfrm>
        </p:spPr>
        <p:txBody>
          <a:bodyPr/>
          <a:lstStyle/>
          <a:p>
            <a:pPr marL="0" indent="0" algn="ctr">
              <a:buNone/>
            </a:pPr>
            <a:r>
              <a:rPr lang="en-GB" sz="4400"/>
              <a:t>Where are you on your Cloud journey?</a:t>
            </a:r>
          </a:p>
        </p:txBody>
      </p:sp>
      <p:sp>
        <p:nvSpPr>
          <p:cNvPr id="2" name="Title 1">
            <a:extLst>
              <a:ext uri="{FF2B5EF4-FFF2-40B4-BE49-F238E27FC236}">
                <a16:creationId xmlns:a16="http://schemas.microsoft.com/office/drawing/2014/main" id="{BA176A93-8FE1-2ED1-45FC-2EA51E6AAFF4}"/>
              </a:ext>
            </a:extLst>
          </p:cNvPr>
          <p:cNvSpPr>
            <a:spLocks noGrp="1"/>
          </p:cNvSpPr>
          <p:nvPr>
            <p:ph type="title"/>
          </p:nvPr>
        </p:nvSpPr>
        <p:spPr/>
        <p:txBody>
          <a:bodyPr/>
          <a:lstStyle/>
          <a:p>
            <a:r>
              <a:rPr lang="en-GB"/>
              <a:t> </a:t>
            </a:r>
          </a:p>
        </p:txBody>
      </p:sp>
      <p:pic>
        <p:nvPicPr>
          <p:cNvPr id="5" name="Picture 4" descr="A castle on a cliff&#10;&#10;AI-generated content may be incorrect.">
            <a:extLst>
              <a:ext uri="{FF2B5EF4-FFF2-40B4-BE49-F238E27FC236}">
                <a16:creationId xmlns:a16="http://schemas.microsoft.com/office/drawing/2014/main" id="{4906B8D1-699B-B83A-4926-6C185EB85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8196" y="1031947"/>
            <a:ext cx="3454738" cy="3454738"/>
          </a:xfrm>
          <a:prstGeom prst="rect">
            <a:avLst/>
          </a:prstGeom>
        </p:spPr>
      </p:pic>
      <p:sp>
        <p:nvSpPr>
          <p:cNvPr id="4" name="Slide Number Placeholder 4">
            <a:extLst>
              <a:ext uri="{FF2B5EF4-FFF2-40B4-BE49-F238E27FC236}">
                <a16:creationId xmlns:a16="http://schemas.microsoft.com/office/drawing/2014/main" id="{5F80C96C-7A83-EC90-B3A5-A2C7CD3BA0F2}"/>
              </a:ext>
            </a:extLst>
          </p:cNvPr>
          <p:cNvSpPr txBox="1">
            <a:spLocks/>
          </p:cNvSpPr>
          <p:nvPr/>
        </p:nvSpPr>
        <p:spPr>
          <a:xfrm>
            <a:off x="8866188" y="4967288"/>
            <a:ext cx="277812" cy="149225"/>
          </a:xfrm>
          <a:prstGeom prst="rect">
            <a:avLst/>
          </a:prstGeom>
        </p:spPr>
        <p:txBody>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fld id="{6E444623-58D8-4E3E-8C85-44C0CE42EE74}" type="slidenum">
              <a:rPr lang="en-US" sz="800" smtClean="0"/>
              <a:pPr/>
              <a:t>1</a:t>
            </a:fld>
            <a:endParaRPr lang="en-US" sz="800"/>
          </a:p>
        </p:txBody>
      </p:sp>
    </p:spTree>
    <p:extLst>
      <p:ext uri="{BB962C8B-B14F-4D97-AF65-F5344CB8AC3E}">
        <p14:creationId xmlns:p14="http://schemas.microsoft.com/office/powerpoint/2010/main" val="2034662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7813" y="4958307"/>
            <a:ext cx="8588372" cy="175637"/>
          </a:xfrm>
        </p:spPr>
        <p:txBody>
          <a:bodyPr/>
          <a:lstStyle/>
          <a:p>
            <a:pPr lvl="0"/>
            <a:r>
              <a:rPr lang="en-GB" noProof="0" dirty="0"/>
              <a:t>MKT016927/SU/O/1-1/-</a:t>
            </a:r>
            <a:endParaRPr lang="en-US" noProof="0" dirty="0"/>
          </a:p>
        </p:txBody>
      </p:sp>
      <p:sp>
        <p:nvSpPr>
          <p:cNvPr id="8" name="Content Placeholder 7">
            <a:extLst>
              <a:ext uri="{FF2B5EF4-FFF2-40B4-BE49-F238E27FC236}">
                <a16:creationId xmlns:a16="http://schemas.microsoft.com/office/drawing/2014/main" id="{84448556-D703-4275-90B7-9FD35B9FB718}"/>
              </a:ext>
            </a:extLst>
          </p:cNvPr>
          <p:cNvSpPr>
            <a:spLocks noGrp="1"/>
          </p:cNvSpPr>
          <p:nvPr>
            <p:ph type="body" idx="13"/>
          </p:nvPr>
        </p:nvSpPr>
        <p:spPr/>
        <p:txBody>
          <a:bodyPr vert="horz" lIns="0" tIns="38963" rIns="0" bIns="38963" rtlCol="0" anchor="t">
            <a:noAutofit/>
          </a:bodyPr>
          <a:lstStyle/>
          <a:p>
            <a:pPr>
              <a:spcBef>
                <a:spcPts val="600"/>
              </a:spcBef>
            </a:pPr>
            <a:r>
              <a:rPr lang="en-US">
                <a:solidFill>
                  <a:srgbClr val="FF0000"/>
                </a:solidFill>
                <a:highlight>
                  <a:srgbClr val="FFFF00"/>
                </a:highlight>
                <a:cs typeface="Arial"/>
              </a:rPr>
              <a:t> </a:t>
            </a:r>
          </a:p>
        </p:txBody>
      </p:sp>
      <p:sp>
        <p:nvSpPr>
          <p:cNvPr id="2" name="Title 1"/>
          <p:cNvSpPr>
            <a:spLocks noGrp="1"/>
          </p:cNvSpPr>
          <p:nvPr>
            <p:ph type="title"/>
          </p:nvPr>
        </p:nvSpPr>
        <p:spPr/>
        <p:txBody>
          <a:bodyPr/>
          <a:lstStyle/>
          <a:p>
            <a:r>
              <a:rPr lang="en-US"/>
              <a:t>Important Information</a:t>
            </a:r>
          </a:p>
        </p:txBody>
      </p:sp>
      <p:sp>
        <p:nvSpPr>
          <p:cNvPr id="3" name="Content Placeholder 2">
            <a:extLst>
              <a:ext uri="{FF2B5EF4-FFF2-40B4-BE49-F238E27FC236}">
                <a16:creationId xmlns:a16="http://schemas.microsoft.com/office/drawing/2014/main" id="{8FD57CD3-5D5A-A1A7-9B8B-BE8BFEE8497D}"/>
              </a:ext>
            </a:extLst>
          </p:cNvPr>
          <p:cNvSpPr>
            <a:spLocks noGrp="1"/>
          </p:cNvSpPr>
          <p:nvPr>
            <p:ph idx="1"/>
          </p:nvPr>
        </p:nvSpPr>
        <p:spPr>
          <a:xfrm>
            <a:off x="277814" y="834754"/>
            <a:ext cx="8588375" cy="3653332"/>
          </a:xfrm>
        </p:spPr>
        <p:txBody>
          <a:bodyPr/>
          <a:lstStyle/>
          <a:p>
            <a:pPr>
              <a:spcBef>
                <a:spcPts val="600"/>
              </a:spcBef>
              <a:spcAft>
                <a:spcPts val="0"/>
              </a:spcAft>
            </a:pPr>
            <a:r>
              <a:rPr lang="en-GB" sz="800">
                <a:latin typeface="+mn-lt"/>
              </a:rPr>
              <a:t>This material is of a promotional nature.</a:t>
            </a:r>
          </a:p>
          <a:p>
            <a:pPr>
              <a:spcBef>
                <a:spcPts val="600"/>
              </a:spcBef>
              <a:spcAft>
                <a:spcPts val="0"/>
              </a:spcAft>
            </a:pPr>
            <a:r>
              <a:rPr lang="en-GB" sz="800">
                <a:latin typeface="+mn-lt"/>
              </a:rPr>
              <a:t>This information is communicated and/or distributed by the relevant Man entity identified below (collectively the “Company”) subject to the following conditions and restriction in their respective jurisdictions.</a:t>
            </a:r>
          </a:p>
          <a:p>
            <a:pPr>
              <a:spcBef>
                <a:spcPts val="600"/>
              </a:spcBef>
              <a:spcAft>
                <a:spcPts val="0"/>
              </a:spcAft>
            </a:pPr>
            <a:r>
              <a:rPr lang="en-GB" sz="800">
                <a:latin typeface="+mn-lt"/>
              </a:rPr>
              <a:t>The value of an investment and any income derived from it can go down as well as up and investors may not get back their original amount invested. Alternative investments can involve significant additional risks.</a:t>
            </a:r>
          </a:p>
          <a:p>
            <a:pPr>
              <a:spcBef>
                <a:spcPts val="600"/>
              </a:spcBef>
              <a:spcAft>
                <a:spcPts val="0"/>
              </a:spcAft>
            </a:pPr>
            <a:r>
              <a:rPr lang="en-GB" sz="800">
                <a:latin typeface="+mn-lt"/>
              </a:rPr>
              <a:t>Technology and operational systems are subject to various risks including system failures, cyber security threats, and business continuity disruptions that could impact investment operations and client services.</a:t>
            </a:r>
          </a:p>
          <a:p>
            <a:pPr>
              <a:spcBef>
                <a:spcPts val="600"/>
              </a:spcBef>
              <a:spcAft>
                <a:spcPts val="0"/>
              </a:spcAft>
            </a:pPr>
            <a:r>
              <a:rPr lang="en-GB" sz="800">
                <a:latin typeface="+mn-lt"/>
              </a:rPr>
              <a:t>Opinions expressed are those of the author and may not be shared by all personnel of Man Group plc (‘Man’). These opinions are subject to change without notice, are for information purposes only and do not constitute an offer or invitation to make an investment in any financial instrument or in any product to which the Company and/or its affiliates provides investment advisory or any other financial services. Any organisations, financial instrument or products described in this material are mentioned for reference purposes only which should not be considered a recommendation for their purchase or sale. Neither the Company nor the authors shall be liable to any person for any action taken on the basis of the information provided. Some statements contained in this material concerning goals, strategies, outlook or other non-historical matters may be forward-looking statements and are based on current indicators and expectations. These forward-looking statements speak only as of the date on which they are made, and the Company undertakes no obligation to update or revise any forward-looking statements. These forward-looking statements are subject to risks and uncertainties that may cause actual results to differ materially from those contained in the statements. The Company and/or its affiliates may or may not have a position in any financial instrument mentioned and may or may not be actively trading in any such securities. Unless stated otherwise all information is provided by the Company. Past performance is not indicative of future results.</a:t>
            </a:r>
          </a:p>
          <a:p>
            <a:pPr>
              <a:spcBef>
                <a:spcPts val="600"/>
              </a:spcBef>
              <a:spcAft>
                <a:spcPts val="0"/>
              </a:spcAft>
            </a:pPr>
            <a:r>
              <a:rPr lang="en-GB" sz="800">
                <a:latin typeface="+mn-lt"/>
              </a:rPr>
              <a:t>Unless stated otherwise this information is communicated by the relevant entity listed below.</a:t>
            </a:r>
          </a:p>
          <a:p>
            <a:pPr>
              <a:spcBef>
                <a:spcPts val="600"/>
              </a:spcBef>
              <a:spcAft>
                <a:spcPts val="0"/>
              </a:spcAft>
            </a:pPr>
            <a:r>
              <a:rPr lang="en-GB" sz="800">
                <a:latin typeface="+mn-lt"/>
              </a:rPr>
              <a:t>United Kingdom: Unless indicated otherwise this material is communicated in the United Kingdom by Man Solutions Limited (‘MSL’) which is an investment company as defined in section 833 of the Companies Act 2006. MSL is registered in England and Wales under number 3385362 and has its registered office at Riverbank House, 2 Swan Lane, London, EC4R 3AD, United Kingdom. MSL is authorised and regulated by the UK Financial Conduct Authority (the ‘FCA’) under number 185637.</a:t>
            </a:r>
          </a:p>
          <a:p>
            <a:pPr>
              <a:spcBef>
                <a:spcPts val="600"/>
              </a:spcBef>
              <a:spcAft>
                <a:spcPts val="0"/>
              </a:spcAft>
            </a:pPr>
            <a:r>
              <a:rPr lang="en-GB" sz="800">
                <a:latin typeface="+mn-lt"/>
              </a:rPr>
              <a:t>This material is proprietary information and may not be reproduced or otherwise disseminated in whole or in part without prior written consent. Any data services and information available from public sources used in the creation of this material are believed to be reliable. However accuracy is not warranted or guaranteed. © Man 2025</a:t>
            </a:r>
          </a:p>
          <a:p>
            <a:endParaRPr lang="en-GB" sz="800">
              <a:latin typeface="+mn-lt"/>
            </a:endParaRPr>
          </a:p>
        </p:txBody>
      </p:sp>
      <p:sp>
        <p:nvSpPr>
          <p:cNvPr id="6" name="Text Placeholder 5">
            <a:extLst>
              <a:ext uri="{FF2B5EF4-FFF2-40B4-BE49-F238E27FC236}">
                <a16:creationId xmlns:a16="http://schemas.microsoft.com/office/drawing/2014/main" id="{A8BA9F10-B544-57B8-474C-91B9A5221E2E}"/>
              </a:ext>
            </a:extLst>
          </p:cNvPr>
          <p:cNvSpPr>
            <a:spLocks noGrp="1"/>
          </p:cNvSpPr>
          <p:nvPr>
            <p:ph type="body" sz="quarter" idx="17"/>
          </p:nvPr>
        </p:nvSpPr>
        <p:spPr/>
        <p:txBody>
          <a:bodyPr/>
          <a:lstStyle/>
          <a:p>
            <a:r>
              <a:rPr lang="en-GB"/>
              <a:t> </a:t>
            </a:r>
          </a:p>
        </p:txBody>
      </p:sp>
    </p:spTree>
    <p:extLst>
      <p:ext uri="{BB962C8B-B14F-4D97-AF65-F5344CB8AC3E}">
        <p14:creationId xmlns:p14="http://schemas.microsoft.com/office/powerpoint/2010/main" val="1563323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A5DCFB8-9129-B495-60CE-E4FBA20BBDC0}"/>
              </a:ext>
            </a:extLst>
          </p:cNvPr>
          <p:cNvSpPr>
            <a:spLocks noGrp="1"/>
          </p:cNvSpPr>
          <p:nvPr>
            <p:ph type="ftr" sz="quarter" idx="11"/>
          </p:nvPr>
        </p:nvSpPr>
        <p:spPr>
          <a:xfrm>
            <a:off x="277816" y="4824378"/>
            <a:ext cx="8588372" cy="298234"/>
          </a:xfrm>
        </p:spPr>
        <p:txBody>
          <a:bodyPr/>
          <a:lstStyle/>
          <a:p>
            <a:r>
              <a:rPr lang="en-GB">
                <a:hlinkClick r:id="rId3">
                  <a:extLst>
                    <a:ext uri="{A12FA001-AC4F-418D-AE19-62706E023703}">
                      <ahyp:hlinkClr xmlns:ahyp="http://schemas.microsoft.com/office/drawing/2018/hyperlinkcolor" val="tx"/>
                    </a:ext>
                  </a:extLst>
                </a:hlinkClick>
              </a:rPr>
              <a:t>https://www.economist.com/business/2015/04/18/the-cheap-convenient-cloud</a:t>
            </a:r>
            <a:r>
              <a:rPr lang="en-GB"/>
              <a:t>. </a:t>
            </a:r>
          </a:p>
          <a:p>
            <a:r>
              <a:rPr lang="en-GB">
                <a:hlinkClick r:id="rId4">
                  <a:extLst>
                    <a:ext uri="{A12FA001-AC4F-418D-AE19-62706E023703}">
                      <ahyp:hlinkClr xmlns:ahyp="http://schemas.microsoft.com/office/drawing/2018/hyperlinkcolor" val="tx"/>
                    </a:ext>
                  </a:extLst>
                </a:hlinkClick>
              </a:rPr>
              <a:t>https://www.theregister.com/2014/04/04/cloud_enterprise/</a:t>
            </a:r>
            <a:r>
              <a:rPr lang="en-GB"/>
              <a:t>. Illustrative example, for information  only.</a:t>
            </a:r>
            <a:endParaRPr lang="en-US"/>
          </a:p>
        </p:txBody>
      </p:sp>
      <p:sp>
        <p:nvSpPr>
          <p:cNvPr id="6" name="Text Placeholder 5">
            <a:extLst>
              <a:ext uri="{FF2B5EF4-FFF2-40B4-BE49-F238E27FC236}">
                <a16:creationId xmlns:a16="http://schemas.microsoft.com/office/drawing/2014/main" id="{C7433CD6-CF07-F521-0DDF-C5E2E785F55E}"/>
              </a:ext>
            </a:extLst>
          </p:cNvPr>
          <p:cNvSpPr>
            <a:spLocks noGrp="1"/>
          </p:cNvSpPr>
          <p:nvPr>
            <p:ph type="body" idx="13"/>
          </p:nvPr>
        </p:nvSpPr>
        <p:spPr/>
        <p:txBody>
          <a:bodyPr/>
          <a:lstStyle/>
          <a:p>
            <a:r>
              <a:rPr lang="en-GB"/>
              <a:t>FOMO in the data centre</a:t>
            </a:r>
          </a:p>
        </p:txBody>
      </p:sp>
      <p:sp>
        <p:nvSpPr>
          <p:cNvPr id="2" name="Title 1">
            <a:extLst>
              <a:ext uri="{FF2B5EF4-FFF2-40B4-BE49-F238E27FC236}">
                <a16:creationId xmlns:a16="http://schemas.microsoft.com/office/drawing/2014/main" id="{F83C12C7-5A24-551A-B191-9549A3ACBC57}"/>
              </a:ext>
            </a:extLst>
          </p:cNvPr>
          <p:cNvSpPr>
            <a:spLocks noGrp="1"/>
          </p:cNvSpPr>
          <p:nvPr>
            <p:ph type="title"/>
          </p:nvPr>
        </p:nvSpPr>
        <p:spPr/>
        <p:txBody>
          <a:bodyPr/>
          <a:lstStyle/>
          <a:p>
            <a:r>
              <a:rPr lang="en-US"/>
              <a:t>Cloud Hype</a:t>
            </a:r>
          </a:p>
        </p:txBody>
      </p:sp>
      <p:sp>
        <p:nvSpPr>
          <p:cNvPr id="3" name="Content Placeholder 2">
            <a:extLst>
              <a:ext uri="{FF2B5EF4-FFF2-40B4-BE49-F238E27FC236}">
                <a16:creationId xmlns:a16="http://schemas.microsoft.com/office/drawing/2014/main" id="{3B426E8E-2F2A-BC0F-1994-9DA46C8A140C}"/>
              </a:ext>
            </a:extLst>
          </p:cNvPr>
          <p:cNvSpPr>
            <a:spLocks noGrp="1"/>
          </p:cNvSpPr>
          <p:nvPr>
            <p:ph idx="4294967295"/>
          </p:nvPr>
        </p:nvSpPr>
        <p:spPr>
          <a:xfrm>
            <a:off x="4751388" y="3409950"/>
            <a:ext cx="4392612" cy="1243013"/>
          </a:xfrm>
        </p:spPr>
        <p:txBody>
          <a:bodyPr/>
          <a:lstStyle/>
          <a:p>
            <a:pPr marL="0" indent="0">
              <a:lnSpc>
                <a:spcPct val="110000"/>
              </a:lnSpc>
              <a:buNone/>
            </a:pPr>
            <a:r>
              <a:rPr lang="en-GB" sz="1800" b="1" i="1">
                <a:solidFill>
                  <a:schemeClr val="accent2"/>
                </a:solidFill>
                <a:latin typeface="+mj-lt"/>
              </a:rPr>
              <a:t>       </a:t>
            </a:r>
            <a:r>
              <a:rPr lang="en-GB" sz="1800" b="1" i="1" u="none" strike="noStrike">
                <a:solidFill>
                  <a:schemeClr val="accent1"/>
                </a:solidFill>
                <a:effectLst/>
                <a:latin typeface="+mj-lt"/>
              </a:rPr>
              <a:t>90 percent of all enterprise technology spending will take place outside of IT departments by 2020.</a:t>
            </a:r>
            <a:r>
              <a:rPr lang="en-GB" sz="1800" b="1" i="1" u="none" strike="noStrike">
                <a:solidFill>
                  <a:schemeClr val="tx2">
                    <a:lumMod val="90000"/>
                  </a:schemeClr>
                </a:solidFill>
                <a:effectLst/>
                <a:latin typeface="+mj-lt"/>
              </a:rPr>
              <a:t>”</a:t>
            </a:r>
            <a:endParaRPr lang="en-US" sz="1800" i="1">
              <a:solidFill>
                <a:schemeClr val="tx2">
                  <a:lumMod val="90000"/>
                </a:schemeClr>
              </a:solidFill>
              <a:latin typeface="+mj-lt"/>
            </a:endParaRPr>
          </a:p>
        </p:txBody>
      </p:sp>
      <p:sp>
        <p:nvSpPr>
          <p:cNvPr id="5" name="Slide Number Placeholder 4">
            <a:extLst>
              <a:ext uri="{FF2B5EF4-FFF2-40B4-BE49-F238E27FC236}">
                <a16:creationId xmlns:a16="http://schemas.microsoft.com/office/drawing/2014/main" id="{4BBA6CBC-F808-66FE-4DA5-DD2E297E081B}"/>
              </a:ext>
            </a:extLst>
          </p:cNvPr>
          <p:cNvSpPr>
            <a:spLocks noGrp="1"/>
          </p:cNvSpPr>
          <p:nvPr>
            <p:ph type="sldNum" sz="quarter" idx="4294967295"/>
          </p:nvPr>
        </p:nvSpPr>
        <p:spPr>
          <a:xfrm>
            <a:off x="8866188" y="4967288"/>
            <a:ext cx="277812" cy="149225"/>
          </a:xfrm>
          <a:prstGeom prst="rect">
            <a:avLst/>
          </a:prstGeom>
        </p:spPr>
        <p:txBody>
          <a:bodyPr/>
          <a:lstStyle/>
          <a:p>
            <a:fld id="{6E444623-58D8-4E3E-8C85-44C0CE42EE74}" type="slidenum">
              <a:rPr lang="en-US" sz="800" smtClean="0"/>
              <a:t>2</a:t>
            </a:fld>
            <a:endParaRPr lang="en-US" sz="800"/>
          </a:p>
        </p:txBody>
      </p:sp>
      <p:sp>
        <p:nvSpPr>
          <p:cNvPr id="7" name="Text Placeholder 6">
            <a:extLst>
              <a:ext uri="{FF2B5EF4-FFF2-40B4-BE49-F238E27FC236}">
                <a16:creationId xmlns:a16="http://schemas.microsoft.com/office/drawing/2014/main" id="{4142D411-A45F-62D2-A759-34516C21245F}"/>
              </a:ext>
            </a:extLst>
          </p:cNvPr>
          <p:cNvSpPr>
            <a:spLocks noGrp="1"/>
          </p:cNvSpPr>
          <p:nvPr>
            <p:ph type="body" idx="4294967295"/>
          </p:nvPr>
        </p:nvSpPr>
        <p:spPr>
          <a:xfrm>
            <a:off x="0" y="650875"/>
            <a:ext cx="8588375" cy="260350"/>
          </a:xfrm>
        </p:spPr>
        <p:txBody>
          <a:bodyPr/>
          <a:lstStyle/>
          <a:p>
            <a:r>
              <a:rPr lang="en-US"/>
              <a:t> </a:t>
            </a:r>
          </a:p>
        </p:txBody>
      </p:sp>
      <p:pic>
        <p:nvPicPr>
          <p:cNvPr id="8" name="Picture 7">
            <a:extLst>
              <a:ext uri="{FF2B5EF4-FFF2-40B4-BE49-F238E27FC236}">
                <a16:creationId xmlns:a16="http://schemas.microsoft.com/office/drawing/2014/main" id="{E7DA138A-A1D6-BA55-3591-5AC7CF54ED10}"/>
              </a:ext>
            </a:extLst>
          </p:cNvPr>
          <p:cNvPicPr>
            <a:picLocks noChangeAspect="1"/>
          </p:cNvPicPr>
          <p:nvPr/>
        </p:nvPicPr>
        <p:blipFill>
          <a:blip r:embed="rId5"/>
          <a:stretch>
            <a:fillRect/>
          </a:stretch>
        </p:blipFill>
        <p:spPr>
          <a:xfrm>
            <a:off x="4473089" y="962312"/>
            <a:ext cx="4393095" cy="2097548"/>
          </a:xfrm>
          <a:prstGeom prst="rect">
            <a:avLst/>
          </a:prstGeom>
        </p:spPr>
      </p:pic>
      <p:pic>
        <p:nvPicPr>
          <p:cNvPr id="9" name="Picture 8">
            <a:extLst>
              <a:ext uri="{FF2B5EF4-FFF2-40B4-BE49-F238E27FC236}">
                <a16:creationId xmlns:a16="http://schemas.microsoft.com/office/drawing/2014/main" id="{6D97F6A8-569F-A053-60C2-D629F32CB113}"/>
              </a:ext>
            </a:extLst>
          </p:cNvPr>
          <p:cNvPicPr>
            <a:picLocks noChangeAspect="1"/>
          </p:cNvPicPr>
          <p:nvPr/>
        </p:nvPicPr>
        <p:blipFill>
          <a:blip r:embed="rId6"/>
          <a:stretch>
            <a:fillRect/>
          </a:stretch>
        </p:blipFill>
        <p:spPr>
          <a:xfrm>
            <a:off x="277811" y="962312"/>
            <a:ext cx="3740646" cy="3689263"/>
          </a:xfrm>
          <a:prstGeom prst="rect">
            <a:avLst/>
          </a:prstGeom>
        </p:spPr>
      </p:pic>
      <p:pic>
        <p:nvPicPr>
          <p:cNvPr id="10" name="Picture 9">
            <a:extLst>
              <a:ext uri="{FF2B5EF4-FFF2-40B4-BE49-F238E27FC236}">
                <a16:creationId xmlns:a16="http://schemas.microsoft.com/office/drawing/2014/main" id="{ADA3E164-8712-3412-48E6-453E0C70A1F9}"/>
              </a:ext>
            </a:extLst>
          </p:cNvPr>
          <p:cNvPicPr>
            <a:picLocks noChangeAspect="1"/>
          </p:cNvPicPr>
          <p:nvPr/>
        </p:nvPicPr>
        <p:blipFill>
          <a:blip r:embed="rId7"/>
          <a:stretch>
            <a:fillRect/>
          </a:stretch>
        </p:blipFill>
        <p:spPr>
          <a:xfrm>
            <a:off x="277811" y="4358319"/>
            <a:ext cx="852489" cy="293256"/>
          </a:xfrm>
          <a:prstGeom prst="rect">
            <a:avLst/>
          </a:prstGeom>
        </p:spPr>
      </p:pic>
      <p:cxnSp>
        <p:nvCxnSpPr>
          <p:cNvPr id="11" name="Straight Connector 10">
            <a:extLst>
              <a:ext uri="{FF2B5EF4-FFF2-40B4-BE49-F238E27FC236}">
                <a16:creationId xmlns:a16="http://schemas.microsoft.com/office/drawing/2014/main" id="{1776427A-D025-4216-2F99-C90D828A3842}"/>
              </a:ext>
            </a:extLst>
          </p:cNvPr>
          <p:cNvCxnSpPr>
            <a:cxnSpLocks/>
          </p:cNvCxnSpPr>
          <p:nvPr/>
        </p:nvCxnSpPr>
        <p:spPr>
          <a:xfrm>
            <a:off x="4473089" y="3269974"/>
            <a:ext cx="4393095" cy="0"/>
          </a:xfrm>
          <a:prstGeom prst="line">
            <a:avLst/>
          </a:prstGeom>
          <a:ln w="19050">
            <a:solidFill>
              <a:schemeClr val="tx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567368F-6DAF-86F4-D954-2BF10454A71D}"/>
              </a:ext>
            </a:extLst>
          </p:cNvPr>
          <p:cNvSpPr txBox="1"/>
          <p:nvPr/>
        </p:nvSpPr>
        <p:spPr>
          <a:xfrm>
            <a:off x="4362450" y="3043139"/>
            <a:ext cx="670376" cy="1569660"/>
          </a:xfrm>
          <a:prstGeom prst="rect">
            <a:avLst/>
          </a:prstGeom>
          <a:noFill/>
        </p:spPr>
        <p:txBody>
          <a:bodyPr wrap="none" rtlCol="0">
            <a:spAutoFit/>
          </a:bodyPr>
          <a:lstStyle/>
          <a:p>
            <a:r>
              <a:rPr lang="en-GB" sz="9600">
                <a:solidFill>
                  <a:schemeClr val="tx2">
                    <a:lumMod val="90000"/>
                  </a:schemeClr>
                </a:solidFill>
              </a:rPr>
              <a:t>“</a:t>
            </a:r>
          </a:p>
        </p:txBody>
      </p:sp>
      <p:sp>
        <p:nvSpPr>
          <p:cNvPr id="14" name="TextBox 13">
            <a:extLst>
              <a:ext uri="{FF2B5EF4-FFF2-40B4-BE49-F238E27FC236}">
                <a16:creationId xmlns:a16="http://schemas.microsoft.com/office/drawing/2014/main" id="{2A5D2BDE-E1BF-442A-E437-BB8EBDA5542F}"/>
              </a:ext>
            </a:extLst>
          </p:cNvPr>
          <p:cNvSpPr txBox="1"/>
          <p:nvPr/>
        </p:nvSpPr>
        <p:spPr>
          <a:xfrm>
            <a:off x="4473084" y="4436131"/>
            <a:ext cx="4393100" cy="215444"/>
          </a:xfrm>
          <a:prstGeom prst="rect">
            <a:avLst/>
          </a:prstGeom>
          <a:noFill/>
        </p:spPr>
        <p:txBody>
          <a:bodyPr wrap="square" lIns="0" tIns="0" rIns="0" bIns="0">
            <a:spAutoFit/>
          </a:bodyPr>
          <a:lstStyle/>
          <a:p>
            <a:pPr algn="r"/>
            <a:r>
              <a:rPr lang="en-GB" sz="1400" u="none" strike="noStrike">
                <a:effectLst/>
                <a:latin typeface="+mj-lt"/>
              </a:rPr>
              <a:t>Gartner (2014) </a:t>
            </a:r>
            <a:endParaRPr lang="en-GB" sz="1400"/>
          </a:p>
        </p:txBody>
      </p:sp>
    </p:spTree>
    <p:extLst>
      <p:ext uri="{BB962C8B-B14F-4D97-AF65-F5344CB8AC3E}">
        <p14:creationId xmlns:p14="http://schemas.microsoft.com/office/powerpoint/2010/main" val="2504778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436D2-F6A0-224C-AC66-E632DB739E2D}"/>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A6F73874-B05E-E4B6-8351-37A6C439E6A1}"/>
              </a:ext>
            </a:extLst>
          </p:cNvPr>
          <p:cNvSpPr>
            <a:spLocks noGrp="1"/>
          </p:cNvSpPr>
          <p:nvPr>
            <p:ph type="ftr" sz="quarter" idx="11"/>
          </p:nvPr>
        </p:nvSpPr>
        <p:spPr/>
        <p:txBody>
          <a:bodyPr/>
          <a:lstStyle/>
          <a:p>
            <a:r>
              <a:rPr lang="en-GB"/>
              <a:t>Schematic illustration, for information  only.</a:t>
            </a:r>
            <a:endParaRPr lang="en-US"/>
          </a:p>
        </p:txBody>
      </p:sp>
      <p:sp>
        <p:nvSpPr>
          <p:cNvPr id="12" name="Text Placeholder 11">
            <a:extLst>
              <a:ext uri="{FF2B5EF4-FFF2-40B4-BE49-F238E27FC236}">
                <a16:creationId xmlns:a16="http://schemas.microsoft.com/office/drawing/2014/main" id="{2FCA3F0A-EBFA-BEAA-B74C-831C57C926CC}"/>
              </a:ext>
            </a:extLst>
          </p:cNvPr>
          <p:cNvSpPr>
            <a:spLocks noGrp="1"/>
          </p:cNvSpPr>
          <p:nvPr>
            <p:ph type="body" idx="13"/>
          </p:nvPr>
        </p:nvSpPr>
        <p:spPr/>
        <p:txBody>
          <a:bodyPr/>
          <a:lstStyle/>
          <a:p>
            <a:r>
              <a:rPr lang="en-GB"/>
              <a:t> </a:t>
            </a:r>
          </a:p>
        </p:txBody>
      </p:sp>
      <p:sp>
        <p:nvSpPr>
          <p:cNvPr id="2" name="Title 1">
            <a:extLst>
              <a:ext uri="{FF2B5EF4-FFF2-40B4-BE49-F238E27FC236}">
                <a16:creationId xmlns:a16="http://schemas.microsoft.com/office/drawing/2014/main" id="{C25E6BDC-05B5-9379-4C1B-46C38CCEC347}"/>
              </a:ext>
            </a:extLst>
          </p:cNvPr>
          <p:cNvSpPr>
            <a:spLocks noGrp="1"/>
          </p:cNvSpPr>
          <p:nvPr>
            <p:ph type="title"/>
          </p:nvPr>
        </p:nvSpPr>
        <p:spPr/>
        <p:txBody>
          <a:bodyPr/>
          <a:lstStyle/>
          <a:p>
            <a:r>
              <a:rPr lang="en-GB"/>
              <a:t>Why Cloud?</a:t>
            </a:r>
          </a:p>
        </p:txBody>
      </p:sp>
      <p:sp>
        <p:nvSpPr>
          <p:cNvPr id="5" name="Slide Number Placeholder 4">
            <a:extLst>
              <a:ext uri="{FF2B5EF4-FFF2-40B4-BE49-F238E27FC236}">
                <a16:creationId xmlns:a16="http://schemas.microsoft.com/office/drawing/2014/main" id="{E0C291C7-DF73-7900-BFA4-1D664A08EDE1}"/>
              </a:ext>
            </a:extLst>
          </p:cNvPr>
          <p:cNvSpPr>
            <a:spLocks noGrp="1"/>
          </p:cNvSpPr>
          <p:nvPr>
            <p:ph type="sldNum" sz="quarter" idx="4294967295"/>
          </p:nvPr>
        </p:nvSpPr>
        <p:spPr>
          <a:xfrm>
            <a:off x="8866188" y="4967288"/>
            <a:ext cx="277812" cy="149225"/>
          </a:xfrm>
          <a:prstGeom prst="rect">
            <a:avLst/>
          </a:prstGeom>
        </p:spPr>
        <p:txBody>
          <a:bodyPr/>
          <a:lstStyle/>
          <a:p>
            <a:fld id="{6E444623-58D8-4E3E-8C85-44C0CE42EE74}" type="slidenum">
              <a:rPr lang="en-US" sz="800" smtClean="0"/>
              <a:t>3</a:t>
            </a:fld>
            <a:endParaRPr lang="en-US" sz="800"/>
          </a:p>
        </p:txBody>
      </p:sp>
      <p:grpSp>
        <p:nvGrpSpPr>
          <p:cNvPr id="6" name="Group 5">
            <a:extLst>
              <a:ext uri="{FF2B5EF4-FFF2-40B4-BE49-F238E27FC236}">
                <a16:creationId xmlns:a16="http://schemas.microsoft.com/office/drawing/2014/main" id="{0801D593-0420-C8EC-6AE6-7612110071B3}"/>
              </a:ext>
            </a:extLst>
          </p:cNvPr>
          <p:cNvGrpSpPr/>
          <p:nvPr/>
        </p:nvGrpSpPr>
        <p:grpSpPr>
          <a:xfrm>
            <a:off x="822960" y="1149745"/>
            <a:ext cx="3573780" cy="1434492"/>
            <a:chOff x="822960" y="1149745"/>
            <a:chExt cx="3573780" cy="1434492"/>
          </a:xfrm>
        </p:grpSpPr>
        <p:sp>
          <p:nvSpPr>
            <p:cNvPr id="3" name="Rectangle 2">
              <a:extLst>
                <a:ext uri="{FF2B5EF4-FFF2-40B4-BE49-F238E27FC236}">
                  <a16:creationId xmlns:a16="http://schemas.microsoft.com/office/drawing/2014/main" id="{1D28B120-1D5B-F70B-19B2-A9AA9428DBF5}"/>
                </a:ext>
              </a:extLst>
            </p:cNvPr>
            <p:cNvSpPr/>
            <p:nvPr/>
          </p:nvSpPr>
          <p:spPr>
            <a:xfrm>
              <a:off x="822960" y="1149745"/>
              <a:ext cx="3573780" cy="1434492"/>
            </a:xfrm>
            <a:prstGeom prst="rect">
              <a:avLst/>
            </a:prstGeom>
            <a:solidFill>
              <a:schemeClr val="bg2"/>
            </a:solidFill>
            <a:ln>
              <a:noFill/>
            </a:ln>
          </p:spPr>
          <p:style>
            <a:lnRef idx="3">
              <a:schemeClr val="lt1"/>
            </a:lnRef>
            <a:fillRef idx="1">
              <a:schemeClr val="accent6"/>
            </a:fillRef>
            <a:effectRef idx="1">
              <a:schemeClr val="accent6"/>
            </a:effectRef>
            <a:fontRef idx="minor">
              <a:schemeClr val="lt1"/>
            </a:fontRef>
          </p:style>
          <p:txBody>
            <a:bodyPr lIns="540000" rtlCol="0" anchor="ctr"/>
            <a:lstStyle/>
            <a:p>
              <a:pPr algn="ctr"/>
              <a:r>
                <a:rPr lang="en-GB" sz="1800">
                  <a:solidFill>
                    <a:schemeClr val="tx1"/>
                  </a:solidFill>
                </a:rPr>
                <a:t>Faster</a:t>
              </a:r>
              <a:br>
                <a:rPr lang="en-GB" sz="1800">
                  <a:solidFill>
                    <a:schemeClr val="tx1"/>
                  </a:solidFill>
                </a:rPr>
              </a:br>
              <a:r>
                <a:rPr lang="en-GB" sz="1800">
                  <a:solidFill>
                    <a:schemeClr val="tx1"/>
                  </a:solidFill>
                </a:rPr>
                <a:t>delivery time</a:t>
              </a:r>
            </a:p>
          </p:txBody>
        </p:sp>
        <p:pic>
          <p:nvPicPr>
            <p:cNvPr id="15" name="Graphic 14" descr="Stopwatch 75% with solid fill">
              <a:extLst>
                <a:ext uri="{FF2B5EF4-FFF2-40B4-BE49-F238E27FC236}">
                  <a16:creationId xmlns:a16="http://schemas.microsoft.com/office/drawing/2014/main" id="{AAC6BA54-5901-09F0-27FC-49419CC724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2980" y="1507452"/>
              <a:ext cx="719079" cy="719079"/>
            </a:xfrm>
            <a:prstGeom prst="rect">
              <a:avLst/>
            </a:prstGeom>
            <a:effectLst>
              <a:outerShdw blurRad="50800" dist="38100" dir="2700000" algn="tl" rotWithShape="0">
                <a:prstClr val="black">
                  <a:alpha val="40000"/>
                </a:prstClr>
              </a:outerShdw>
            </a:effectLst>
          </p:spPr>
        </p:pic>
      </p:grpSp>
      <p:grpSp>
        <p:nvGrpSpPr>
          <p:cNvPr id="10" name="Group 9">
            <a:extLst>
              <a:ext uri="{FF2B5EF4-FFF2-40B4-BE49-F238E27FC236}">
                <a16:creationId xmlns:a16="http://schemas.microsoft.com/office/drawing/2014/main" id="{3B923000-32B2-3B5E-7AF7-11E285E8D29F}"/>
              </a:ext>
            </a:extLst>
          </p:cNvPr>
          <p:cNvGrpSpPr/>
          <p:nvPr/>
        </p:nvGrpSpPr>
        <p:grpSpPr>
          <a:xfrm>
            <a:off x="4572000" y="1149745"/>
            <a:ext cx="3573779" cy="1434492"/>
            <a:chOff x="4572000" y="1149745"/>
            <a:chExt cx="3573779" cy="1434492"/>
          </a:xfrm>
        </p:grpSpPr>
        <p:sp>
          <p:nvSpPr>
            <p:cNvPr id="9" name="Rectangle 8">
              <a:extLst>
                <a:ext uri="{FF2B5EF4-FFF2-40B4-BE49-F238E27FC236}">
                  <a16:creationId xmlns:a16="http://schemas.microsoft.com/office/drawing/2014/main" id="{CF817DB3-5F04-C181-02FD-6F881B3F4E96}"/>
                </a:ext>
              </a:extLst>
            </p:cNvPr>
            <p:cNvSpPr/>
            <p:nvPr/>
          </p:nvSpPr>
          <p:spPr>
            <a:xfrm>
              <a:off x="4572000" y="1149745"/>
              <a:ext cx="3573779" cy="1434492"/>
            </a:xfrm>
            <a:prstGeom prst="rect">
              <a:avLst/>
            </a:prstGeom>
            <a:solidFill>
              <a:schemeClr val="bg2"/>
            </a:solidFill>
            <a:ln>
              <a:noFill/>
            </a:ln>
          </p:spPr>
          <p:style>
            <a:lnRef idx="3">
              <a:schemeClr val="lt1"/>
            </a:lnRef>
            <a:fillRef idx="1">
              <a:schemeClr val="accent6"/>
            </a:fillRef>
            <a:effectRef idx="1">
              <a:schemeClr val="accent6"/>
            </a:effectRef>
            <a:fontRef idx="minor">
              <a:schemeClr val="lt1"/>
            </a:fontRef>
          </p:style>
          <p:txBody>
            <a:bodyPr lIns="540000" rtlCol="0" anchor="ctr"/>
            <a:lstStyle/>
            <a:p>
              <a:pPr algn="ctr"/>
              <a:r>
                <a:rPr lang="en-GB" sz="1800">
                  <a:solidFill>
                    <a:schemeClr val="tx1"/>
                  </a:solidFill>
                </a:rPr>
                <a:t>'Infinitely’</a:t>
              </a:r>
              <a:br>
                <a:rPr lang="en-GB" sz="1800">
                  <a:solidFill>
                    <a:schemeClr val="tx1"/>
                  </a:solidFill>
                </a:rPr>
              </a:br>
              <a:r>
                <a:rPr lang="en-GB" sz="1800">
                  <a:solidFill>
                    <a:schemeClr val="tx1"/>
                  </a:solidFill>
                </a:rPr>
                <a:t>scalable &amp; flexible</a:t>
              </a:r>
            </a:p>
          </p:txBody>
        </p:sp>
        <p:grpSp>
          <p:nvGrpSpPr>
            <p:cNvPr id="16" name="Group 15">
              <a:extLst>
                <a:ext uri="{FF2B5EF4-FFF2-40B4-BE49-F238E27FC236}">
                  <a16:creationId xmlns:a16="http://schemas.microsoft.com/office/drawing/2014/main" id="{0596354D-BA63-2C5B-D9B0-6FEC3BD52A19}"/>
                </a:ext>
              </a:extLst>
            </p:cNvPr>
            <p:cNvGrpSpPr/>
            <p:nvPr/>
          </p:nvGrpSpPr>
          <p:grpSpPr>
            <a:xfrm>
              <a:off x="4895260" y="1591845"/>
              <a:ext cx="565880" cy="550293"/>
              <a:chOff x="4877210" y="1793110"/>
              <a:chExt cx="565880" cy="550293"/>
            </a:xfrm>
            <a:solidFill>
              <a:schemeClr val="accent1"/>
            </a:solidFill>
            <a:effectLst>
              <a:outerShdw blurRad="50800" dist="38100" dir="2700000" algn="tl" rotWithShape="0">
                <a:prstClr val="black">
                  <a:alpha val="40000"/>
                </a:prstClr>
              </a:outerShdw>
            </a:effectLst>
          </p:grpSpPr>
          <p:sp>
            <p:nvSpPr>
              <p:cNvPr id="17" name="Rectangle: Rounded Corners 16">
                <a:extLst>
                  <a:ext uri="{FF2B5EF4-FFF2-40B4-BE49-F238E27FC236}">
                    <a16:creationId xmlns:a16="http://schemas.microsoft.com/office/drawing/2014/main" id="{3AE72467-14DE-E8D5-256E-638FA211C134}"/>
                  </a:ext>
                </a:extLst>
              </p:cNvPr>
              <p:cNvSpPr/>
              <p:nvPr/>
            </p:nvSpPr>
            <p:spPr>
              <a:xfrm>
                <a:off x="5023990" y="1793110"/>
                <a:ext cx="419100" cy="4191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B2F7E6FF-1B08-1E14-3E6A-9CF6A30A79A7}"/>
                  </a:ext>
                </a:extLst>
              </p:cNvPr>
              <p:cNvSpPr/>
              <p:nvPr/>
            </p:nvSpPr>
            <p:spPr>
              <a:xfrm>
                <a:off x="4877210" y="2081017"/>
                <a:ext cx="262386" cy="26238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0F9E5E9F-05B3-381E-2FBC-465F88967554}"/>
                  </a:ext>
                </a:extLst>
              </p:cNvPr>
              <p:cNvSpPr/>
              <p:nvPr/>
            </p:nvSpPr>
            <p:spPr>
              <a:xfrm>
                <a:off x="4953794" y="1863725"/>
                <a:ext cx="425021" cy="419100"/>
              </a:xfrm>
              <a:custGeom>
                <a:avLst/>
                <a:gdLst>
                  <a:gd name="connsiteX0" fmla="*/ 0 w 395287"/>
                  <a:gd name="connsiteY0" fmla="*/ 419100 h 419100"/>
                  <a:gd name="connsiteX1" fmla="*/ 395287 w 395287"/>
                  <a:gd name="connsiteY1" fmla="*/ 0 h 419100"/>
                </a:gdLst>
                <a:ahLst/>
                <a:cxnLst>
                  <a:cxn ang="0">
                    <a:pos x="connsiteX0" y="connsiteY0"/>
                  </a:cxn>
                  <a:cxn ang="0">
                    <a:pos x="connsiteX1" y="connsiteY1"/>
                  </a:cxn>
                </a:cxnLst>
                <a:rect l="l" t="t" r="r" b="b"/>
                <a:pathLst>
                  <a:path w="395287" h="419100">
                    <a:moveTo>
                      <a:pt x="0" y="419100"/>
                    </a:moveTo>
                    <a:lnTo>
                      <a:pt x="395287" y="0"/>
                    </a:lnTo>
                  </a:path>
                </a:pathLst>
              </a:custGeom>
              <a:grpFill/>
              <a:ln>
                <a:solidFill>
                  <a:schemeClr val="bg2"/>
                </a:solidFill>
                <a:headEnd type="none"/>
                <a:tailEnd type="arrow"/>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7" name="Group 6">
            <a:extLst>
              <a:ext uri="{FF2B5EF4-FFF2-40B4-BE49-F238E27FC236}">
                <a16:creationId xmlns:a16="http://schemas.microsoft.com/office/drawing/2014/main" id="{9A7DB953-7BCB-454F-E4EC-207A11699BCA}"/>
              </a:ext>
            </a:extLst>
          </p:cNvPr>
          <p:cNvGrpSpPr/>
          <p:nvPr/>
        </p:nvGrpSpPr>
        <p:grpSpPr>
          <a:xfrm>
            <a:off x="822960" y="2750309"/>
            <a:ext cx="3573779" cy="1434492"/>
            <a:chOff x="822960" y="2750309"/>
            <a:chExt cx="3573779" cy="1434492"/>
          </a:xfrm>
        </p:grpSpPr>
        <p:sp>
          <p:nvSpPr>
            <p:cNvPr id="14" name="Rectangle 13">
              <a:extLst>
                <a:ext uri="{FF2B5EF4-FFF2-40B4-BE49-F238E27FC236}">
                  <a16:creationId xmlns:a16="http://schemas.microsoft.com/office/drawing/2014/main" id="{A09B7C94-47E7-5B6A-F2B5-8D420B4EAEC1}"/>
                </a:ext>
              </a:extLst>
            </p:cNvPr>
            <p:cNvSpPr/>
            <p:nvPr/>
          </p:nvSpPr>
          <p:spPr>
            <a:xfrm>
              <a:off x="822960" y="2750309"/>
              <a:ext cx="3573779" cy="1434492"/>
            </a:xfrm>
            <a:prstGeom prst="rect">
              <a:avLst/>
            </a:prstGeom>
            <a:solidFill>
              <a:schemeClr val="bg2"/>
            </a:solidFill>
            <a:ln>
              <a:noFill/>
            </a:ln>
          </p:spPr>
          <p:style>
            <a:lnRef idx="3">
              <a:schemeClr val="lt1"/>
            </a:lnRef>
            <a:fillRef idx="1">
              <a:schemeClr val="accent6"/>
            </a:fillRef>
            <a:effectRef idx="1">
              <a:schemeClr val="accent6"/>
            </a:effectRef>
            <a:fontRef idx="minor">
              <a:schemeClr val="lt1"/>
            </a:fontRef>
          </p:style>
          <p:txBody>
            <a:bodyPr lIns="540000" rtlCol="0" anchor="ctr"/>
            <a:lstStyle/>
            <a:p>
              <a:pPr algn="ctr"/>
              <a:r>
                <a:rPr lang="en-GB" sz="1800">
                  <a:solidFill>
                    <a:schemeClr val="tx1"/>
                  </a:solidFill>
                </a:rPr>
                <a:t>‘Focus on what</a:t>
              </a:r>
              <a:br>
                <a:rPr lang="en-GB" sz="1800">
                  <a:solidFill>
                    <a:schemeClr val="tx1"/>
                  </a:solidFill>
                </a:rPr>
              </a:br>
              <a:r>
                <a:rPr lang="en-GB" sz="1800">
                  <a:solidFill>
                    <a:schemeClr val="tx1"/>
                  </a:solidFill>
                </a:rPr>
                <a:t>you do best’</a:t>
              </a:r>
            </a:p>
          </p:txBody>
        </p:sp>
        <p:pic>
          <p:nvPicPr>
            <p:cNvPr id="20" name="Graphic 19" descr="Magnifying glass with solid fill">
              <a:extLst>
                <a:ext uri="{FF2B5EF4-FFF2-40B4-BE49-F238E27FC236}">
                  <a16:creationId xmlns:a16="http://schemas.microsoft.com/office/drawing/2014/main" id="{3AED06F0-842E-95CE-1129-0B753CBFC3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3124" y="3108160"/>
              <a:ext cx="718790" cy="718790"/>
            </a:xfrm>
            <a:prstGeom prst="rect">
              <a:avLst/>
            </a:prstGeom>
            <a:effectLst>
              <a:outerShdw blurRad="50800" dist="38100" dir="2700000" algn="tl" rotWithShape="0">
                <a:prstClr val="black">
                  <a:alpha val="40000"/>
                </a:prstClr>
              </a:outerShdw>
            </a:effectLst>
          </p:spPr>
        </p:pic>
      </p:grpSp>
      <p:grpSp>
        <p:nvGrpSpPr>
          <p:cNvPr id="11" name="Group 10">
            <a:extLst>
              <a:ext uri="{FF2B5EF4-FFF2-40B4-BE49-F238E27FC236}">
                <a16:creationId xmlns:a16="http://schemas.microsoft.com/office/drawing/2014/main" id="{130E9CA3-3F1F-4874-6561-7B9E13CAD3FF}"/>
              </a:ext>
            </a:extLst>
          </p:cNvPr>
          <p:cNvGrpSpPr/>
          <p:nvPr/>
        </p:nvGrpSpPr>
        <p:grpSpPr>
          <a:xfrm>
            <a:off x="4572000" y="2740952"/>
            <a:ext cx="3573779" cy="1434492"/>
            <a:chOff x="4572000" y="2750309"/>
            <a:chExt cx="3573779" cy="1434492"/>
          </a:xfrm>
        </p:grpSpPr>
        <p:sp>
          <p:nvSpPr>
            <p:cNvPr id="8" name="Rectangle 7">
              <a:extLst>
                <a:ext uri="{FF2B5EF4-FFF2-40B4-BE49-F238E27FC236}">
                  <a16:creationId xmlns:a16="http://schemas.microsoft.com/office/drawing/2014/main" id="{27AAB70A-E923-DF43-1F49-BE134DED86AF}"/>
                </a:ext>
              </a:extLst>
            </p:cNvPr>
            <p:cNvSpPr/>
            <p:nvPr/>
          </p:nvSpPr>
          <p:spPr>
            <a:xfrm>
              <a:off x="4572000" y="2750309"/>
              <a:ext cx="3573779" cy="1434492"/>
            </a:xfrm>
            <a:prstGeom prst="rect">
              <a:avLst/>
            </a:prstGeom>
            <a:solidFill>
              <a:schemeClr val="bg2"/>
            </a:solidFill>
            <a:ln>
              <a:noFill/>
            </a:ln>
          </p:spPr>
          <p:style>
            <a:lnRef idx="3">
              <a:schemeClr val="lt1"/>
            </a:lnRef>
            <a:fillRef idx="1">
              <a:schemeClr val="accent6"/>
            </a:fillRef>
            <a:effectRef idx="1">
              <a:schemeClr val="accent6"/>
            </a:effectRef>
            <a:fontRef idx="minor">
              <a:schemeClr val="lt1"/>
            </a:fontRef>
          </p:style>
          <p:txBody>
            <a:bodyPr lIns="540000" tIns="45720" rIns="91440" bIns="45720" rtlCol="0" anchor="ctr"/>
            <a:lstStyle/>
            <a:p>
              <a:pPr algn="ctr"/>
              <a:r>
                <a:rPr lang="en-GB" sz="1800">
                  <a:solidFill>
                    <a:schemeClr val="tx1"/>
                  </a:solidFill>
                </a:rPr>
                <a:t>Flexible </a:t>
              </a:r>
              <a:br>
                <a:rPr lang="en-GB" sz="1800"/>
              </a:br>
              <a:r>
                <a:rPr lang="en-GB" sz="1800">
                  <a:solidFill>
                    <a:schemeClr val="tx1"/>
                  </a:solidFill>
                </a:rPr>
                <a:t>cost options</a:t>
              </a:r>
            </a:p>
          </p:txBody>
        </p:sp>
        <p:grpSp>
          <p:nvGrpSpPr>
            <p:cNvPr id="21" name="Group 20">
              <a:extLst>
                <a:ext uri="{FF2B5EF4-FFF2-40B4-BE49-F238E27FC236}">
                  <a16:creationId xmlns:a16="http://schemas.microsoft.com/office/drawing/2014/main" id="{5DE0E7C8-E27B-D4F1-C16A-CDFD87CAFE0B}"/>
                </a:ext>
              </a:extLst>
            </p:cNvPr>
            <p:cNvGrpSpPr/>
            <p:nvPr/>
          </p:nvGrpSpPr>
          <p:grpSpPr>
            <a:xfrm>
              <a:off x="4810932" y="3085857"/>
              <a:ext cx="803913" cy="803913"/>
              <a:chOff x="4782312" y="3442940"/>
              <a:chExt cx="741093" cy="741093"/>
            </a:xfrm>
            <a:solidFill>
              <a:schemeClr val="tx1"/>
            </a:solidFill>
            <a:effectLst>
              <a:outerShdw blurRad="50800" dist="38100" dir="2700000" algn="tl" rotWithShape="0">
                <a:prstClr val="black">
                  <a:alpha val="40000"/>
                </a:prstClr>
              </a:outerShdw>
            </a:effectLst>
          </p:grpSpPr>
          <p:pic>
            <p:nvPicPr>
              <p:cNvPr id="22" name="Graphic 21" descr="Single gear with solid fill">
                <a:extLst>
                  <a:ext uri="{FF2B5EF4-FFF2-40B4-BE49-F238E27FC236}">
                    <a16:creationId xmlns:a16="http://schemas.microsoft.com/office/drawing/2014/main" id="{B94A3E78-0433-0F99-245C-B3860A15E4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82312" y="3442940"/>
                <a:ext cx="741093" cy="741093"/>
              </a:xfrm>
              <a:prstGeom prst="rect">
                <a:avLst/>
              </a:prstGeom>
            </p:spPr>
          </p:pic>
          <p:sp>
            <p:nvSpPr>
              <p:cNvPr id="23" name="TextBox 22">
                <a:extLst>
                  <a:ext uri="{FF2B5EF4-FFF2-40B4-BE49-F238E27FC236}">
                    <a16:creationId xmlns:a16="http://schemas.microsoft.com/office/drawing/2014/main" id="{3542DFA3-6762-AFA9-9467-F3B2011FE0D8}"/>
                  </a:ext>
                </a:extLst>
              </p:cNvPr>
              <p:cNvSpPr txBox="1"/>
              <p:nvPr/>
            </p:nvSpPr>
            <p:spPr>
              <a:xfrm>
                <a:off x="5024886" y="3699996"/>
                <a:ext cx="255944" cy="226981"/>
              </a:xfrm>
              <a:prstGeom prst="rect">
                <a:avLst/>
              </a:prstGeom>
              <a:noFill/>
            </p:spPr>
            <p:txBody>
              <a:bodyPr wrap="none" rtlCol="0">
                <a:spAutoFit/>
              </a:bodyPr>
              <a:lstStyle/>
              <a:p>
                <a:pPr algn="ctr"/>
                <a:r>
                  <a:rPr lang="en-GB" sz="1000" b="1">
                    <a:solidFill>
                      <a:schemeClr val="accent1"/>
                    </a:solidFill>
                  </a:rPr>
                  <a:t>£</a:t>
                </a:r>
              </a:p>
            </p:txBody>
          </p:sp>
        </p:grpSp>
      </p:grpSp>
    </p:spTree>
    <p:extLst>
      <p:ext uri="{BB962C8B-B14F-4D97-AF65-F5344CB8AC3E}">
        <p14:creationId xmlns:p14="http://schemas.microsoft.com/office/powerpoint/2010/main" val="3457319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9DCBCF4-88BF-EC2D-7070-FC5213C573A2}"/>
              </a:ext>
            </a:extLst>
          </p:cNvPr>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https://www.statista.com/statistics/370305/global-public-it-cloud-services-spending-by-segment/</a:t>
            </a:r>
            <a:r>
              <a:rPr lang="en-US"/>
              <a:t>. </a:t>
            </a:r>
            <a:r>
              <a:rPr lang="en-GB"/>
              <a:t>Schematic illustration, for information  only.</a:t>
            </a:r>
            <a:endParaRPr lang="en-US"/>
          </a:p>
        </p:txBody>
      </p:sp>
      <p:sp>
        <p:nvSpPr>
          <p:cNvPr id="6" name="Text Placeholder 5">
            <a:extLst>
              <a:ext uri="{FF2B5EF4-FFF2-40B4-BE49-F238E27FC236}">
                <a16:creationId xmlns:a16="http://schemas.microsoft.com/office/drawing/2014/main" id="{DDC47838-3378-8D3B-D2DE-3A9D36AC487E}"/>
              </a:ext>
            </a:extLst>
          </p:cNvPr>
          <p:cNvSpPr>
            <a:spLocks noGrp="1"/>
          </p:cNvSpPr>
          <p:nvPr>
            <p:ph type="body" idx="13"/>
          </p:nvPr>
        </p:nvSpPr>
        <p:spPr/>
        <p:txBody>
          <a:bodyPr/>
          <a:lstStyle/>
          <a:p>
            <a:r>
              <a:rPr lang="en-US"/>
              <a:t> </a:t>
            </a:r>
          </a:p>
        </p:txBody>
      </p:sp>
      <p:sp>
        <p:nvSpPr>
          <p:cNvPr id="2" name="Title 1">
            <a:extLst>
              <a:ext uri="{FF2B5EF4-FFF2-40B4-BE49-F238E27FC236}">
                <a16:creationId xmlns:a16="http://schemas.microsoft.com/office/drawing/2014/main" id="{E0FDFE88-91C9-E53F-2D2E-1758C0FB790A}"/>
              </a:ext>
            </a:extLst>
          </p:cNvPr>
          <p:cNvSpPr>
            <a:spLocks noGrp="1"/>
          </p:cNvSpPr>
          <p:nvPr>
            <p:ph type="title"/>
          </p:nvPr>
        </p:nvSpPr>
        <p:spPr/>
        <p:txBody>
          <a:bodyPr/>
          <a:lstStyle/>
          <a:p>
            <a:r>
              <a:rPr lang="en-US"/>
              <a:t>Cloud Growth</a:t>
            </a:r>
          </a:p>
        </p:txBody>
      </p:sp>
      <p:sp>
        <p:nvSpPr>
          <p:cNvPr id="11" name="Text Placeholder 10">
            <a:extLst>
              <a:ext uri="{FF2B5EF4-FFF2-40B4-BE49-F238E27FC236}">
                <a16:creationId xmlns:a16="http://schemas.microsoft.com/office/drawing/2014/main" id="{849C1BFD-24F6-219D-E8AC-509EADB0C597}"/>
              </a:ext>
            </a:extLst>
          </p:cNvPr>
          <p:cNvSpPr>
            <a:spLocks noGrp="1"/>
          </p:cNvSpPr>
          <p:nvPr>
            <p:ph type="body" sz="quarter" idx="17"/>
          </p:nvPr>
        </p:nvSpPr>
        <p:spPr/>
        <p:txBody>
          <a:bodyPr/>
          <a:lstStyle/>
          <a:p>
            <a:r>
              <a:rPr lang="en-US" sz="1000">
                <a:solidFill>
                  <a:schemeClr val="tx1"/>
                </a:solidFill>
              </a:rPr>
              <a:t> </a:t>
            </a:r>
          </a:p>
        </p:txBody>
      </p:sp>
      <p:sp>
        <p:nvSpPr>
          <p:cNvPr id="5" name="Slide Number Placeholder 4">
            <a:extLst>
              <a:ext uri="{FF2B5EF4-FFF2-40B4-BE49-F238E27FC236}">
                <a16:creationId xmlns:a16="http://schemas.microsoft.com/office/drawing/2014/main" id="{980F4740-4D08-94CD-BCE9-5A672583AAF7}"/>
              </a:ext>
            </a:extLst>
          </p:cNvPr>
          <p:cNvSpPr>
            <a:spLocks noGrp="1"/>
          </p:cNvSpPr>
          <p:nvPr>
            <p:ph type="sldNum" sz="quarter" idx="4294967295"/>
          </p:nvPr>
        </p:nvSpPr>
        <p:spPr>
          <a:xfrm>
            <a:off x="8866188" y="4967288"/>
            <a:ext cx="277812" cy="149225"/>
          </a:xfrm>
          <a:prstGeom prst="rect">
            <a:avLst/>
          </a:prstGeom>
        </p:spPr>
        <p:txBody>
          <a:bodyPr/>
          <a:lstStyle/>
          <a:p>
            <a:fld id="{6E444623-58D8-4E3E-8C85-44C0CE42EE74}" type="slidenum">
              <a:rPr lang="en-US" sz="800" smtClean="0"/>
              <a:t>4</a:t>
            </a:fld>
            <a:endParaRPr lang="en-US" sz="800"/>
          </a:p>
        </p:txBody>
      </p:sp>
      <p:cxnSp>
        <p:nvCxnSpPr>
          <p:cNvPr id="12" name="Straight Connector 11">
            <a:extLst>
              <a:ext uri="{FF2B5EF4-FFF2-40B4-BE49-F238E27FC236}">
                <a16:creationId xmlns:a16="http://schemas.microsoft.com/office/drawing/2014/main" id="{91151BB8-CC9E-6EF2-A638-1FB008B252EF}"/>
              </a:ext>
            </a:extLst>
          </p:cNvPr>
          <p:cNvCxnSpPr/>
          <p:nvPr/>
        </p:nvCxnSpPr>
        <p:spPr>
          <a:xfrm>
            <a:off x="770890" y="3517900"/>
            <a:ext cx="802005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F47A559-FF21-0DBB-1501-DE402561AE7A}"/>
              </a:ext>
            </a:extLst>
          </p:cNvPr>
          <p:cNvCxnSpPr/>
          <p:nvPr/>
        </p:nvCxnSpPr>
        <p:spPr>
          <a:xfrm>
            <a:off x="770890" y="2921000"/>
            <a:ext cx="802005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39653E2-1C4F-6F74-8FA9-D9774FE2F0A1}"/>
              </a:ext>
            </a:extLst>
          </p:cNvPr>
          <p:cNvCxnSpPr/>
          <p:nvPr/>
        </p:nvCxnSpPr>
        <p:spPr>
          <a:xfrm>
            <a:off x="770890" y="2330450"/>
            <a:ext cx="802005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09A1552-358B-B36B-5873-0DAA63514CB6}"/>
              </a:ext>
            </a:extLst>
          </p:cNvPr>
          <p:cNvCxnSpPr/>
          <p:nvPr/>
        </p:nvCxnSpPr>
        <p:spPr>
          <a:xfrm>
            <a:off x="770890" y="1727200"/>
            <a:ext cx="802005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B56450-17C9-E675-7480-C14E7393E6F1}"/>
              </a:ext>
            </a:extLst>
          </p:cNvPr>
          <p:cNvCxnSpPr/>
          <p:nvPr/>
        </p:nvCxnSpPr>
        <p:spPr>
          <a:xfrm>
            <a:off x="770890" y="1136650"/>
            <a:ext cx="802005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068" name="Group 1067">
            <a:extLst>
              <a:ext uri="{FF2B5EF4-FFF2-40B4-BE49-F238E27FC236}">
                <a16:creationId xmlns:a16="http://schemas.microsoft.com/office/drawing/2014/main" id="{A7D891F8-E14E-1862-59AC-E7200BAA7B8C}"/>
              </a:ext>
            </a:extLst>
          </p:cNvPr>
          <p:cNvGrpSpPr/>
          <p:nvPr/>
        </p:nvGrpSpPr>
        <p:grpSpPr>
          <a:xfrm>
            <a:off x="926999" y="4118689"/>
            <a:ext cx="7710554" cy="246221"/>
            <a:chOff x="926999" y="4118689"/>
            <a:chExt cx="7710554" cy="246221"/>
          </a:xfrm>
        </p:grpSpPr>
        <p:sp>
          <p:nvSpPr>
            <p:cNvPr id="24" name="TextBox 23">
              <a:extLst>
                <a:ext uri="{FF2B5EF4-FFF2-40B4-BE49-F238E27FC236}">
                  <a16:creationId xmlns:a16="http://schemas.microsoft.com/office/drawing/2014/main" id="{589EF9A2-B2E4-D790-671A-634BEFD2B99D}"/>
                </a:ext>
              </a:extLst>
            </p:cNvPr>
            <p:cNvSpPr txBox="1"/>
            <p:nvPr/>
          </p:nvSpPr>
          <p:spPr>
            <a:xfrm>
              <a:off x="926999" y="4118689"/>
              <a:ext cx="466794" cy="246221"/>
            </a:xfrm>
            <a:prstGeom prst="rect">
              <a:avLst/>
            </a:prstGeom>
            <a:noFill/>
          </p:spPr>
          <p:txBody>
            <a:bodyPr wrap="none" rtlCol="0">
              <a:spAutoFit/>
            </a:bodyPr>
            <a:lstStyle/>
            <a:p>
              <a:pPr algn="r"/>
              <a:r>
                <a:rPr lang="en-GB" sz="1000"/>
                <a:t>2016</a:t>
              </a:r>
            </a:p>
          </p:txBody>
        </p:sp>
        <p:sp>
          <p:nvSpPr>
            <p:cNvPr id="25" name="TextBox 24">
              <a:extLst>
                <a:ext uri="{FF2B5EF4-FFF2-40B4-BE49-F238E27FC236}">
                  <a16:creationId xmlns:a16="http://schemas.microsoft.com/office/drawing/2014/main" id="{970B1291-BAA6-5335-7B5A-FE4C29D4B224}"/>
                </a:ext>
              </a:extLst>
            </p:cNvPr>
            <p:cNvSpPr txBox="1"/>
            <p:nvPr/>
          </p:nvSpPr>
          <p:spPr>
            <a:xfrm>
              <a:off x="2246211" y="4118689"/>
              <a:ext cx="466794" cy="246221"/>
            </a:xfrm>
            <a:prstGeom prst="rect">
              <a:avLst/>
            </a:prstGeom>
            <a:noFill/>
          </p:spPr>
          <p:txBody>
            <a:bodyPr wrap="none" rtlCol="0">
              <a:spAutoFit/>
            </a:bodyPr>
            <a:lstStyle/>
            <a:p>
              <a:pPr algn="r"/>
              <a:r>
                <a:rPr lang="en-GB" sz="1000"/>
                <a:t>2018</a:t>
              </a:r>
            </a:p>
          </p:txBody>
        </p:sp>
        <p:sp>
          <p:nvSpPr>
            <p:cNvPr id="26" name="TextBox 25">
              <a:extLst>
                <a:ext uri="{FF2B5EF4-FFF2-40B4-BE49-F238E27FC236}">
                  <a16:creationId xmlns:a16="http://schemas.microsoft.com/office/drawing/2014/main" id="{94D37D64-C59F-BBFE-A486-2BF3F22AFDCE}"/>
                </a:ext>
              </a:extLst>
            </p:cNvPr>
            <p:cNvSpPr txBox="1"/>
            <p:nvPr/>
          </p:nvSpPr>
          <p:spPr>
            <a:xfrm>
              <a:off x="1584222" y="4118689"/>
              <a:ext cx="466794" cy="246221"/>
            </a:xfrm>
            <a:prstGeom prst="rect">
              <a:avLst/>
            </a:prstGeom>
            <a:noFill/>
          </p:spPr>
          <p:txBody>
            <a:bodyPr wrap="none" rtlCol="0">
              <a:spAutoFit/>
            </a:bodyPr>
            <a:lstStyle/>
            <a:p>
              <a:pPr algn="r"/>
              <a:r>
                <a:rPr lang="en-GB" sz="1000"/>
                <a:t>2017</a:t>
              </a:r>
            </a:p>
          </p:txBody>
        </p:sp>
        <p:sp>
          <p:nvSpPr>
            <p:cNvPr id="27" name="TextBox 26">
              <a:extLst>
                <a:ext uri="{FF2B5EF4-FFF2-40B4-BE49-F238E27FC236}">
                  <a16:creationId xmlns:a16="http://schemas.microsoft.com/office/drawing/2014/main" id="{9FEBAFD4-400E-5719-BE78-1244B06BA2A2}"/>
                </a:ext>
              </a:extLst>
            </p:cNvPr>
            <p:cNvSpPr txBox="1"/>
            <p:nvPr/>
          </p:nvSpPr>
          <p:spPr>
            <a:xfrm>
              <a:off x="2898671" y="4118689"/>
              <a:ext cx="466794" cy="246221"/>
            </a:xfrm>
            <a:prstGeom prst="rect">
              <a:avLst/>
            </a:prstGeom>
            <a:noFill/>
          </p:spPr>
          <p:txBody>
            <a:bodyPr wrap="none" rtlCol="0">
              <a:spAutoFit/>
            </a:bodyPr>
            <a:lstStyle/>
            <a:p>
              <a:pPr algn="r"/>
              <a:r>
                <a:rPr lang="en-GB" sz="1000"/>
                <a:t>2019</a:t>
              </a:r>
            </a:p>
          </p:txBody>
        </p:sp>
        <p:sp>
          <p:nvSpPr>
            <p:cNvPr id="28" name="TextBox 27">
              <a:extLst>
                <a:ext uri="{FF2B5EF4-FFF2-40B4-BE49-F238E27FC236}">
                  <a16:creationId xmlns:a16="http://schemas.microsoft.com/office/drawing/2014/main" id="{644D7953-EFB5-EEDA-C847-9CB157B311F8}"/>
                </a:ext>
              </a:extLst>
            </p:cNvPr>
            <p:cNvSpPr txBox="1"/>
            <p:nvPr/>
          </p:nvSpPr>
          <p:spPr>
            <a:xfrm>
              <a:off x="4217883" y="4118689"/>
              <a:ext cx="466794" cy="246221"/>
            </a:xfrm>
            <a:prstGeom prst="rect">
              <a:avLst/>
            </a:prstGeom>
            <a:noFill/>
          </p:spPr>
          <p:txBody>
            <a:bodyPr wrap="none" rtlCol="0">
              <a:spAutoFit/>
            </a:bodyPr>
            <a:lstStyle/>
            <a:p>
              <a:pPr algn="r"/>
              <a:r>
                <a:rPr lang="en-GB" sz="1000"/>
                <a:t>2021</a:t>
              </a:r>
            </a:p>
          </p:txBody>
        </p:sp>
        <p:sp>
          <p:nvSpPr>
            <p:cNvPr id="29" name="TextBox 28">
              <a:extLst>
                <a:ext uri="{FF2B5EF4-FFF2-40B4-BE49-F238E27FC236}">
                  <a16:creationId xmlns:a16="http://schemas.microsoft.com/office/drawing/2014/main" id="{7878F8E2-4150-B780-6C0C-CB579347D10B}"/>
                </a:ext>
              </a:extLst>
            </p:cNvPr>
            <p:cNvSpPr txBox="1"/>
            <p:nvPr/>
          </p:nvSpPr>
          <p:spPr>
            <a:xfrm>
              <a:off x="3555894" y="4118689"/>
              <a:ext cx="466794" cy="246221"/>
            </a:xfrm>
            <a:prstGeom prst="rect">
              <a:avLst/>
            </a:prstGeom>
            <a:noFill/>
          </p:spPr>
          <p:txBody>
            <a:bodyPr wrap="none" rtlCol="0">
              <a:spAutoFit/>
            </a:bodyPr>
            <a:lstStyle/>
            <a:p>
              <a:pPr algn="r"/>
              <a:r>
                <a:rPr lang="en-GB" sz="1000"/>
                <a:t>2020</a:t>
              </a:r>
            </a:p>
          </p:txBody>
        </p:sp>
        <p:sp>
          <p:nvSpPr>
            <p:cNvPr id="30" name="TextBox 29">
              <a:extLst>
                <a:ext uri="{FF2B5EF4-FFF2-40B4-BE49-F238E27FC236}">
                  <a16:creationId xmlns:a16="http://schemas.microsoft.com/office/drawing/2014/main" id="{1733E29A-035D-1713-05FE-3FB4FB26F360}"/>
                </a:ext>
              </a:extLst>
            </p:cNvPr>
            <p:cNvSpPr txBox="1"/>
            <p:nvPr/>
          </p:nvSpPr>
          <p:spPr>
            <a:xfrm>
              <a:off x="4898924" y="4118689"/>
              <a:ext cx="466794" cy="246221"/>
            </a:xfrm>
            <a:prstGeom prst="rect">
              <a:avLst/>
            </a:prstGeom>
            <a:noFill/>
          </p:spPr>
          <p:txBody>
            <a:bodyPr wrap="none" rtlCol="0">
              <a:spAutoFit/>
            </a:bodyPr>
            <a:lstStyle/>
            <a:p>
              <a:pPr algn="r"/>
              <a:r>
                <a:rPr lang="en-GB" sz="1000"/>
                <a:t>2022</a:t>
              </a:r>
            </a:p>
          </p:txBody>
        </p:sp>
        <p:sp>
          <p:nvSpPr>
            <p:cNvPr id="31" name="TextBox 30">
              <a:extLst>
                <a:ext uri="{FF2B5EF4-FFF2-40B4-BE49-F238E27FC236}">
                  <a16:creationId xmlns:a16="http://schemas.microsoft.com/office/drawing/2014/main" id="{780FB488-622C-88BD-04A0-BE0EBB8FB67D}"/>
                </a:ext>
              </a:extLst>
            </p:cNvPr>
            <p:cNvSpPr txBox="1"/>
            <p:nvPr/>
          </p:nvSpPr>
          <p:spPr>
            <a:xfrm>
              <a:off x="5551384" y="4118689"/>
              <a:ext cx="466794" cy="246221"/>
            </a:xfrm>
            <a:prstGeom prst="rect">
              <a:avLst/>
            </a:prstGeom>
            <a:noFill/>
          </p:spPr>
          <p:txBody>
            <a:bodyPr wrap="none" rtlCol="0">
              <a:spAutoFit/>
            </a:bodyPr>
            <a:lstStyle/>
            <a:p>
              <a:pPr algn="r"/>
              <a:r>
                <a:rPr lang="en-GB" sz="1000"/>
                <a:t>2023</a:t>
              </a:r>
            </a:p>
          </p:txBody>
        </p:sp>
        <p:sp>
          <p:nvSpPr>
            <p:cNvPr id="32" name="TextBox 31">
              <a:extLst>
                <a:ext uri="{FF2B5EF4-FFF2-40B4-BE49-F238E27FC236}">
                  <a16:creationId xmlns:a16="http://schemas.microsoft.com/office/drawing/2014/main" id="{1982F57B-C92E-765B-37BD-B4EC17964FB5}"/>
                </a:ext>
              </a:extLst>
            </p:cNvPr>
            <p:cNvSpPr txBox="1"/>
            <p:nvPr/>
          </p:nvSpPr>
          <p:spPr>
            <a:xfrm>
              <a:off x="6870596" y="4118689"/>
              <a:ext cx="466794" cy="246221"/>
            </a:xfrm>
            <a:prstGeom prst="rect">
              <a:avLst/>
            </a:prstGeom>
            <a:noFill/>
          </p:spPr>
          <p:txBody>
            <a:bodyPr wrap="none" rtlCol="0">
              <a:spAutoFit/>
            </a:bodyPr>
            <a:lstStyle/>
            <a:p>
              <a:pPr algn="r"/>
              <a:r>
                <a:rPr lang="en-GB" sz="1000"/>
                <a:t>2025</a:t>
              </a:r>
            </a:p>
          </p:txBody>
        </p:sp>
        <p:sp>
          <p:nvSpPr>
            <p:cNvPr id="33" name="TextBox 32">
              <a:extLst>
                <a:ext uri="{FF2B5EF4-FFF2-40B4-BE49-F238E27FC236}">
                  <a16:creationId xmlns:a16="http://schemas.microsoft.com/office/drawing/2014/main" id="{BE99B5E7-076D-80E8-1631-036D4DCF6112}"/>
                </a:ext>
              </a:extLst>
            </p:cNvPr>
            <p:cNvSpPr txBox="1"/>
            <p:nvPr/>
          </p:nvSpPr>
          <p:spPr>
            <a:xfrm>
              <a:off x="6208607" y="4118689"/>
              <a:ext cx="466794" cy="246221"/>
            </a:xfrm>
            <a:prstGeom prst="rect">
              <a:avLst/>
            </a:prstGeom>
            <a:noFill/>
          </p:spPr>
          <p:txBody>
            <a:bodyPr wrap="none" rtlCol="0">
              <a:spAutoFit/>
            </a:bodyPr>
            <a:lstStyle/>
            <a:p>
              <a:pPr algn="r"/>
              <a:r>
                <a:rPr lang="en-GB" sz="1000"/>
                <a:t>2024</a:t>
              </a:r>
            </a:p>
          </p:txBody>
        </p:sp>
        <p:sp>
          <p:nvSpPr>
            <p:cNvPr id="34" name="TextBox 33">
              <a:extLst>
                <a:ext uri="{FF2B5EF4-FFF2-40B4-BE49-F238E27FC236}">
                  <a16:creationId xmlns:a16="http://schemas.microsoft.com/office/drawing/2014/main" id="{4742D8EE-B722-72A2-A575-C7A1FACE9BE3}"/>
                </a:ext>
              </a:extLst>
            </p:cNvPr>
            <p:cNvSpPr txBox="1"/>
            <p:nvPr/>
          </p:nvSpPr>
          <p:spPr>
            <a:xfrm>
              <a:off x="8170759" y="4118689"/>
              <a:ext cx="466794" cy="246221"/>
            </a:xfrm>
            <a:prstGeom prst="rect">
              <a:avLst/>
            </a:prstGeom>
            <a:noFill/>
          </p:spPr>
          <p:txBody>
            <a:bodyPr wrap="none" rtlCol="0">
              <a:spAutoFit/>
            </a:bodyPr>
            <a:lstStyle/>
            <a:p>
              <a:pPr algn="r"/>
              <a:r>
                <a:rPr lang="en-GB" sz="1000"/>
                <a:t>2027</a:t>
              </a:r>
            </a:p>
          </p:txBody>
        </p:sp>
        <p:sp>
          <p:nvSpPr>
            <p:cNvPr id="35" name="TextBox 34">
              <a:extLst>
                <a:ext uri="{FF2B5EF4-FFF2-40B4-BE49-F238E27FC236}">
                  <a16:creationId xmlns:a16="http://schemas.microsoft.com/office/drawing/2014/main" id="{B09E3350-CDF7-44FB-D134-60803016F567}"/>
                </a:ext>
              </a:extLst>
            </p:cNvPr>
            <p:cNvSpPr txBox="1"/>
            <p:nvPr/>
          </p:nvSpPr>
          <p:spPr>
            <a:xfrm>
              <a:off x="7508770" y="4118689"/>
              <a:ext cx="466794" cy="246221"/>
            </a:xfrm>
            <a:prstGeom prst="rect">
              <a:avLst/>
            </a:prstGeom>
            <a:noFill/>
          </p:spPr>
          <p:txBody>
            <a:bodyPr wrap="none" rtlCol="0">
              <a:spAutoFit/>
            </a:bodyPr>
            <a:lstStyle/>
            <a:p>
              <a:pPr algn="r"/>
              <a:r>
                <a:rPr lang="en-GB" sz="1000"/>
                <a:t>2026</a:t>
              </a:r>
            </a:p>
          </p:txBody>
        </p:sp>
      </p:grpSp>
      <p:grpSp>
        <p:nvGrpSpPr>
          <p:cNvPr id="1034" name="Group 1033">
            <a:extLst>
              <a:ext uri="{FF2B5EF4-FFF2-40B4-BE49-F238E27FC236}">
                <a16:creationId xmlns:a16="http://schemas.microsoft.com/office/drawing/2014/main" id="{3C81D0F8-82F6-2CFA-4225-003F4CD2CB9A}"/>
              </a:ext>
            </a:extLst>
          </p:cNvPr>
          <p:cNvGrpSpPr/>
          <p:nvPr/>
        </p:nvGrpSpPr>
        <p:grpSpPr>
          <a:xfrm>
            <a:off x="1001408" y="3843653"/>
            <a:ext cx="314324" cy="264795"/>
            <a:chOff x="909968" y="3843653"/>
            <a:chExt cx="314324" cy="264795"/>
          </a:xfrm>
        </p:grpSpPr>
        <p:sp>
          <p:nvSpPr>
            <p:cNvPr id="23" name="Rectangle 22">
              <a:extLst>
                <a:ext uri="{FF2B5EF4-FFF2-40B4-BE49-F238E27FC236}">
                  <a16:creationId xmlns:a16="http://schemas.microsoft.com/office/drawing/2014/main" id="{0D154ED3-90DB-CC37-BD2A-C8E66E9DCE84}"/>
                </a:ext>
              </a:extLst>
            </p:cNvPr>
            <p:cNvSpPr/>
            <p:nvPr/>
          </p:nvSpPr>
          <p:spPr>
            <a:xfrm>
              <a:off x="909968" y="3924300"/>
              <a:ext cx="314324" cy="1841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36" name="Rectangle 35">
              <a:extLst>
                <a:ext uri="{FF2B5EF4-FFF2-40B4-BE49-F238E27FC236}">
                  <a16:creationId xmlns:a16="http://schemas.microsoft.com/office/drawing/2014/main" id="{8A0047F9-F8F8-EE0F-458D-F93E8F02AC4C}"/>
                </a:ext>
              </a:extLst>
            </p:cNvPr>
            <p:cNvSpPr/>
            <p:nvPr/>
          </p:nvSpPr>
          <p:spPr>
            <a:xfrm>
              <a:off x="909968" y="3881753"/>
              <a:ext cx="31432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37" name="Rectangle 36">
              <a:extLst>
                <a:ext uri="{FF2B5EF4-FFF2-40B4-BE49-F238E27FC236}">
                  <a16:creationId xmlns:a16="http://schemas.microsoft.com/office/drawing/2014/main" id="{8B08294E-7DC5-43B3-D249-BFE9C6D7457A}"/>
                </a:ext>
              </a:extLst>
            </p:cNvPr>
            <p:cNvSpPr/>
            <p:nvPr/>
          </p:nvSpPr>
          <p:spPr>
            <a:xfrm>
              <a:off x="909968" y="3843653"/>
              <a:ext cx="314324"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grpSp>
        <p:nvGrpSpPr>
          <p:cNvPr id="1045" name="Group 1044">
            <a:extLst>
              <a:ext uri="{FF2B5EF4-FFF2-40B4-BE49-F238E27FC236}">
                <a16:creationId xmlns:a16="http://schemas.microsoft.com/office/drawing/2014/main" id="{3211C95B-41B4-3662-EB1E-3694FCE4CF1B}"/>
              </a:ext>
            </a:extLst>
          </p:cNvPr>
          <p:cNvGrpSpPr/>
          <p:nvPr/>
        </p:nvGrpSpPr>
        <p:grpSpPr>
          <a:xfrm>
            <a:off x="1660098" y="3719670"/>
            <a:ext cx="314324" cy="388778"/>
            <a:chOff x="1529093" y="3719670"/>
            <a:chExt cx="314324" cy="388778"/>
          </a:xfrm>
        </p:grpSpPr>
        <p:sp>
          <p:nvSpPr>
            <p:cNvPr id="38" name="Rectangle 37">
              <a:extLst>
                <a:ext uri="{FF2B5EF4-FFF2-40B4-BE49-F238E27FC236}">
                  <a16:creationId xmlns:a16="http://schemas.microsoft.com/office/drawing/2014/main" id="{F5787FA6-AE94-5E9F-2056-0530B051CA8C}"/>
                </a:ext>
              </a:extLst>
            </p:cNvPr>
            <p:cNvSpPr/>
            <p:nvPr/>
          </p:nvSpPr>
          <p:spPr>
            <a:xfrm>
              <a:off x="1529093" y="3843653"/>
              <a:ext cx="314324" cy="264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39" name="Rectangle 38">
              <a:extLst>
                <a:ext uri="{FF2B5EF4-FFF2-40B4-BE49-F238E27FC236}">
                  <a16:creationId xmlns:a16="http://schemas.microsoft.com/office/drawing/2014/main" id="{A1044119-F3E4-B0B6-A4A5-E671B4869659}"/>
                </a:ext>
              </a:extLst>
            </p:cNvPr>
            <p:cNvSpPr/>
            <p:nvPr/>
          </p:nvSpPr>
          <p:spPr>
            <a:xfrm>
              <a:off x="1529093" y="3790951"/>
              <a:ext cx="314324" cy="579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40" name="Rectangle 39">
              <a:extLst>
                <a:ext uri="{FF2B5EF4-FFF2-40B4-BE49-F238E27FC236}">
                  <a16:creationId xmlns:a16="http://schemas.microsoft.com/office/drawing/2014/main" id="{05D60313-3EFD-C9DC-6FD1-E84539079D2A}"/>
                </a:ext>
              </a:extLst>
            </p:cNvPr>
            <p:cNvSpPr/>
            <p:nvPr/>
          </p:nvSpPr>
          <p:spPr>
            <a:xfrm>
              <a:off x="1529093" y="3719670"/>
              <a:ext cx="314324" cy="720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grpSp>
        <p:nvGrpSpPr>
          <p:cNvPr id="1044" name="Group 1043">
            <a:extLst>
              <a:ext uri="{FF2B5EF4-FFF2-40B4-BE49-F238E27FC236}">
                <a16:creationId xmlns:a16="http://schemas.microsoft.com/office/drawing/2014/main" id="{429884BF-8D5F-313B-68C6-E38F34B7EAE1}"/>
              </a:ext>
            </a:extLst>
          </p:cNvPr>
          <p:cNvGrpSpPr/>
          <p:nvPr/>
        </p:nvGrpSpPr>
        <p:grpSpPr>
          <a:xfrm>
            <a:off x="2318788" y="3602831"/>
            <a:ext cx="314324" cy="505617"/>
            <a:chOff x="2126786" y="3602831"/>
            <a:chExt cx="314324" cy="505617"/>
          </a:xfrm>
        </p:grpSpPr>
        <p:sp>
          <p:nvSpPr>
            <p:cNvPr id="41" name="Rectangle 40">
              <a:extLst>
                <a:ext uri="{FF2B5EF4-FFF2-40B4-BE49-F238E27FC236}">
                  <a16:creationId xmlns:a16="http://schemas.microsoft.com/office/drawing/2014/main" id="{EFF5D794-5F40-4E69-F14B-7B6CA1674FD2}"/>
                </a:ext>
              </a:extLst>
            </p:cNvPr>
            <p:cNvSpPr/>
            <p:nvPr/>
          </p:nvSpPr>
          <p:spPr>
            <a:xfrm>
              <a:off x="2126786" y="3772693"/>
              <a:ext cx="314324" cy="3357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42" name="Rectangle 41">
              <a:extLst>
                <a:ext uri="{FF2B5EF4-FFF2-40B4-BE49-F238E27FC236}">
                  <a16:creationId xmlns:a16="http://schemas.microsoft.com/office/drawing/2014/main" id="{B7113996-D05A-EB89-E317-EFD9AA6ACC9C}"/>
                </a:ext>
              </a:extLst>
            </p:cNvPr>
            <p:cNvSpPr/>
            <p:nvPr/>
          </p:nvSpPr>
          <p:spPr>
            <a:xfrm>
              <a:off x="2126786" y="3698874"/>
              <a:ext cx="314324" cy="738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43" name="Rectangle 42">
              <a:extLst>
                <a:ext uri="{FF2B5EF4-FFF2-40B4-BE49-F238E27FC236}">
                  <a16:creationId xmlns:a16="http://schemas.microsoft.com/office/drawing/2014/main" id="{76B0074B-CB62-2D36-C90A-224248801B69}"/>
                </a:ext>
              </a:extLst>
            </p:cNvPr>
            <p:cNvSpPr/>
            <p:nvPr/>
          </p:nvSpPr>
          <p:spPr>
            <a:xfrm>
              <a:off x="2126786" y="3602831"/>
              <a:ext cx="314324" cy="960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grpSp>
        <p:nvGrpSpPr>
          <p:cNvPr id="1043" name="Group 1042">
            <a:extLst>
              <a:ext uri="{FF2B5EF4-FFF2-40B4-BE49-F238E27FC236}">
                <a16:creationId xmlns:a16="http://schemas.microsoft.com/office/drawing/2014/main" id="{1C68B853-D08E-E738-7FA0-E05F33C35D92}"/>
              </a:ext>
            </a:extLst>
          </p:cNvPr>
          <p:cNvGrpSpPr/>
          <p:nvPr/>
        </p:nvGrpSpPr>
        <p:grpSpPr>
          <a:xfrm>
            <a:off x="2977478" y="3476625"/>
            <a:ext cx="314324" cy="631823"/>
            <a:chOff x="2800680" y="3476625"/>
            <a:chExt cx="314324" cy="631823"/>
          </a:xfrm>
        </p:grpSpPr>
        <p:sp>
          <p:nvSpPr>
            <p:cNvPr id="44" name="Rectangle 43">
              <a:extLst>
                <a:ext uri="{FF2B5EF4-FFF2-40B4-BE49-F238E27FC236}">
                  <a16:creationId xmlns:a16="http://schemas.microsoft.com/office/drawing/2014/main" id="{4551D1E1-C13F-B909-D2D2-478B3287380C}"/>
                </a:ext>
              </a:extLst>
            </p:cNvPr>
            <p:cNvSpPr/>
            <p:nvPr/>
          </p:nvSpPr>
          <p:spPr>
            <a:xfrm>
              <a:off x="2800680" y="3712369"/>
              <a:ext cx="314324" cy="396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45" name="Rectangle 44">
              <a:extLst>
                <a:ext uri="{FF2B5EF4-FFF2-40B4-BE49-F238E27FC236}">
                  <a16:creationId xmlns:a16="http://schemas.microsoft.com/office/drawing/2014/main" id="{F668B482-4A1E-C3E0-8F5C-017D61DDBBD6}"/>
                </a:ext>
              </a:extLst>
            </p:cNvPr>
            <p:cNvSpPr/>
            <p:nvPr/>
          </p:nvSpPr>
          <p:spPr>
            <a:xfrm>
              <a:off x="2800680" y="3607594"/>
              <a:ext cx="314324" cy="1055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46" name="Rectangle 45">
              <a:extLst>
                <a:ext uri="{FF2B5EF4-FFF2-40B4-BE49-F238E27FC236}">
                  <a16:creationId xmlns:a16="http://schemas.microsoft.com/office/drawing/2014/main" id="{494CF754-1792-17E9-259E-4A591FFF876C}"/>
                </a:ext>
              </a:extLst>
            </p:cNvPr>
            <p:cNvSpPr/>
            <p:nvPr/>
          </p:nvSpPr>
          <p:spPr>
            <a:xfrm>
              <a:off x="2800680" y="3476625"/>
              <a:ext cx="314324" cy="1317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grpSp>
        <p:nvGrpSpPr>
          <p:cNvPr id="1042" name="Group 1041">
            <a:extLst>
              <a:ext uri="{FF2B5EF4-FFF2-40B4-BE49-F238E27FC236}">
                <a16:creationId xmlns:a16="http://schemas.microsoft.com/office/drawing/2014/main" id="{6D6697FF-CCE7-EB11-618F-9D324F1EE98D}"/>
              </a:ext>
            </a:extLst>
          </p:cNvPr>
          <p:cNvGrpSpPr/>
          <p:nvPr/>
        </p:nvGrpSpPr>
        <p:grpSpPr>
          <a:xfrm>
            <a:off x="3636168" y="3316132"/>
            <a:ext cx="314324" cy="792317"/>
            <a:chOff x="3522198" y="3316132"/>
            <a:chExt cx="314324" cy="792317"/>
          </a:xfrm>
        </p:grpSpPr>
        <p:sp>
          <p:nvSpPr>
            <p:cNvPr id="47" name="Rectangle 46">
              <a:extLst>
                <a:ext uri="{FF2B5EF4-FFF2-40B4-BE49-F238E27FC236}">
                  <a16:creationId xmlns:a16="http://schemas.microsoft.com/office/drawing/2014/main" id="{DB338568-9BB0-78CE-D9D0-76860DDDA4A5}"/>
                </a:ext>
              </a:extLst>
            </p:cNvPr>
            <p:cNvSpPr/>
            <p:nvPr/>
          </p:nvSpPr>
          <p:spPr>
            <a:xfrm>
              <a:off x="3522198" y="3634661"/>
              <a:ext cx="314324" cy="473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48" name="Rectangle 47">
              <a:extLst>
                <a:ext uri="{FF2B5EF4-FFF2-40B4-BE49-F238E27FC236}">
                  <a16:creationId xmlns:a16="http://schemas.microsoft.com/office/drawing/2014/main" id="{A03C2CA4-11DE-4136-7EE8-EEFD3EE99858}"/>
                </a:ext>
              </a:extLst>
            </p:cNvPr>
            <p:cNvSpPr/>
            <p:nvPr/>
          </p:nvSpPr>
          <p:spPr>
            <a:xfrm>
              <a:off x="3522198" y="3507582"/>
              <a:ext cx="314324" cy="1317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49" name="Rectangle 48">
              <a:extLst>
                <a:ext uri="{FF2B5EF4-FFF2-40B4-BE49-F238E27FC236}">
                  <a16:creationId xmlns:a16="http://schemas.microsoft.com/office/drawing/2014/main" id="{B6F19638-9DD3-7849-8F4D-9AF3A108022E}"/>
                </a:ext>
              </a:extLst>
            </p:cNvPr>
            <p:cNvSpPr/>
            <p:nvPr/>
          </p:nvSpPr>
          <p:spPr>
            <a:xfrm>
              <a:off x="3522198" y="3316132"/>
              <a:ext cx="314324" cy="1922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grpSp>
        <p:nvGrpSpPr>
          <p:cNvPr id="1041" name="Group 1040">
            <a:extLst>
              <a:ext uri="{FF2B5EF4-FFF2-40B4-BE49-F238E27FC236}">
                <a16:creationId xmlns:a16="http://schemas.microsoft.com/office/drawing/2014/main" id="{7B2F4C1B-B27B-352E-66E7-5928C6F5354D}"/>
              </a:ext>
            </a:extLst>
          </p:cNvPr>
          <p:cNvGrpSpPr/>
          <p:nvPr/>
        </p:nvGrpSpPr>
        <p:grpSpPr>
          <a:xfrm>
            <a:off x="4294858" y="3090863"/>
            <a:ext cx="314324" cy="1017586"/>
            <a:chOff x="4124654" y="3090863"/>
            <a:chExt cx="314324" cy="1017586"/>
          </a:xfrm>
        </p:grpSpPr>
        <p:sp>
          <p:nvSpPr>
            <p:cNvPr id="50" name="Rectangle 49">
              <a:extLst>
                <a:ext uri="{FF2B5EF4-FFF2-40B4-BE49-F238E27FC236}">
                  <a16:creationId xmlns:a16="http://schemas.microsoft.com/office/drawing/2014/main" id="{9DAB6163-7DF2-A1B3-4834-9527941654F2}"/>
                </a:ext>
              </a:extLst>
            </p:cNvPr>
            <p:cNvSpPr/>
            <p:nvPr/>
          </p:nvSpPr>
          <p:spPr>
            <a:xfrm>
              <a:off x="4124654" y="3543300"/>
              <a:ext cx="314324" cy="5651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51" name="Rectangle 50">
              <a:extLst>
                <a:ext uri="{FF2B5EF4-FFF2-40B4-BE49-F238E27FC236}">
                  <a16:creationId xmlns:a16="http://schemas.microsoft.com/office/drawing/2014/main" id="{79DD5D9F-6C78-1392-3E9C-C2405ED29DBB}"/>
                </a:ext>
              </a:extLst>
            </p:cNvPr>
            <p:cNvSpPr/>
            <p:nvPr/>
          </p:nvSpPr>
          <p:spPr>
            <a:xfrm>
              <a:off x="4124654" y="3351569"/>
              <a:ext cx="314324" cy="192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52" name="Rectangle 51">
              <a:extLst>
                <a:ext uri="{FF2B5EF4-FFF2-40B4-BE49-F238E27FC236}">
                  <a16:creationId xmlns:a16="http://schemas.microsoft.com/office/drawing/2014/main" id="{D832260E-D032-BB1D-7101-45AF6B414830}"/>
                </a:ext>
              </a:extLst>
            </p:cNvPr>
            <p:cNvSpPr/>
            <p:nvPr/>
          </p:nvSpPr>
          <p:spPr>
            <a:xfrm>
              <a:off x="4124654" y="3090863"/>
              <a:ext cx="314324" cy="2651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grpSp>
        <p:nvGrpSpPr>
          <p:cNvPr id="1040" name="Group 1039">
            <a:extLst>
              <a:ext uri="{FF2B5EF4-FFF2-40B4-BE49-F238E27FC236}">
                <a16:creationId xmlns:a16="http://schemas.microsoft.com/office/drawing/2014/main" id="{8E7A8F5A-9573-2C07-7AA1-BE67B7666361}"/>
              </a:ext>
            </a:extLst>
          </p:cNvPr>
          <p:cNvGrpSpPr/>
          <p:nvPr/>
        </p:nvGrpSpPr>
        <p:grpSpPr>
          <a:xfrm>
            <a:off x="4953548" y="2876550"/>
            <a:ext cx="314324" cy="1231899"/>
            <a:chOff x="4760447" y="2876550"/>
            <a:chExt cx="314324" cy="1231899"/>
          </a:xfrm>
        </p:grpSpPr>
        <p:sp>
          <p:nvSpPr>
            <p:cNvPr id="53" name="Rectangle 52">
              <a:extLst>
                <a:ext uri="{FF2B5EF4-FFF2-40B4-BE49-F238E27FC236}">
                  <a16:creationId xmlns:a16="http://schemas.microsoft.com/office/drawing/2014/main" id="{C6F5FDBC-E3B3-C96A-DAAD-AC7CF18ECFEA}"/>
                </a:ext>
              </a:extLst>
            </p:cNvPr>
            <p:cNvSpPr/>
            <p:nvPr/>
          </p:nvSpPr>
          <p:spPr>
            <a:xfrm>
              <a:off x="4760447" y="3467100"/>
              <a:ext cx="314324" cy="6413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54" name="Rectangle 53">
              <a:extLst>
                <a:ext uri="{FF2B5EF4-FFF2-40B4-BE49-F238E27FC236}">
                  <a16:creationId xmlns:a16="http://schemas.microsoft.com/office/drawing/2014/main" id="{586487B4-74E6-281E-C66C-C345A1B5155A}"/>
                </a:ext>
              </a:extLst>
            </p:cNvPr>
            <p:cNvSpPr/>
            <p:nvPr/>
          </p:nvSpPr>
          <p:spPr>
            <a:xfrm>
              <a:off x="4760447" y="3224213"/>
              <a:ext cx="314324" cy="2433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55" name="Rectangle 54">
              <a:extLst>
                <a:ext uri="{FF2B5EF4-FFF2-40B4-BE49-F238E27FC236}">
                  <a16:creationId xmlns:a16="http://schemas.microsoft.com/office/drawing/2014/main" id="{BC0A681C-7613-936C-A988-339279451C16}"/>
                </a:ext>
              </a:extLst>
            </p:cNvPr>
            <p:cNvSpPr/>
            <p:nvPr/>
          </p:nvSpPr>
          <p:spPr>
            <a:xfrm>
              <a:off x="4760447" y="2876550"/>
              <a:ext cx="314324" cy="3484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grpSp>
        <p:nvGrpSpPr>
          <p:cNvPr id="1039" name="Group 1038">
            <a:extLst>
              <a:ext uri="{FF2B5EF4-FFF2-40B4-BE49-F238E27FC236}">
                <a16:creationId xmlns:a16="http://schemas.microsoft.com/office/drawing/2014/main" id="{AF57DCC1-3E42-9DCD-295E-E170F36F0854}"/>
              </a:ext>
            </a:extLst>
          </p:cNvPr>
          <p:cNvGrpSpPr/>
          <p:nvPr/>
        </p:nvGrpSpPr>
        <p:grpSpPr>
          <a:xfrm>
            <a:off x="5612238" y="2549529"/>
            <a:ext cx="314324" cy="1558920"/>
            <a:chOff x="5481965" y="2549529"/>
            <a:chExt cx="314324" cy="1558920"/>
          </a:xfrm>
        </p:grpSpPr>
        <p:sp>
          <p:nvSpPr>
            <p:cNvPr id="56" name="Rectangle 55">
              <a:extLst>
                <a:ext uri="{FF2B5EF4-FFF2-40B4-BE49-F238E27FC236}">
                  <a16:creationId xmlns:a16="http://schemas.microsoft.com/office/drawing/2014/main" id="{45A53CAF-7790-035A-F8A2-C3EA381F9869}"/>
                </a:ext>
              </a:extLst>
            </p:cNvPr>
            <p:cNvSpPr/>
            <p:nvPr/>
          </p:nvSpPr>
          <p:spPr>
            <a:xfrm>
              <a:off x="5481965" y="3358074"/>
              <a:ext cx="314324" cy="750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57" name="Rectangle 56">
              <a:extLst>
                <a:ext uri="{FF2B5EF4-FFF2-40B4-BE49-F238E27FC236}">
                  <a16:creationId xmlns:a16="http://schemas.microsoft.com/office/drawing/2014/main" id="{601A3ED4-6786-2148-0571-654E85DBE593}"/>
                </a:ext>
              </a:extLst>
            </p:cNvPr>
            <p:cNvSpPr/>
            <p:nvPr/>
          </p:nvSpPr>
          <p:spPr>
            <a:xfrm>
              <a:off x="5481965" y="3020219"/>
              <a:ext cx="314324" cy="3378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58" name="Rectangle 57">
              <a:extLst>
                <a:ext uri="{FF2B5EF4-FFF2-40B4-BE49-F238E27FC236}">
                  <a16:creationId xmlns:a16="http://schemas.microsoft.com/office/drawing/2014/main" id="{99E94900-1969-6D36-7E77-D3781A2ACBDC}"/>
                </a:ext>
              </a:extLst>
            </p:cNvPr>
            <p:cNvSpPr/>
            <p:nvPr/>
          </p:nvSpPr>
          <p:spPr>
            <a:xfrm>
              <a:off x="5481965" y="2549529"/>
              <a:ext cx="314324" cy="4706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grpSp>
        <p:nvGrpSpPr>
          <p:cNvPr id="1038" name="Group 1037">
            <a:extLst>
              <a:ext uri="{FF2B5EF4-FFF2-40B4-BE49-F238E27FC236}">
                <a16:creationId xmlns:a16="http://schemas.microsoft.com/office/drawing/2014/main" id="{4AF5DFA7-9051-291E-638D-ACE5ECB4EF94}"/>
              </a:ext>
            </a:extLst>
          </p:cNvPr>
          <p:cNvGrpSpPr/>
          <p:nvPr/>
        </p:nvGrpSpPr>
        <p:grpSpPr>
          <a:xfrm>
            <a:off x="6270928" y="2276475"/>
            <a:ext cx="314324" cy="1831974"/>
            <a:chOff x="6146334" y="2276475"/>
            <a:chExt cx="314324" cy="1831974"/>
          </a:xfrm>
        </p:grpSpPr>
        <p:sp>
          <p:nvSpPr>
            <p:cNvPr id="59" name="Rectangle 58">
              <a:extLst>
                <a:ext uri="{FF2B5EF4-FFF2-40B4-BE49-F238E27FC236}">
                  <a16:creationId xmlns:a16="http://schemas.microsoft.com/office/drawing/2014/main" id="{031881CA-A472-8775-2E21-2762A938AF98}"/>
                </a:ext>
              </a:extLst>
            </p:cNvPr>
            <p:cNvSpPr/>
            <p:nvPr/>
          </p:nvSpPr>
          <p:spPr>
            <a:xfrm>
              <a:off x="6146334" y="3277394"/>
              <a:ext cx="314324" cy="831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60" name="Rectangle 59">
              <a:extLst>
                <a:ext uri="{FF2B5EF4-FFF2-40B4-BE49-F238E27FC236}">
                  <a16:creationId xmlns:a16="http://schemas.microsoft.com/office/drawing/2014/main" id="{46DF2740-62C5-68FD-37DC-0B7C22FA016C}"/>
                </a:ext>
              </a:extLst>
            </p:cNvPr>
            <p:cNvSpPr/>
            <p:nvPr/>
          </p:nvSpPr>
          <p:spPr>
            <a:xfrm>
              <a:off x="6146334" y="2867818"/>
              <a:ext cx="314324" cy="4164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61" name="Rectangle 60">
              <a:extLst>
                <a:ext uri="{FF2B5EF4-FFF2-40B4-BE49-F238E27FC236}">
                  <a16:creationId xmlns:a16="http://schemas.microsoft.com/office/drawing/2014/main" id="{FD61E633-A0F9-BDF7-C65D-785D3CDC1ADA}"/>
                </a:ext>
              </a:extLst>
            </p:cNvPr>
            <p:cNvSpPr/>
            <p:nvPr/>
          </p:nvSpPr>
          <p:spPr>
            <a:xfrm>
              <a:off x="6146334" y="2276475"/>
              <a:ext cx="314324" cy="5913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grpSp>
        <p:nvGrpSpPr>
          <p:cNvPr id="1037" name="Group 1036">
            <a:extLst>
              <a:ext uri="{FF2B5EF4-FFF2-40B4-BE49-F238E27FC236}">
                <a16:creationId xmlns:a16="http://schemas.microsoft.com/office/drawing/2014/main" id="{C32666E5-809A-F383-DA39-67F6094E01FB}"/>
              </a:ext>
            </a:extLst>
          </p:cNvPr>
          <p:cNvGrpSpPr/>
          <p:nvPr/>
        </p:nvGrpSpPr>
        <p:grpSpPr>
          <a:xfrm>
            <a:off x="6929618" y="2012157"/>
            <a:ext cx="314324" cy="2096292"/>
            <a:chOff x="6801178" y="2012157"/>
            <a:chExt cx="314324" cy="2096292"/>
          </a:xfrm>
        </p:grpSpPr>
        <p:sp>
          <p:nvSpPr>
            <p:cNvPr id="62" name="Rectangle 61">
              <a:extLst>
                <a:ext uri="{FF2B5EF4-FFF2-40B4-BE49-F238E27FC236}">
                  <a16:creationId xmlns:a16="http://schemas.microsoft.com/office/drawing/2014/main" id="{E5E0DAB5-5BD7-AFBA-02E0-43FB30371C37}"/>
                </a:ext>
              </a:extLst>
            </p:cNvPr>
            <p:cNvSpPr/>
            <p:nvPr/>
          </p:nvSpPr>
          <p:spPr>
            <a:xfrm>
              <a:off x="6801178" y="3215200"/>
              <a:ext cx="314324" cy="8932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63" name="Rectangle 62">
              <a:extLst>
                <a:ext uri="{FF2B5EF4-FFF2-40B4-BE49-F238E27FC236}">
                  <a16:creationId xmlns:a16="http://schemas.microsoft.com/office/drawing/2014/main" id="{7FB83565-AFFF-6DA7-C1E4-430F2140FB84}"/>
                </a:ext>
              </a:extLst>
            </p:cNvPr>
            <p:cNvSpPr/>
            <p:nvPr/>
          </p:nvSpPr>
          <p:spPr>
            <a:xfrm>
              <a:off x="6801178" y="2725739"/>
              <a:ext cx="314324" cy="489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24" name="Rectangle 1023">
              <a:extLst>
                <a:ext uri="{FF2B5EF4-FFF2-40B4-BE49-F238E27FC236}">
                  <a16:creationId xmlns:a16="http://schemas.microsoft.com/office/drawing/2014/main" id="{87DAC284-4E1A-D83B-B460-AAF3122F4183}"/>
                </a:ext>
              </a:extLst>
            </p:cNvPr>
            <p:cNvSpPr/>
            <p:nvPr/>
          </p:nvSpPr>
          <p:spPr>
            <a:xfrm>
              <a:off x="6801178" y="2012157"/>
              <a:ext cx="314324" cy="7199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grpSp>
        <p:nvGrpSpPr>
          <p:cNvPr id="1036" name="Group 1035">
            <a:extLst>
              <a:ext uri="{FF2B5EF4-FFF2-40B4-BE49-F238E27FC236}">
                <a16:creationId xmlns:a16="http://schemas.microsoft.com/office/drawing/2014/main" id="{CC771E98-18EA-F6F1-C9CE-1E28E9543DF9}"/>
              </a:ext>
            </a:extLst>
          </p:cNvPr>
          <p:cNvGrpSpPr/>
          <p:nvPr/>
        </p:nvGrpSpPr>
        <p:grpSpPr>
          <a:xfrm>
            <a:off x="7588308" y="1750219"/>
            <a:ext cx="314324" cy="2358231"/>
            <a:chOff x="7432209" y="1750219"/>
            <a:chExt cx="314324" cy="2358231"/>
          </a:xfrm>
        </p:grpSpPr>
        <p:sp>
          <p:nvSpPr>
            <p:cNvPr id="1025" name="Rectangle 1024">
              <a:extLst>
                <a:ext uri="{FF2B5EF4-FFF2-40B4-BE49-F238E27FC236}">
                  <a16:creationId xmlns:a16="http://schemas.microsoft.com/office/drawing/2014/main" id="{D3AF69BB-67CC-1D38-A4AF-BD244D468E91}"/>
                </a:ext>
              </a:extLst>
            </p:cNvPr>
            <p:cNvSpPr/>
            <p:nvPr/>
          </p:nvSpPr>
          <p:spPr>
            <a:xfrm>
              <a:off x="7432209" y="3145632"/>
              <a:ext cx="314324" cy="9628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27" name="Rectangle 1026">
              <a:extLst>
                <a:ext uri="{FF2B5EF4-FFF2-40B4-BE49-F238E27FC236}">
                  <a16:creationId xmlns:a16="http://schemas.microsoft.com/office/drawing/2014/main" id="{A6DF8E9E-6FE2-4C05-5022-3D9FA1958770}"/>
                </a:ext>
              </a:extLst>
            </p:cNvPr>
            <p:cNvSpPr/>
            <p:nvPr/>
          </p:nvSpPr>
          <p:spPr>
            <a:xfrm>
              <a:off x="7432209" y="2598740"/>
              <a:ext cx="314324" cy="5474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29" name="Rectangle 1028">
              <a:extLst>
                <a:ext uri="{FF2B5EF4-FFF2-40B4-BE49-F238E27FC236}">
                  <a16:creationId xmlns:a16="http://schemas.microsoft.com/office/drawing/2014/main" id="{0576619C-B1DD-73C5-BE36-EBD1E636D68E}"/>
                </a:ext>
              </a:extLst>
            </p:cNvPr>
            <p:cNvSpPr/>
            <p:nvPr/>
          </p:nvSpPr>
          <p:spPr>
            <a:xfrm>
              <a:off x="7432209" y="1750219"/>
              <a:ext cx="314324" cy="8485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grpSp>
        <p:nvGrpSpPr>
          <p:cNvPr id="1035" name="Group 1034">
            <a:extLst>
              <a:ext uri="{FF2B5EF4-FFF2-40B4-BE49-F238E27FC236}">
                <a16:creationId xmlns:a16="http://schemas.microsoft.com/office/drawing/2014/main" id="{B3A4BAEE-BF61-9160-7DC5-35A647F12EB4}"/>
              </a:ext>
            </a:extLst>
          </p:cNvPr>
          <p:cNvGrpSpPr/>
          <p:nvPr/>
        </p:nvGrpSpPr>
        <p:grpSpPr>
          <a:xfrm>
            <a:off x="8246994" y="1488282"/>
            <a:ext cx="314324" cy="2620167"/>
            <a:chOff x="8070384" y="1488282"/>
            <a:chExt cx="314324" cy="2620167"/>
          </a:xfrm>
        </p:grpSpPr>
        <p:sp>
          <p:nvSpPr>
            <p:cNvPr id="1031" name="Rectangle 1030">
              <a:extLst>
                <a:ext uri="{FF2B5EF4-FFF2-40B4-BE49-F238E27FC236}">
                  <a16:creationId xmlns:a16="http://schemas.microsoft.com/office/drawing/2014/main" id="{6707FDA5-F5A2-09BB-7A7E-61C17F98B975}"/>
                </a:ext>
              </a:extLst>
            </p:cNvPr>
            <p:cNvSpPr/>
            <p:nvPr/>
          </p:nvSpPr>
          <p:spPr>
            <a:xfrm>
              <a:off x="8070384" y="3078956"/>
              <a:ext cx="314324" cy="1029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32" name="Rectangle 1031">
              <a:extLst>
                <a:ext uri="{FF2B5EF4-FFF2-40B4-BE49-F238E27FC236}">
                  <a16:creationId xmlns:a16="http://schemas.microsoft.com/office/drawing/2014/main" id="{8C9D5E05-F592-B83D-95A7-47EF775A99E3}"/>
                </a:ext>
              </a:extLst>
            </p:cNvPr>
            <p:cNvSpPr/>
            <p:nvPr/>
          </p:nvSpPr>
          <p:spPr>
            <a:xfrm>
              <a:off x="8070384" y="2455070"/>
              <a:ext cx="314324" cy="62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33" name="Rectangle 1032">
              <a:extLst>
                <a:ext uri="{FF2B5EF4-FFF2-40B4-BE49-F238E27FC236}">
                  <a16:creationId xmlns:a16="http://schemas.microsoft.com/office/drawing/2014/main" id="{777B0B2C-5AA7-65C7-90A9-98FEFF54DEB4}"/>
                </a:ext>
              </a:extLst>
            </p:cNvPr>
            <p:cNvSpPr/>
            <p:nvPr/>
          </p:nvSpPr>
          <p:spPr>
            <a:xfrm>
              <a:off x="8070384" y="1488282"/>
              <a:ext cx="314324" cy="9699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sp>
        <p:nvSpPr>
          <p:cNvPr id="1046" name="TextBox 1045">
            <a:extLst>
              <a:ext uri="{FF2B5EF4-FFF2-40B4-BE49-F238E27FC236}">
                <a16:creationId xmlns:a16="http://schemas.microsoft.com/office/drawing/2014/main" id="{EC01CAE6-BCB8-33B5-19B6-93ACAB29FA8E}"/>
              </a:ext>
            </a:extLst>
          </p:cNvPr>
          <p:cNvSpPr txBox="1"/>
          <p:nvPr/>
        </p:nvSpPr>
        <p:spPr>
          <a:xfrm>
            <a:off x="917143" y="3594974"/>
            <a:ext cx="502061" cy="246221"/>
          </a:xfrm>
          <a:prstGeom prst="rect">
            <a:avLst/>
          </a:prstGeom>
          <a:noFill/>
        </p:spPr>
        <p:txBody>
          <a:bodyPr wrap="none" rtlCol="0">
            <a:spAutoFit/>
          </a:bodyPr>
          <a:lstStyle/>
          <a:p>
            <a:pPr algn="ctr"/>
            <a:r>
              <a:rPr lang="en-GB" sz="1000"/>
              <a:t>95.00</a:t>
            </a:r>
          </a:p>
        </p:txBody>
      </p:sp>
      <p:sp>
        <p:nvSpPr>
          <p:cNvPr id="1047" name="TextBox 1046">
            <a:extLst>
              <a:ext uri="{FF2B5EF4-FFF2-40B4-BE49-F238E27FC236}">
                <a16:creationId xmlns:a16="http://schemas.microsoft.com/office/drawing/2014/main" id="{F2B24C44-D50A-6207-9528-1D7CDA69D584}"/>
              </a:ext>
            </a:extLst>
          </p:cNvPr>
          <p:cNvSpPr txBox="1"/>
          <p:nvPr/>
        </p:nvSpPr>
        <p:spPr>
          <a:xfrm>
            <a:off x="1536719" y="3474958"/>
            <a:ext cx="572593" cy="246221"/>
          </a:xfrm>
          <a:prstGeom prst="rect">
            <a:avLst/>
          </a:prstGeom>
          <a:noFill/>
        </p:spPr>
        <p:txBody>
          <a:bodyPr wrap="none" rtlCol="0">
            <a:spAutoFit/>
          </a:bodyPr>
          <a:lstStyle/>
          <a:p>
            <a:pPr algn="ctr"/>
            <a:r>
              <a:rPr lang="en-GB" sz="1000"/>
              <a:t>130.97</a:t>
            </a:r>
          </a:p>
        </p:txBody>
      </p:sp>
      <p:sp>
        <p:nvSpPr>
          <p:cNvPr id="1048" name="TextBox 1047">
            <a:extLst>
              <a:ext uri="{FF2B5EF4-FFF2-40B4-BE49-F238E27FC236}">
                <a16:creationId xmlns:a16="http://schemas.microsoft.com/office/drawing/2014/main" id="{D7976C93-9A62-AA89-EDD5-4C4DDE837F0B}"/>
              </a:ext>
            </a:extLst>
          </p:cNvPr>
          <p:cNvSpPr txBox="1"/>
          <p:nvPr/>
        </p:nvSpPr>
        <p:spPr>
          <a:xfrm>
            <a:off x="2201883" y="3315734"/>
            <a:ext cx="572593" cy="246221"/>
          </a:xfrm>
          <a:prstGeom prst="rect">
            <a:avLst/>
          </a:prstGeom>
          <a:noFill/>
        </p:spPr>
        <p:txBody>
          <a:bodyPr wrap="none" rtlCol="0">
            <a:spAutoFit/>
          </a:bodyPr>
          <a:lstStyle/>
          <a:p>
            <a:pPr algn="ctr"/>
            <a:r>
              <a:rPr lang="en-GB" sz="1000"/>
              <a:t>172.84</a:t>
            </a:r>
          </a:p>
        </p:txBody>
      </p:sp>
      <p:sp>
        <p:nvSpPr>
          <p:cNvPr id="1049" name="TextBox 1048">
            <a:extLst>
              <a:ext uri="{FF2B5EF4-FFF2-40B4-BE49-F238E27FC236}">
                <a16:creationId xmlns:a16="http://schemas.microsoft.com/office/drawing/2014/main" id="{8161D8AC-FB65-5F6F-9E4F-8100C34244AB}"/>
              </a:ext>
            </a:extLst>
          </p:cNvPr>
          <p:cNvSpPr txBox="1"/>
          <p:nvPr/>
        </p:nvSpPr>
        <p:spPr>
          <a:xfrm>
            <a:off x="2861489" y="3222864"/>
            <a:ext cx="572593" cy="246221"/>
          </a:xfrm>
          <a:prstGeom prst="rect">
            <a:avLst/>
          </a:prstGeom>
          <a:noFill/>
        </p:spPr>
        <p:txBody>
          <a:bodyPr wrap="none" rtlCol="0">
            <a:spAutoFit/>
          </a:bodyPr>
          <a:lstStyle/>
          <a:p>
            <a:pPr algn="ctr"/>
            <a:r>
              <a:rPr lang="en-GB" sz="1000"/>
              <a:t>214.36</a:t>
            </a:r>
          </a:p>
        </p:txBody>
      </p:sp>
      <p:sp>
        <p:nvSpPr>
          <p:cNvPr id="1050" name="TextBox 1049">
            <a:extLst>
              <a:ext uri="{FF2B5EF4-FFF2-40B4-BE49-F238E27FC236}">
                <a16:creationId xmlns:a16="http://schemas.microsoft.com/office/drawing/2014/main" id="{4C1ACC81-8781-2D3E-58AD-BD06CD8172B1}"/>
              </a:ext>
            </a:extLst>
          </p:cNvPr>
          <p:cNvSpPr txBox="1"/>
          <p:nvPr/>
        </p:nvSpPr>
        <p:spPr>
          <a:xfrm>
            <a:off x="3509189" y="3059668"/>
            <a:ext cx="572593" cy="246221"/>
          </a:xfrm>
          <a:prstGeom prst="rect">
            <a:avLst/>
          </a:prstGeom>
          <a:noFill/>
        </p:spPr>
        <p:txBody>
          <a:bodyPr wrap="none" rtlCol="0">
            <a:spAutoFit/>
          </a:bodyPr>
          <a:lstStyle/>
          <a:p>
            <a:pPr algn="ctr"/>
            <a:r>
              <a:rPr lang="en-GB" sz="1000"/>
              <a:t>267.58</a:t>
            </a:r>
          </a:p>
        </p:txBody>
      </p:sp>
      <p:sp>
        <p:nvSpPr>
          <p:cNvPr id="1051" name="TextBox 1050">
            <a:extLst>
              <a:ext uri="{FF2B5EF4-FFF2-40B4-BE49-F238E27FC236}">
                <a16:creationId xmlns:a16="http://schemas.microsoft.com/office/drawing/2014/main" id="{36BD18D6-21C5-1484-65DF-F9F970A12D1E}"/>
              </a:ext>
            </a:extLst>
          </p:cNvPr>
          <p:cNvSpPr txBox="1"/>
          <p:nvPr/>
        </p:nvSpPr>
        <p:spPr>
          <a:xfrm>
            <a:off x="4166412" y="2849484"/>
            <a:ext cx="572593" cy="246221"/>
          </a:xfrm>
          <a:prstGeom prst="rect">
            <a:avLst/>
          </a:prstGeom>
          <a:noFill/>
        </p:spPr>
        <p:txBody>
          <a:bodyPr wrap="none" rtlCol="0">
            <a:spAutoFit/>
          </a:bodyPr>
          <a:lstStyle/>
          <a:p>
            <a:pPr algn="ctr"/>
            <a:r>
              <a:rPr lang="en-GB" sz="1000"/>
              <a:t>342.56</a:t>
            </a:r>
          </a:p>
        </p:txBody>
      </p:sp>
      <p:sp>
        <p:nvSpPr>
          <p:cNvPr id="1052" name="TextBox 1051">
            <a:extLst>
              <a:ext uri="{FF2B5EF4-FFF2-40B4-BE49-F238E27FC236}">
                <a16:creationId xmlns:a16="http://schemas.microsoft.com/office/drawing/2014/main" id="{2FF489BB-09EA-4E51-1356-DB206CDE58D4}"/>
              </a:ext>
            </a:extLst>
          </p:cNvPr>
          <p:cNvSpPr txBox="1"/>
          <p:nvPr/>
        </p:nvSpPr>
        <p:spPr>
          <a:xfrm>
            <a:off x="4818082" y="2625964"/>
            <a:ext cx="572593" cy="246221"/>
          </a:xfrm>
          <a:prstGeom prst="rect">
            <a:avLst/>
          </a:prstGeom>
          <a:noFill/>
        </p:spPr>
        <p:txBody>
          <a:bodyPr wrap="none" rtlCol="0">
            <a:spAutoFit/>
          </a:bodyPr>
          <a:lstStyle/>
          <a:p>
            <a:pPr algn="ctr"/>
            <a:r>
              <a:rPr lang="en-GB" sz="1000"/>
              <a:t>414.89</a:t>
            </a:r>
          </a:p>
        </p:txBody>
      </p:sp>
      <p:sp>
        <p:nvSpPr>
          <p:cNvPr id="1053" name="TextBox 1052">
            <a:extLst>
              <a:ext uri="{FF2B5EF4-FFF2-40B4-BE49-F238E27FC236}">
                <a16:creationId xmlns:a16="http://schemas.microsoft.com/office/drawing/2014/main" id="{54487ED4-0B2A-6159-64F0-3FA74E0E2E43}"/>
              </a:ext>
            </a:extLst>
          </p:cNvPr>
          <p:cNvSpPr txBox="1"/>
          <p:nvPr/>
        </p:nvSpPr>
        <p:spPr>
          <a:xfrm>
            <a:off x="5484832" y="2297034"/>
            <a:ext cx="572593" cy="246221"/>
          </a:xfrm>
          <a:prstGeom prst="rect">
            <a:avLst/>
          </a:prstGeom>
          <a:noFill/>
        </p:spPr>
        <p:txBody>
          <a:bodyPr wrap="none" rtlCol="0">
            <a:spAutoFit/>
          </a:bodyPr>
          <a:lstStyle/>
          <a:p>
            <a:pPr algn="ctr"/>
            <a:r>
              <a:rPr lang="en-GB" sz="1000"/>
              <a:t>525.60</a:t>
            </a:r>
          </a:p>
        </p:txBody>
      </p:sp>
      <p:sp>
        <p:nvSpPr>
          <p:cNvPr id="1054" name="TextBox 1053">
            <a:extLst>
              <a:ext uri="{FF2B5EF4-FFF2-40B4-BE49-F238E27FC236}">
                <a16:creationId xmlns:a16="http://schemas.microsoft.com/office/drawing/2014/main" id="{4F11B875-FE4D-2058-D378-56A99FB7D3F1}"/>
              </a:ext>
            </a:extLst>
          </p:cNvPr>
          <p:cNvSpPr txBox="1"/>
          <p:nvPr/>
        </p:nvSpPr>
        <p:spPr>
          <a:xfrm>
            <a:off x="6119832" y="2015094"/>
            <a:ext cx="572593" cy="246221"/>
          </a:xfrm>
          <a:prstGeom prst="rect">
            <a:avLst/>
          </a:prstGeom>
          <a:noFill/>
        </p:spPr>
        <p:txBody>
          <a:bodyPr wrap="none" rtlCol="0">
            <a:spAutoFit/>
          </a:bodyPr>
          <a:lstStyle/>
          <a:p>
            <a:pPr algn="ctr"/>
            <a:r>
              <a:rPr lang="en-GB" sz="1000"/>
              <a:t>617.00</a:t>
            </a:r>
          </a:p>
        </p:txBody>
      </p:sp>
      <p:sp>
        <p:nvSpPr>
          <p:cNvPr id="1055" name="TextBox 1054">
            <a:extLst>
              <a:ext uri="{FF2B5EF4-FFF2-40B4-BE49-F238E27FC236}">
                <a16:creationId xmlns:a16="http://schemas.microsoft.com/office/drawing/2014/main" id="{E9416B4F-B24C-2F5F-55B5-70CE502F77CC}"/>
              </a:ext>
            </a:extLst>
          </p:cNvPr>
          <p:cNvSpPr txBox="1"/>
          <p:nvPr/>
        </p:nvSpPr>
        <p:spPr>
          <a:xfrm>
            <a:off x="6799282" y="1756330"/>
            <a:ext cx="572593" cy="246221"/>
          </a:xfrm>
          <a:prstGeom prst="rect">
            <a:avLst/>
          </a:prstGeom>
          <a:noFill/>
        </p:spPr>
        <p:txBody>
          <a:bodyPr wrap="none" rtlCol="0">
            <a:spAutoFit/>
          </a:bodyPr>
          <a:lstStyle/>
          <a:p>
            <a:pPr algn="ctr"/>
            <a:r>
              <a:rPr lang="en-GB" sz="1000"/>
              <a:t>707.80</a:t>
            </a:r>
          </a:p>
        </p:txBody>
      </p:sp>
      <p:sp>
        <p:nvSpPr>
          <p:cNvPr id="1056" name="TextBox 1055">
            <a:extLst>
              <a:ext uri="{FF2B5EF4-FFF2-40B4-BE49-F238E27FC236}">
                <a16:creationId xmlns:a16="http://schemas.microsoft.com/office/drawing/2014/main" id="{8444A180-9B3D-0B38-C015-313A56925C8B}"/>
              </a:ext>
            </a:extLst>
          </p:cNvPr>
          <p:cNvSpPr txBox="1"/>
          <p:nvPr/>
        </p:nvSpPr>
        <p:spPr>
          <a:xfrm>
            <a:off x="7461173" y="1500933"/>
            <a:ext cx="572593" cy="246221"/>
          </a:xfrm>
          <a:prstGeom prst="rect">
            <a:avLst/>
          </a:prstGeom>
          <a:noFill/>
        </p:spPr>
        <p:txBody>
          <a:bodyPr wrap="none" rtlCol="0">
            <a:spAutoFit/>
          </a:bodyPr>
          <a:lstStyle/>
          <a:p>
            <a:pPr algn="ctr"/>
            <a:r>
              <a:rPr lang="en-GB" sz="1000"/>
              <a:t>796.00</a:t>
            </a:r>
          </a:p>
        </p:txBody>
      </p:sp>
      <p:sp>
        <p:nvSpPr>
          <p:cNvPr id="1057" name="TextBox 1056">
            <a:extLst>
              <a:ext uri="{FF2B5EF4-FFF2-40B4-BE49-F238E27FC236}">
                <a16:creationId xmlns:a16="http://schemas.microsoft.com/office/drawing/2014/main" id="{556DCBD5-A3B9-21DC-A5B7-61DAD27EDFF1}"/>
              </a:ext>
            </a:extLst>
          </p:cNvPr>
          <p:cNvSpPr txBox="1"/>
          <p:nvPr/>
        </p:nvSpPr>
        <p:spPr>
          <a:xfrm>
            <a:off x="8107253" y="1237658"/>
            <a:ext cx="572593" cy="246221"/>
          </a:xfrm>
          <a:prstGeom prst="rect">
            <a:avLst/>
          </a:prstGeom>
          <a:noFill/>
        </p:spPr>
        <p:txBody>
          <a:bodyPr wrap="none" rtlCol="0">
            <a:spAutoFit/>
          </a:bodyPr>
          <a:lstStyle/>
          <a:p>
            <a:pPr algn="ctr"/>
            <a:r>
              <a:rPr lang="en-GB" sz="1000"/>
              <a:t>881.90</a:t>
            </a:r>
          </a:p>
        </p:txBody>
      </p:sp>
      <p:cxnSp>
        <p:nvCxnSpPr>
          <p:cNvPr id="1058" name="Straight Connector 1057">
            <a:extLst>
              <a:ext uri="{FF2B5EF4-FFF2-40B4-BE49-F238E27FC236}">
                <a16:creationId xmlns:a16="http://schemas.microsoft.com/office/drawing/2014/main" id="{D64DDD15-BD3B-8B3F-F7F1-631C558E5DEF}"/>
              </a:ext>
            </a:extLst>
          </p:cNvPr>
          <p:cNvCxnSpPr>
            <a:cxnSpLocks/>
          </p:cNvCxnSpPr>
          <p:nvPr/>
        </p:nvCxnSpPr>
        <p:spPr>
          <a:xfrm flipV="1">
            <a:off x="7452760" y="1161427"/>
            <a:ext cx="0" cy="2947023"/>
          </a:xfrm>
          <a:prstGeom prst="line">
            <a:avLst/>
          </a:prstGeom>
          <a:ln w="19050">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grpSp>
        <p:nvGrpSpPr>
          <p:cNvPr id="1067" name="Group 1066">
            <a:extLst>
              <a:ext uri="{FF2B5EF4-FFF2-40B4-BE49-F238E27FC236}">
                <a16:creationId xmlns:a16="http://schemas.microsoft.com/office/drawing/2014/main" id="{BE492330-999F-9321-BEEC-BC486D6B9F02}"/>
              </a:ext>
            </a:extLst>
          </p:cNvPr>
          <p:cNvGrpSpPr/>
          <p:nvPr/>
        </p:nvGrpSpPr>
        <p:grpSpPr>
          <a:xfrm>
            <a:off x="124220" y="1016715"/>
            <a:ext cx="612983" cy="2617945"/>
            <a:chOff x="124220" y="1016715"/>
            <a:chExt cx="612983" cy="2617945"/>
          </a:xfrm>
        </p:grpSpPr>
        <p:sp>
          <p:nvSpPr>
            <p:cNvPr id="18" name="TextBox 17">
              <a:extLst>
                <a:ext uri="{FF2B5EF4-FFF2-40B4-BE49-F238E27FC236}">
                  <a16:creationId xmlns:a16="http://schemas.microsoft.com/office/drawing/2014/main" id="{3332A7D5-3C06-44B7-290E-EE5C693C6DDD}"/>
                </a:ext>
              </a:extLst>
            </p:cNvPr>
            <p:cNvSpPr txBox="1"/>
            <p:nvPr/>
          </p:nvSpPr>
          <p:spPr>
            <a:xfrm>
              <a:off x="340941" y="3388439"/>
              <a:ext cx="396262" cy="246221"/>
            </a:xfrm>
            <a:prstGeom prst="rect">
              <a:avLst/>
            </a:prstGeom>
            <a:noFill/>
          </p:spPr>
          <p:txBody>
            <a:bodyPr wrap="none" rtlCol="0">
              <a:spAutoFit/>
            </a:bodyPr>
            <a:lstStyle/>
            <a:p>
              <a:pPr algn="r"/>
              <a:r>
                <a:rPr lang="en-GB" sz="1000"/>
                <a:t>200</a:t>
              </a:r>
            </a:p>
          </p:txBody>
        </p:sp>
        <p:sp>
          <p:nvSpPr>
            <p:cNvPr id="19" name="TextBox 18">
              <a:extLst>
                <a:ext uri="{FF2B5EF4-FFF2-40B4-BE49-F238E27FC236}">
                  <a16:creationId xmlns:a16="http://schemas.microsoft.com/office/drawing/2014/main" id="{5B954AC9-C48D-8409-10D9-7B69146F1D9B}"/>
                </a:ext>
              </a:extLst>
            </p:cNvPr>
            <p:cNvSpPr txBox="1"/>
            <p:nvPr/>
          </p:nvSpPr>
          <p:spPr>
            <a:xfrm>
              <a:off x="340940" y="2807414"/>
              <a:ext cx="396263" cy="246221"/>
            </a:xfrm>
            <a:prstGeom prst="rect">
              <a:avLst/>
            </a:prstGeom>
            <a:noFill/>
          </p:spPr>
          <p:txBody>
            <a:bodyPr wrap="none" rtlCol="0">
              <a:spAutoFit/>
            </a:bodyPr>
            <a:lstStyle/>
            <a:p>
              <a:pPr algn="r"/>
              <a:r>
                <a:rPr lang="en-GB" sz="1000"/>
                <a:t>400</a:t>
              </a:r>
            </a:p>
          </p:txBody>
        </p:sp>
        <p:sp>
          <p:nvSpPr>
            <p:cNvPr id="20" name="TextBox 19">
              <a:extLst>
                <a:ext uri="{FF2B5EF4-FFF2-40B4-BE49-F238E27FC236}">
                  <a16:creationId xmlns:a16="http://schemas.microsoft.com/office/drawing/2014/main" id="{B2CB4841-97AD-D5EA-38B2-52735D42A4DB}"/>
                </a:ext>
              </a:extLst>
            </p:cNvPr>
            <p:cNvSpPr txBox="1"/>
            <p:nvPr/>
          </p:nvSpPr>
          <p:spPr>
            <a:xfrm>
              <a:off x="340940" y="2188289"/>
              <a:ext cx="396263" cy="246221"/>
            </a:xfrm>
            <a:prstGeom prst="rect">
              <a:avLst/>
            </a:prstGeom>
            <a:noFill/>
          </p:spPr>
          <p:txBody>
            <a:bodyPr wrap="none" rtlCol="0">
              <a:spAutoFit/>
            </a:bodyPr>
            <a:lstStyle/>
            <a:p>
              <a:pPr algn="r"/>
              <a:r>
                <a:rPr lang="en-GB" sz="1000"/>
                <a:t>600</a:t>
              </a:r>
            </a:p>
          </p:txBody>
        </p:sp>
        <p:sp>
          <p:nvSpPr>
            <p:cNvPr id="21" name="TextBox 20">
              <a:extLst>
                <a:ext uri="{FF2B5EF4-FFF2-40B4-BE49-F238E27FC236}">
                  <a16:creationId xmlns:a16="http://schemas.microsoft.com/office/drawing/2014/main" id="{C8CFF028-DDF2-ECB6-C72B-918DE6D4A0B1}"/>
                </a:ext>
              </a:extLst>
            </p:cNvPr>
            <p:cNvSpPr txBox="1"/>
            <p:nvPr/>
          </p:nvSpPr>
          <p:spPr>
            <a:xfrm>
              <a:off x="340940" y="1612026"/>
              <a:ext cx="396263" cy="246221"/>
            </a:xfrm>
            <a:prstGeom prst="rect">
              <a:avLst/>
            </a:prstGeom>
            <a:noFill/>
          </p:spPr>
          <p:txBody>
            <a:bodyPr wrap="none" rtlCol="0">
              <a:spAutoFit/>
            </a:bodyPr>
            <a:lstStyle/>
            <a:p>
              <a:pPr algn="r"/>
              <a:r>
                <a:rPr lang="en-GB" sz="1000"/>
                <a:t>800</a:t>
              </a:r>
            </a:p>
          </p:txBody>
        </p:sp>
        <p:sp>
          <p:nvSpPr>
            <p:cNvPr id="22" name="TextBox 21">
              <a:extLst>
                <a:ext uri="{FF2B5EF4-FFF2-40B4-BE49-F238E27FC236}">
                  <a16:creationId xmlns:a16="http://schemas.microsoft.com/office/drawing/2014/main" id="{847784EA-764D-7F58-5E97-8132F439087A}"/>
                </a:ext>
              </a:extLst>
            </p:cNvPr>
            <p:cNvSpPr txBox="1"/>
            <p:nvPr/>
          </p:nvSpPr>
          <p:spPr>
            <a:xfrm>
              <a:off x="235142" y="1016715"/>
              <a:ext cx="502061" cy="246221"/>
            </a:xfrm>
            <a:prstGeom prst="rect">
              <a:avLst/>
            </a:prstGeom>
            <a:noFill/>
          </p:spPr>
          <p:txBody>
            <a:bodyPr wrap="none" rtlCol="0">
              <a:spAutoFit/>
            </a:bodyPr>
            <a:lstStyle/>
            <a:p>
              <a:pPr algn="r"/>
              <a:r>
                <a:rPr lang="en-GB" sz="1000"/>
                <a:t>1,000</a:t>
              </a:r>
            </a:p>
          </p:txBody>
        </p:sp>
        <p:sp>
          <p:nvSpPr>
            <p:cNvPr id="1059" name="TextBox 1058">
              <a:extLst>
                <a:ext uri="{FF2B5EF4-FFF2-40B4-BE49-F238E27FC236}">
                  <a16:creationId xmlns:a16="http://schemas.microsoft.com/office/drawing/2014/main" id="{890BF4A9-FDC4-3B97-FE57-729113A80B89}"/>
                </a:ext>
              </a:extLst>
            </p:cNvPr>
            <p:cNvSpPr txBox="1"/>
            <p:nvPr/>
          </p:nvSpPr>
          <p:spPr>
            <a:xfrm rot="16200000">
              <a:off x="-39767" y="2483183"/>
              <a:ext cx="574196" cy="246221"/>
            </a:xfrm>
            <a:prstGeom prst="rect">
              <a:avLst/>
            </a:prstGeom>
            <a:noFill/>
          </p:spPr>
          <p:txBody>
            <a:bodyPr wrap="none" rtlCol="0">
              <a:spAutoFit/>
            </a:bodyPr>
            <a:lstStyle/>
            <a:p>
              <a:r>
                <a:rPr lang="en-GB" sz="1000" err="1"/>
                <a:t>US$bn</a:t>
              </a:r>
              <a:endParaRPr lang="en-GB" sz="1000"/>
            </a:p>
          </p:txBody>
        </p:sp>
      </p:grpSp>
      <p:grpSp>
        <p:nvGrpSpPr>
          <p:cNvPr id="1071" name="Group 1070">
            <a:extLst>
              <a:ext uri="{FF2B5EF4-FFF2-40B4-BE49-F238E27FC236}">
                <a16:creationId xmlns:a16="http://schemas.microsoft.com/office/drawing/2014/main" id="{73100596-13FA-01A9-A2F6-E2C8D830F029}"/>
              </a:ext>
            </a:extLst>
          </p:cNvPr>
          <p:cNvGrpSpPr/>
          <p:nvPr/>
        </p:nvGrpSpPr>
        <p:grpSpPr>
          <a:xfrm>
            <a:off x="1726690" y="4401344"/>
            <a:ext cx="5981769" cy="246221"/>
            <a:chOff x="546703" y="4555643"/>
            <a:chExt cx="5981769" cy="246221"/>
          </a:xfrm>
        </p:grpSpPr>
        <p:sp>
          <p:nvSpPr>
            <p:cNvPr id="1060" name="Rectangle 1059">
              <a:extLst>
                <a:ext uri="{FF2B5EF4-FFF2-40B4-BE49-F238E27FC236}">
                  <a16:creationId xmlns:a16="http://schemas.microsoft.com/office/drawing/2014/main" id="{313FDB14-589E-787F-DF02-0249F3863919}"/>
                </a:ext>
              </a:extLst>
            </p:cNvPr>
            <p:cNvSpPr/>
            <p:nvPr/>
          </p:nvSpPr>
          <p:spPr>
            <a:xfrm>
              <a:off x="546703" y="4616979"/>
              <a:ext cx="232880" cy="123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061" name="TextBox 1060">
              <a:extLst>
                <a:ext uri="{FF2B5EF4-FFF2-40B4-BE49-F238E27FC236}">
                  <a16:creationId xmlns:a16="http://schemas.microsoft.com/office/drawing/2014/main" id="{2D0168B5-47F8-5D58-0254-BCF683828F01}"/>
                </a:ext>
              </a:extLst>
            </p:cNvPr>
            <p:cNvSpPr txBox="1"/>
            <p:nvPr/>
          </p:nvSpPr>
          <p:spPr>
            <a:xfrm>
              <a:off x="779583" y="4555643"/>
              <a:ext cx="1658817" cy="246221"/>
            </a:xfrm>
            <a:prstGeom prst="rect">
              <a:avLst/>
            </a:prstGeom>
            <a:noFill/>
          </p:spPr>
          <p:txBody>
            <a:bodyPr wrap="square" rtlCol="0">
              <a:spAutoFit/>
            </a:bodyPr>
            <a:lstStyle/>
            <a:p>
              <a:r>
                <a:rPr lang="en-GB" sz="1000"/>
                <a:t>Infrastructure as a service</a:t>
              </a:r>
            </a:p>
          </p:txBody>
        </p:sp>
        <p:sp>
          <p:nvSpPr>
            <p:cNvPr id="1062" name="Rectangle 1061">
              <a:extLst>
                <a:ext uri="{FF2B5EF4-FFF2-40B4-BE49-F238E27FC236}">
                  <a16:creationId xmlns:a16="http://schemas.microsoft.com/office/drawing/2014/main" id="{5C16C40D-5B5F-EC62-6000-B6BEF2540587}"/>
                </a:ext>
              </a:extLst>
            </p:cNvPr>
            <p:cNvSpPr/>
            <p:nvPr/>
          </p:nvSpPr>
          <p:spPr>
            <a:xfrm>
              <a:off x="2781547" y="4616979"/>
              <a:ext cx="232880" cy="123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063" name="TextBox 1062">
              <a:extLst>
                <a:ext uri="{FF2B5EF4-FFF2-40B4-BE49-F238E27FC236}">
                  <a16:creationId xmlns:a16="http://schemas.microsoft.com/office/drawing/2014/main" id="{20476960-8003-AACE-7552-2941CEE34E6D}"/>
                </a:ext>
              </a:extLst>
            </p:cNvPr>
            <p:cNvSpPr txBox="1"/>
            <p:nvPr/>
          </p:nvSpPr>
          <p:spPr>
            <a:xfrm>
              <a:off x="3014428" y="4555643"/>
              <a:ext cx="1403902" cy="246221"/>
            </a:xfrm>
            <a:prstGeom prst="rect">
              <a:avLst/>
            </a:prstGeom>
            <a:noFill/>
          </p:spPr>
          <p:txBody>
            <a:bodyPr wrap="square" rtlCol="0">
              <a:spAutoFit/>
            </a:bodyPr>
            <a:lstStyle/>
            <a:p>
              <a:r>
                <a:rPr lang="en-GB" sz="1000"/>
                <a:t>Platform as a service</a:t>
              </a:r>
            </a:p>
          </p:txBody>
        </p:sp>
        <p:sp>
          <p:nvSpPr>
            <p:cNvPr id="1064" name="Rectangle 1063">
              <a:extLst>
                <a:ext uri="{FF2B5EF4-FFF2-40B4-BE49-F238E27FC236}">
                  <a16:creationId xmlns:a16="http://schemas.microsoft.com/office/drawing/2014/main" id="{ECB3091C-0F6D-0F41-DFCD-914E07D2D9F1}"/>
                </a:ext>
              </a:extLst>
            </p:cNvPr>
            <p:cNvSpPr/>
            <p:nvPr/>
          </p:nvSpPr>
          <p:spPr>
            <a:xfrm>
              <a:off x="4817033" y="4616979"/>
              <a:ext cx="232880" cy="1235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065" name="TextBox 1064">
              <a:extLst>
                <a:ext uri="{FF2B5EF4-FFF2-40B4-BE49-F238E27FC236}">
                  <a16:creationId xmlns:a16="http://schemas.microsoft.com/office/drawing/2014/main" id="{7C0852CD-C66E-54E4-4402-B165711DF4CB}"/>
                </a:ext>
              </a:extLst>
            </p:cNvPr>
            <p:cNvSpPr txBox="1"/>
            <p:nvPr/>
          </p:nvSpPr>
          <p:spPr>
            <a:xfrm>
              <a:off x="5049913" y="4555643"/>
              <a:ext cx="1478559" cy="246221"/>
            </a:xfrm>
            <a:prstGeom prst="rect">
              <a:avLst/>
            </a:prstGeom>
            <a:noFill/>
          </p:spPr>
          <p:txBody>
            <a:bodyPr wrap="square" rtlCol="0">
              <a:spAutoFit/>
            </a:bodyPr>
            <a:lstStyle/>
            <a:p>
              <a:r>
                <a:rPr lang="en-GB" sz="1000"/>
                <a:t>Software as a service</a:t>
              </a:r>
            </a:p>
          </p:txBody>
        </p:sp>
      </p:grpSp>
      <p:cxnSp>
        <p:nvCxnSpPr>
          <p:cNvPr id="10" name="Straight Connector 9">
            <a:extLst>
              <a:ext uri="{FF2B5EF4-FFF2-40B4-BE49-F238E27FC236}">
                <a16:creationId xmlns:a16="http://schemas.microsoft.com/office/drawing/2014/main" id="{9A59CF1B-A8DE-613E-BEE9-CCD24124EDE8}"/>
              </a:ext>
            </a:extLst>
          </p:cNvPr>
          <p:cNvCxnSpPr/>
          <p:nvPr/>
        </p:nvCxnSpPr>
        <p:spPr>
          <a:xfrm>
            <a:off x="770890" y="4108450"/>
            <a:ext cx="8020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90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BE179C6-6147-4FD3-F801-26556A73F575}"/>
              </a:ext>
            </a:extLst>
          </p:cNvPr>
          <p:cNvSpPr>
            <a:spLocks noGrp="1"/>
          </p:cNvSpPr>
          <p:nvPr>
            <p:ph type="ftr" sz="quarter" idx="11"/>
          </p:nvPr>
        </p:nvSpPr>
        <p:spPr>
          <a:xfrm>
            <a:off x="277816" y="4850026"/>
            <a:ext cx="8588372" cy="272586"/>
          </a:xfrm>
        </p:spPr>
        <p:txBody>
          <a:bodyPr/>
          <a:lstStyle/>
          <a:p>
            <a:r>
              <a:rPr lang="en-US"/>
              <a:t>* Other great platforms exist. </a:t>
            </a:r>
            <a:r>
              <a:rPr lang="en-GB"/>
              <a:t>The organisations and/or financial instruments mentioned are for reference purposes only. The content of this material should not be construed as a recommendation for their purchase or sale. Schematic illustration, for information  only.</a:t>
            </a:r>
            <a:endParaRPr lang="en-US"/>
          </a:p>
        </p:txBody>
      </p:sp>
      <p:sp>
        <p:nvSpPr>
          <p:cNvPr id="6" name="Text Placeholder 5">
            <a:extLst>
              <a:ext uri="{FF2B5EF4-FFF2-40B4-BE49-F238E27FC236}">
                <a16:creationId xmlns:a16="http://schemas.microsoft.com/office/drawing/2014/main" id="{F29039C7-7E2C-08ED-001E-3BC6CB79024A}"/>
              </a:ext>
            </a:extLst>
          </p:cNvPr>
          <p:cNvSpPr>
            <a:spLocks noGrp="1"/>
          </p:cNvSpPr>
          <p:nvPr>
            <p:ph type="body" idx="13"/>
          </p:nvPr>
        </p:nvSpPr>
        <p:spPr/>
        <p:txBody>
          <a:bodyPr/>
          <a:lstStyle/>
          <a:p>
            <a:r>
              <a:rPr lang="en-US"/>
              <a:t>Amazing commodity platforms</a:t>
            </a:r>
          </a:p>
        </p:txBody>
      </p:sp>
      <p:sp>
        <p:nvSpPr>
          <p:cNvPr id="2" name="Title 1">
            <a:extLst>
              <a:ext uri="{FF2B5EF4-FFF2-40B4-BE49-F238E27FC236}">
                <a16:creationId xmlns:a16="http://schemas.microsoft.com/office/drawing/2014/main" id="{CE39BF8B-2019-143F-2658-6F1473E45471}"/>
              </a:ext>
            </a:extLst>
          </p:cNvPr>
          <p:cNvSpPr>
            <a:spLocks noGrp="1"/>
          </p:cNvSpPr>
          <p:nvPr>
            <p:ph type="title"/>
          </p:nvPr>
        </p:nvSpPr>
        <p:spPr/>
        <p:txBody>
          <a:bodyPr/>
          <a:lstStyle/>
          <a:p>
            <a:r>
              <a:rPr lang="en-US" dirty="0"/>
              <a:t>Why Cloud?</a:t>
            </a:r>
          </a:p>
        </p:txBody>
      </p:sp>
      <p:pic>
        <p:nvPicPr>
          <p:cNvPr id="9222" name="Picture 6" descr="Microsoft Office 365 Integration - Dropbox">
            <a:extLst>
              <a:ext uri="{FF2B5EF4-FFF2-40B4-BE49-F238E27FC236}">
                <a16:creationId xmlns:a16="http://schemas.microsoft.com/office/drawing/2014/main" id="{4290DA20-42D5-D0E6-152E-766B019F3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65" y="1193238"/>
            <a:ext cx="1741715" cy="63847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Slack - Apps on Google Play">
            <a:extLst>
              <a:ext uri="{FF2B5EF4-FFF2-40B4-BE49-F238E27FC236}">
                <a16:creationId xmlns:a16="http://schemas.microsoft.com/office/drawing/2014/main" id="{164FE12D-F67C-201D-1301-0FA58041A7E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679" b="14246"/>
          <a:stretch/>
        </p:blipFill>
        <p:spPr bwMode="auto">
          <a:xfrm>
            <a:off x="2588104" y="1193238"/>
            <a:ext cx="1741714" cy="638472"/>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Workday Enterprise Management Cloud | Finance, HR, Planning, Spend">
            <a:extLst>
              <a:ext uri="{FF2B5EF4-FFF2-40B4-BE49-F238E27FC236}">
                <a16:creationId xmlns:a16="http://schemas.microsoft.com/office/drawing/2014/main" id="{9A8A8B86-515B-33B4-17D7-D9680C84782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938" b="12937"/>
          <a:stretch/>
        </p:blipFill>
        <p:spPr bwMode="auto">
          <a:xfrm>
            <a:off x="4854612" y="1193239"/>
            <a:ext cx="1646077" cy="63847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282B3559-4604-CE26-2334-9C4F04AA62E1}"/>
              </a:ext>
            </a:extLst>
          </p:cNvPr>
          <p:cNvGrpSpPr/>
          <p:nvPr/>
        </p:nvGrpSpPr>
        <p:grpSpPr>
          <a:xfrm>
            <a:off x="7018121" y="1193238"/>
            <a:ext cx="1741714" cy="593969"/>
            <a:chOff x="2588104" y="2071077"/>
            <a:chExt cx="1741714" cy="593969"/>
          </a:xfrm>
        </p:grpSpPr>
        <p:sp>
          <p:nvSpPr>
            <p:cNvPr id="11" name="Rectangle 10">
              <a:extLst>
                <a:ext uri="{FF2B5EF4-FFF2-40B4-BE49-F238E27FC236}">
                  <a16:creationId xmlns:a16="http://schemas.microsoft.com/office/drawing/2014/main" id="{88AA9400-FA30-2F92-C239-D4356E2D85DE}"/>
                </a:ext>
              </a:extLst>
            </p:cNvPr>
            <p:cNvSpPr/>
            <p:nvPr/>
          </p:nvSpPr>
          <p:spPr>
            <a:xfrm>
              <a:off x="2588104" y="2071077"/>
              <a:ext cx="1741714" cy="5939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a:extLst>
                <a:ext uri="{FF2B5EF4-FFF2-40B4-BE49-F238E27FC236}">
                  <a16:creationId xmlns:a16="http://schemas.microsoft.com/office/drawing/2014/main" id="{3534F10B-A079-4253-55F3-4ECC5F04957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3307" y="2224055"/>
              <a:ext cx="1277000" cy="28732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a:extLst>
              <a:ext uri="{FF2B5EF4-FFF2-40B4-BE49-F238E27FC236}">
                <a16:creationId xmlns:a16="http://schemas.microsoft.com/office/drawing/2014/main" id="{BC28C904-BE08-7F11-457A-40B7F54CEA70}"/>
              </a:ext>
            </a:extLst>
          </p:cNvPr>
          <p:cNvSpPr/>
          <p:nvPr/>
        </p:nvSpPr>
        <p:spPr>
          <a:xfrm>
            <a:off x="0" y="2256279"/>
            <a:ext cx="9144000" cy="24074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p>
        </p:txBody>
      </p:sp>
      <p:pic>
        <p:nvPicPr>
          <p:cNvPr id="14" name="Picture 4" descr="What is the Snowflake Data Cloud? — Analytics.Today">
            <a:extLst>
              <a:ext uri="{FF2B5EF4-FFF2-40B4-BE49-F238E27FC236}">
                <a16:creationId xmlns:a16="http://schemas.microsoft.com/office/drawing/2014/main" id="{BEA98DF7-DB3B-E104-9562-597513BF0233}"/>
              </a:ext>
            </a:extLst>
          </p:cNvPr>
          <p:cNvPicPr>
            <a:picLocks noGrp="1" noChangeAspect="1" noChangeArrowheads="1"/>
          </p:cNvPicPr>
          <p:nvPr>
            <p:ph idx="4294967295"/>
          </p:nvPr>
        </p:nvPicPr>
        <p:blipFill rotWithShape="1">
          <a:blip r:embed="rId7" cstate="print">
            <a:extLst>
              <a:ext uri="{28A0092B-C50C-407E-A947-70E740481C1C}">
                <a14:useLocalDpi xmlns:a14="http://schemas.microsoft.com/office/drawing/2010/main" val="0"/>
              </a:ext>
            </a:extLst>
          </a:blip>
          <a:srcRect l="1274" t="1274" r="1274" b="1274"/>
          <a:stretch/>
        </p:blipFill>
        <p:spPr bwMode="auto">
          <a:xfrm>
            <a:off x="1772552" y="2300782"/>
            <a:ext cx="5598896" cy="234011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Slide Number Placeholder 4">
            <a:extLst>
              <a:ext uri="{FF2B5EF4-FFF2-40B4-BE49-F238E27FC236}">
                <a16:creationId xmlns:a16="http://schemas.microsoft.com/office/drawing/2014/main" id="{4A91B4EF-EBED-8E04-F64F-75AC7123AD1A}"/>
              </a:ext>
            </a:extLst>
          </p:cNvPr>
          <p:cNvSpPr txBox="1">
            <a:spLocks/>
          </p:cNvSpPr>
          <p:nvPr/>
        </p:nvSpPr>
        <p:spPr>
          <a:xfrm>
            <a:off x="8866188" y="4967288"/>
            <a:ext cx="277812" cy="149225"/>
          </a:xfrm>
          <a:prstGeom prst="rect">
            <a:avLst/>
          </a:prstGeom>
        </p:spPr>
        <p:txBody>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fld id="{6E444623-58D8-4E3E-8C85-44C0CE42EE74}" type="slidenum">
              <a:rPr lang="en-US" sz="800" smtClean="0"/>
              <a:pPr/>
              <a:t>5</a:t>
            </a:fld>
            <a:endParaRPr lang="en-US" sz="800"/>
          </a:p>
        </p:txBody>
      </p:sp>
    </p:spTree>
    <p:extLst>
      <p:ext uri="{BB962C8B-B14F-4D97-AF65-F5344CB8AC3E}">
        <p14:creationId xmlns:p14="http://schemas.microsoft.com/office/powerpoint/2010/main" val="124613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7A15DE7-98D5-CBEC-2F9D-B2C10B4B6965}"/>
              </a:ext>
            </a:extLst>
          </p:cNvPr>
          <p:cNvSpPr>
            <a:spLocks noGrp="1"/>
          </p:cNvSpPr>
          <p:nvPr>
            <p:ph type="ftr" sz="quarter" idx="11"/>
          </p:nvPr>
        </p:nvSpPr>
        <p:spPr/>
        <p:txBody>
          <a:bodyPr/>
          <a:lstStyle/>
          <a:p>
            <a:r>
              <a:rPr lang="en-GB"/>
              <a:t>Schematic illustration, for information  only.</a:t>
            </a:r>
            <a:endParaRPr lang="en-US"/>
          </a:p>
        </p:txBody>
      </p:sp>
      <p:sp>
        <p:nvSpPr>
          <p:cNvPr id="8" name="Text Placeholder 7">
            <a:extLst>
              <a:ext uri="{FF2B5EF4-FFF2-40B4-BE49-F238E27FC236}">
                <a16:creationId xmlns:a16="http://schemas.microsoft.com/office/drawing/2014/main" id="{3EAA6918-FCBD-DA91-8929-F21079DE2360}"/>
              </a:ext>
            </a:extLst>
          </p:cNvPr>
          <p:cNvSpPr>
            <a:spLocks noGrp="1"/>
          </p:cNvSpPr>
          <p:nvPr>
            <p:ph type="body" idx="13"/>
          </p:nvPr>
        </p:nvSpPr>
        <p:spPr/>
        <p:txBody>
          <a:bodyPr/>
          <a:lstStyle/>
          <a:p>
            <a:r>
              <a:rPr lang="en-GB"/>
              <a:t> </a:t>
            </a:r>
          </a:p>
        </p:txBody>
      </p:sp>
      <p:sp>
        <p:nvSpPr>
          <p:cNvPr id="14" name="Text Placeholder 13">
            <a:extLst>
              <a:ext uri="{FF2B5EF4-FFF2-40B4-BE49-F238E27FC236}">
                <a16:creationId xmlns:a16="http://schemas.microsoft.com/office/drawing/2014/main" id="{C7ED81C2-439E-1E76-2F56-FE28F45F77F1}"/>
              </a:ext>
            </a:extLst>
          </p:cNvPr>
          <p:cNvSpPr>
            <a:spLocks noGrp="1"/>
          </p:cNvSpPr>
          <p:nvPr>
            <p:ph type="body" sz="quarter" idx="14"/>
          </p:nvPr>
        </p:nvSpPr>
        <p:spPr>
          <a:xfrm>
            <a:off x="0" y="1061398"/>
            <a:ext cx="9144000" cy="772107"/>
          </a:xfrm>
        </p:spPr>
        <p:txBody>
          <a:bodyPr/>
          <a:lstStyle/>
          <a:p>
            <a:pPr algn="ctr"/>
            <a:r>
              <a:rPr lang="en-GB" sz="1800"/>
              <a:t>“I need to run a suite of </a:t>
            </a:r>
            <a:r>
              <a:rPr lang="en-GB" sz="1800" err="1"/>
              <a:t>backtests</a:t>
            </a:r>
            <a:r>
              <a:rPr lang="en-GB" sz="1800"/>
              <a:t> on 10k US Equities with 1000 cores and 24 Terabytes of RAM.”</a:t>
            </a:r>
          </a:p>
        </p:txBody>
      </p:sp>
      <p:sp>
        <p:nvSpPr>
          <p:cNvPr id="2" name="Title 1">
            <a:extLst>
              <a:ext uri="{FF2B5EF4-FFF2-40B4-BE49-F238E27FC236}">
                <a16:creationId xmlns:a16="http://schemas.microsoft.com/office/drawing/2014/main" id="{27486E43-E0AA-03BE-09D2-92361140A55B}"/>
              </a:ext>
            </a:extLst>
          </p:cNvPr>
          <p:cNvSpPr>
            <a:spLocks noGrp="1"/>
          </p:cNvSpPr>
          <p:nvPr>
            <p:ph type="title"/>
          </p:nvPr>
        </p:nvSpPr>
        <p:spPr/>
        <p:txBody>
          <a:bodyPr/>
          <a:lstStyle/>
          <a:p>
            <a:r>
              <a:rPr lang="en-GB"/>
              <a:t>Cloud vs On-Premises for Quant Research?</a:t>
            </a:r>
          </a:p>
        </p:txBody>
      </p:sp>
      <p:grpSp>
        <p:nvGrpSpPr>
          <p:cNvPr id="33" name="Group 32">
            <a:extLst>
              <a:ext uri="{FF2B5EF4-FFF2-40B4-BE49-F238E27FC236}">
                <a16:creationId xmlns:a16="http://schemas.microsoft.com/office/drawing/2014/main" id="{4EF42516-848A-05C4-6E82-8D2764BFC552}"/>
              </a:ext>
            </a:extLst>
          </p:cNvPr>
          <p:cNvGrpSpPr/>
          <p:nvPr/>
        </p:nvGrpSpPr>
        <p:grpSpPr>
          <a:xfrm>
            <a:off x="3287104" y="2495246"/>
            <a:ext cx="2569791" cy="1434492"/>
            <a:chOff x="3030050" y="2495246"/>
            <a:chExt cx="2569791" cy="1434492"/>
          </a:xfrm>
        </p:grpSpPr>
        <p:sp>
          <p:nvSpPr>
            <p:cNvPr id="7" name="Rectangle 6">
              <a:extLst>
                <a:ext uri="{FF2B5EF4-FFF2-40B4-BE49-F238E27FC236}">
                  <a16:creationId xmlns:a16="http://schemas.microsoft.com/office/drawing/2014/main" id="{4E587DB4-F3A1-CD92-413D-9C7A47FB0CE9}"/>
                </a:ext>
              </a:extLst>
            </p:cNvPr>
            <p:cNvSpPr/>
            <p:nvPr/>
          </p:nvSpPr>
          <p:spPr>
            <a:xfrm>
              <a:off x="3030050" y="2495246"/>
              <a:ext cx="2569791" cy="1434492"/>
            </a:xfrm>
            <a:prstGeom prst="rect">
              <a:avLst/>
            </a:prstGeom>
            <a:solidFill>
              <a:schemeClr val="bg2"/>
            </a:solidFill>
            <a:ln>
              <a:noFill/>
            </a:ln>
          </p:spPr>
          <p:style>
            <a:lnRef idx="3">
              <a:schemeClr val="lt1"/>
            </a:lnRef>
            <a:fillRef idx="1">
              <a:schemeClr val="accent6"/>
            </a:fillRef>
            <a:effectRef idx="1">
              <a:schemeClr val="accent6"/>
            </a:effectRef>
            <a:fontRef idx="minor">
              <a:schemeClr val="lt1"/>
            </a:fontRef>
          </p:style>
          <p:txBody>
            <a:bodyPr lIns="720000" rtlCol="0" anchor="ctr"/>
            <a:lstStyle/>
            <a:p>
              <a:pPr algn="ctr"/>
              <a:r>
                <a:rPr lang="en-GB" sz="1800">
                  <a:solidFill>
                    <a:schemeClr val="tx1"/>
                  </a:solidFill>
                </a:rPr>
                <a:t>Scalability &amp; Flexibility?</a:t>
              </a:r>
            </a:p>
          </p:txBody>
        </p:sp>
        <p:grpSp>
          <p:nvGrpSpPr>
            <p:cNvPr id="15" name="Group 14">
              <a:extLst>
                <a:ext uri="{FF2B5EF4-FFF2-40B4-BE49-F238E27FC236}">
                  <a16:creationId xmlns:a16="http://schemas.microsoft.com/office/drawing/2014/main" id="{52731D15-7C28-8452-25FE-4A0E05BB0742}"/>
                </a:ext>
              </a:extLst>
            </p:cNvPr>
            <p:cNvGrpSpPr/>
            <p:nvPr/>
          </p:nvGrpSpPr>
          <p:grpSpPr>
            <a:xfrm>
              <a:off x="3251226" y="2941144"/>
              <a:ext cx="565880" cy="550293"/>
              <a:chOff x="4775127" y="1796908"/>
              <a:chExt cx="565880" cy="550293"/>
            </a:xfrm>
            <a:solidFill>
              <a:schemeClr val="tx1"/>
            </a:solidFill>
            <a:effectLst>
              <a:outerShdw blurRad="50800" dist="38100" dir="2700000" algn="tl" rotWithShape="0">
                <a:prstClr val="black">
                  <a:alpha val="40000"/>
                </a:prstClr>
              </a:outerShdw>
            </a:effectLst>
          </p:grpSpPr>
          <p:sp>
            <p:nvSpPr>
              <p:cNvPr id="20" name="Rectangle: Rounded Corners 19">
                <a:extLst>
                  <a:ext uri="{FF2B5EF4-FFF2-40B4-BE49-F238E27FC236}">
                    <a16:creationId xmlns:a16="http://schemas.microsoft.com/office/drawing/2014/main" id="{2B576D94-3837-C247-B44E-C5969FB613EC}"/>
                  </a:ext>
                </a:extLst>
              </p:cNvPr>
              <p:cNvSpPr/>
              <p:nvPr/>
            </p:nvSpPr>
            <p:spPr>
              <a:xfrm>
                <a:off x="4921907" y="1796908"/>
                <a:ext cx="419100" cy="4191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5B9959C8-2025-DC94-0FAE-7DD82A421401}"/>
                  </a:ext>
                </a:extLst>
              </p:cNvPr>
              <p:cNvSpPr/>
              <p:nvPr/>
            </p:nvSpPr>
            <p:spPr>
              <a:xfrm>
                <a:off x="4775127" y="2084815"/>
                <a:ext cx="262386" cy="26238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763F28CD-F54E-BA09-8B87-195F4D6ABBE2}"/>
                  </a:ext>
                </a:extLst>
              </p:cNvPr>
              <p:cNvSpPr/>
              <p:nvPr/>
            </p:nvSpPr>
            <p:spPr>
              <a:xfrm>
                <a:off x="4851711" y="1867523"/>
                <a:ext cx="425021" cy="419100"/>
              </a:xfrm>
              <a:custGeom>
                <a:avLst/>
                <a:gdLst>
                  <a:gd name="connsiteX0" fmla="*/ 0 w 395287"/>
                  <a:gd name="connsiteY0" fmla="*/ 419100 h 419100"/>
                  <a:gd name="connsiteX1" fmla="*/ 395287 w 395287"/>
                  <a:gd name="connsiteY1" fmla="*/ 0 h 419100"/>
                </a:gdLst>
                <a:ahLst/>
                <a:cxnLst>
                  <a:cxn ang="0">
                    <a:pos x="connsiteX0" y="connsiteY0"/>
                  </a:cxn>
                  <a:cxn ang="0">
                    <a:pos x="connsiteX1" y="connsiteY1"/>
                  </a:cxn>
                </a:cxnLst>
                <a:rect l="l" t="t" r="r" b="b"/>
                <a:pathLst>
                  <a:path w="395287" h="419100">
                    <a:moveTo>
                      <a:pt x="0" y="419100"/>
                    </a:moveTo>
                    <a:lnTo>
                      <a:pt x="395287" y="0"/>
                    </a:lnTo>
                  </a:path>
                </a:pathLst>
              </a:custGeom>
              <a:grpFill/>
              <a:ln>
                <a:solidFill>
                  <a:schemeClr val="bg2"/>
                </a:solidFill>
                <a:headEnd type="none"/>
                <a:tailEnd type="arrow"/>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 name="Group 11">
            <a:extLst>
              <a:ext uri="{FF2B5EF4-FFF2-40B4-BE49-F238E27FC236}">
                <a16:creationId xmlns:a16="http://schemas.microsoft.com/office/drawing/2014/main" id="{32B9BFE3-20EA-BE8A-17D2-648170F91557}"/>
              </a:ext>
            </a:extLst>
          </p:cNvPr>
          <p:cNvGrpSpPr/>
          <p:nvPr/>
        </p:nvGrpSpPr>
        <p:grpSpPr>
          <a:xfrm>
            <a:off x="388850" y="2495246"/>
            <a:ext cx="2569791" cy="1434492"/>
            <a:chOff x="388850" y="2495246"/>
            <a:chExt cx="2569791" cy="1434492"/>
          </a:xfrm>
        </p:grpSpPr>
        <p:sp>
          <p:nvSpPr>
            <p:cNvPr id="10" name="Rectangle 9">
              <a:extLst>
                <a:ext uri="{FF2B5EF4-FFF2-40B4-BE49-F238E27FC236}">
                  <a16:creationId xmlns:a16="http://schemas.microsoft.com/office/drawing/2014/main" id="{2C98710A-F7EE-2A54-41C2-C5A3892B6C6F}"/>
                </a:ext>
              </a:extLst>
            </p:cNvPr>
            <p:cNvSpPr/>
            <p:nvPr/>
          </p:nvSpPr>
          <p:spPr>
            <a:xfrm>
              <a:off x="388850" y="2495246"/>
              <a:ext cx="2569791" cy="1434492"/>
            </a:xfrm>
            <a:prstGeom prst="rect">
              <a:avLst/>
            </a:prstGeom>
            <a:solidFill>
              <a:schemeClr val="bg2"/>
            </a:solidFill>
            <a:ln>
              <a:noFill/>
            </a:ln>
          </p:spPr>
          <p:style>
            <a:lnRef idx="3">
              <a:schemeClr val="lt1"/>
            </a:lnRef>
            <a:fillRef idx="1">
              <a:schemeClr val="accent6"/>
            </a:fillRef>
            <a:effectRef idx="1">
              <a:schemeClr val="accent6"/>
            </a:effectRef>
            <a:fontRef idx="minor">
              <a:schemeClr val="lt1"/>
            </a:fontRef>
          </p:style>
          <p:txBody>
            <a:bodyPr lIns="720000" rtlCol="0" anchor="ctr"/>
            <a:lstStyle/>
            <a:p>
              <a:pPr algn="ctr"/>
              <a:r>
                <a:rPr lang="en-GB" sz="1800">
                  <a:solidFill>
                    <a:schemeClr val="tx1"/>
                  </a:solidFill>
                </a:rPr>
                <a:t>IP Safety?</a:t>
              </a:r>
            </a:p>
          </p:txBody>
        </p:sp>
        <p:pic>
          <p:nvPicPr>
            <p:cNvPr id="26" name="Graphic 25" descr="Lock with solid fill">
              <a:extLst>
                <a:ext uri="{FF2B5EF4-FFF2-40B4-BE49-F238E27FC236}">
                  <a16:creationId xmlns:a16="http://schemas.microsoft.com/office/drawing/2014/main" id="{00E995FE-391F-D3B0-FF81-7DFD426DBF8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49013" y="2853097"/>
              <a:ext cx="718790" cy="718790"/>
            </a:xfrm>
            <a:prstGeom prst="rect">
              <a:avLst/>
            </a:prstGeom>
            <a:effectLst>
              <a:outerShdw blurRad="50800" dist="38100" dir="2700000" algn="tl" rotWithShape="0">
                <a:prstClr val="black">
                  <a:alpha val="40000"/>
                </a:prstClr>
              </a:outerShdw>
            </a:effectLst>
          </p:spPr>
        </p:pic>
      </p:grpSp>
      <p:sp>
        <p:nvSpPr>
          <p:cNvPr id="3" name="Slide Number Placeholder 4">
            <a:extLst>
              <a:ext uri="{FF2B5EF4-FFF2-40B4-BE49-F238E27FC236}">
                <a16:creationId xmlns:a16="http://schemas.microsoft.com/office/drawing/2014/main" id="{59CD95FA-08EE-721C-8E79-025C08DBD412}"/>
              </a:ext>
            </a:extLst>
          </p:cNvPr>
          <p:cNvSpPr txBox="1">
            <a:spLocks/>
          </p:cNvSpPr>
          <p:nvPr/>
        </p:nvSpPr>
        <p:spPr>
          <a:xfrm>
            <a:off x="8866188" y="4967288"/>
            <a:ext cx="277812" cy="149225"/>
          </a:xfrm>
          <a:prstGeom prst="rect">
            <a:avLst/>
          </a:prstGeom>
        </p:spPr>
        <p:txBody>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fld id="{6E444623-58D8-4E3E-8C85-44C0CE42EE74}" type="slidenum">
              <a:rPr lang="en-US" sz="800" smtClean="0"/>
              <a:pPr/>
              <a:t>6</a:t>
            </a:fld>
            <a:endParaRPr lang="en-US" sz="800"/>
          </a:p>
        </p:txBody>
      </p:sp>
      <p:grpSp>
        <p:nvGrpSpPr>
          <p:cNvPr id="13" name="Group 12">
            <a:extLst>
              <a:ext uri="{FF2B5EF4-FFF2-40B4-BE49-F238E27FC236}">
                <a16:creationId xmlns:a16="http://schemas.microsoft.com/office/drawing/2014/main" id="{0CC7C701-B4A1-10F9-1EB1-23BF271C6DEA}"/>
              </a:ext>
            </a:extLst>
          </p:cNvPr>
          <p:cNvGrpSpPr/>
          <p:nvPr/>
        </p:nvGrpSpPr>
        <p:grpSpPr>
          <a:xfrm>
            <a:off x="6291437" y="2495246"/>
            <a:ext cx="2569791" cy="1434492"/>
            <a:chOff x="6291437" y="2495246"/>
            <a:chExt cx="2569791" cy="1434492"/>
          </a:xfrm>
        </p:grpSpPr>
        <p:sp>
          <p:nvSpPr>
            <p:cNvPr id="6" name="Rectangle 5">
              <a:extLst>
                <a:ext uri="{FF2B5EF4-FFF2-40B4-BE49-F238E27FC236}">
                  <a16:creationId xmlns:a16="http://schemas.microsoft.com/office/drawing/2014/main" id="{77B3C37C-E838-41C1-26FD-F677272E2E5B}"/>
                </a:ext>
              </a:extLst>
            </p:cNvPr>
            <p:cNvSpPr/>
            <p:nvPr/>
          </p:nvSpPr>
          <p:spPr>
            <a:xfrm>
              <a:off x="6291437" y="2495246"/>
              <a:ext cx="2569791" cy="1434492"/>
            </a:xfrm>
            <a:prstGeom prst="rect">
              <a:avLst/>
            </a:prstGeom>
            <a:solidFill>
              <a:schemeClr val="bg2"/>
            </a:solidFill>
            <a:ln>
              <a:noFill/>
            </a:ln>
          </p:spPr>
          <p:style>
            <a:lnRef idx="3">
              <a:schemeClr val="lt1"/>
            </a:lnRef>
            <a:fillRef idx="1">
              <a:schemeClr val="accent6"/>
            </a:fillRef>
            <a:effectRef idx="1">
              <a:schemeClr val="accent6"/>
            </a:effectRef>
            <a:fontRef idx="minor">
              <a:schemeClr val="lt1"/>
            </a:fontRef>
          </p:style>
          <p:txBody>
            <a:bodyPr lIns="720000" tIns="45720" rIns="91440" bIns="45720" rtlCol="0" anchor="ctr"/>
            <a:lstStyle/>
            <a:p>
              <a:pPr algn="ctr"/>
              <a:r>
                <a:rPr lang="en-GB" sz="1800">
                  <a:solidFill>
                    <a:schemeClr val="tx1"/>
                  </a:solidFill>
                </a:rPr>
                <a:t>Cost?</a:t>
              </a:r>
            </a:p>
          </p:txBody>
        </p:sp>
        <p:grpSp>
          <p:nvGrpSpPr>
            <p:cNvPr id="5" name="Group 4">
              <a:extLst>
                <a:ext uri="{FF2B5EF4-FFF2-40B4-BE49-F238E27FC236}">
                  <a16:creationId xmlns:a16="http://schemas.microsoft.com/office/drawing/2014/main" id="{98EFE7BC-6693-3867-6D5B-D06857977303}"/>
                </a:ext>
              </a:extLst>
            </p:cNvPr>
            <p:cNvGrpSpPr/>
            <p:nvPr/>
          </p:nvGrpSpPr>
          <p:grpSpPr>
            <a:xfrm>
              <a:off x="6346306" y="2809003"/>
              <a:ext cx="803913" cy="803913"/>
              <a:chOff x="4782312" y="3442940"/>
              <a:chExt cx="741093" cy="741093"/>
            </a:xfrm>
            <a:solidFill>
              <a:schemeClr val="tx1"/>
            </a:solidFill>
            <a:effectLst>
              <a:outerShdw blurRad="50800" dist="38100" dir="2700000" algn="tl" rotWithShape="0">
                <a:prstClr val="black">
                  <a:alpha val="40000"/>
                </a:prstClr>
              </a:outerShdw>
            </a:effectLst>
          </p:grpSpPr>
          <p:pic>
            <p:nvPicPr>
              <p:cNvPr id="9" name="Graphic 8" descr="Single gear with solid fill">
                <a:extLst>
                  <a:ext uri="{FF2B5EF4-FFF2-40B4-BE49-F238E27FC236}">
                    <a16:creationId xmlns:a16="http://schemas.microsoft.com/office/drawing/2014/main" id="{38F96D9D-5390-940C-B118-E837EBB070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2312" y="3442940"/>
                <a:ext cx="741093" cy="741093"/>
              </a:xfrm>
              <a:prstGeom prst="rect">
                <a:avLst/>
              </a:prstGeom>
            </p:spPr>
          </p:pic>
          <p:sp>
            <p:nvSpPr>
              <p:cNvPr id="11" name="TextBox 10">
                <a:extLst>
                  <a:ext uri="{FF2B5EF4-FFF2-40B4-BE49-F238E27FC236}">
                    <a16:creationId xmlns:a16="http://schemas.microsoft.com/office/drawing/2014/main" id="{1EC25208-D06D-3F41-7E1A-CE8F3E19E49B}"/>
                  </a:ext>
                </a:extLst>
              </p:cNvPr>
              <p:cNvSpPr txBox="1"/>
              <p:nvPr/>
            </p:nvSpPr>
            <p:spPr>
              <a:xfrm>
                <a:off x="5024886" y="3699996"/>
                <a:ext cx="255944" cy="226981"/>
              </a:xfrm>
              <a:prstGeom prst="rect">
                <a:avLst/>
              </a:prstGeom>
              <a:noFill/>
            </p:spPr>
            <p:txBody>
              <a:bodyPr wrap="none" rtlCol="0">
                <a:spAutoFit/>
              </a:bodyPr>
              <a:lstStyle/>
              <a:p>
                <a:pPr algn="ctr"/>
                <a:r>
                  <a:rPr lang="en-GB" sz="1000" b="1">
                    <a:solidFill>
                      <a:schemeClr val="accent1"/>
                    </a:solidFill>
                  </a:rPr>
                  <a:t>£</a:t>
                </a:r>
              </a:p>
            </p:txBody>
          </p:sp>
        </p:grpSp>
      </p:grpSp>
    </p:spTree>
    <p:extLst>
      <p:ext uri="{BB962C8B-B14F-4D97-AF65-F5344CB8AC3E}">
        <p14:creationId xmlns:p14="http://schemas.microsoft.com/office/powerpoint/2010/main" val="473363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70E43F2-6142-FC23-D7E4-323AF70910DF}"/>
              </a:ext>
            </a:extLst>
          </p:cNvPr>
          <p:cNvSpPr>
            <a:spLocks noGrp="1"/>
          </p:cNvSpPr>
          <p:nvPr>
            <p:ph type="ftr" sz="quarter" idx="11"/>
          </p:nvPr>
        </p:nvSpPr>
        <p:spPr>
          <a:xfrm>
            <a:off x="277814" y="4997353"/>
            <a:ext cx="8588372" cy="175637"/>
          </a:xfrm>
        </p:spPr>
        <p:txBody>
          <a:bodyPr/>
          <a:lstStyle/>
          <a:p>
            <a:r>
              <a:rPr lang="en-GB"/>
              <a:t>Schematic illustration, for information  only.</a:t>
            </a:r>
            <a:endParaRPr lang="en-US"/>
          </a:p>
        </p:txBody>
      </p:sp>
      <p:sp>
        <p:nvSpPr>
          <p:cNvPr id="6" name="Text Placeholder 5">
            <a:extLst>
              <a:ext uri="{FF2B5EF4-FFF2-40B4-BE49-F238E27FC236}">
                <a16:creationId xmlns:a16="http://schemas.microsoft.com/office/drawing/2014/main" id="{00C8C4B9-1E16-50FD-B5E9-E5D1D0A3F60E}"/>
              </a:ext>
            </a:extLst>
          </p:cNvPr>
          <p:cNvSpPr>
            <a:spLocks noGrp="1"/>
          </p:cNvSpPr>
          <p:nvPr>
            <p:ph type="body" idx="13"/>
          </p:nvPr>
        </p:nvSpPr>
        <p:spPr/>
        <p:txBody>
          <a:bodyPr/>
          <a:lstStyle/>
          <a:p>
            <a:r>
              <a:rPr lang="en-GB"/>
              <a:t>IP Safety Pros &amp; cons!</a:t>
            </a:r>
          </a:p>
        </p:txBody>
      </p:sp>
      <p:sp>
        <p:nvSpPr>
          <p:cNvPr id="2" name="Title 1">
            <a:extLst>
              <a:ext uri="{FF2B5EF4-FFF2-40B4-BE49-F238E27FC236}">
                <a16:creationId xmlns:a16="http://schemas.microsoft.com/office/drawing/2014/main" id="{C1D9A347-0CA3-AD22-B557-26FE3B500152}"/>
              </a:ext>
            </a:extLst>
          </p:cNvPr>
          <p:cNvSpPr>
            <a:spLocks noGrp="1"/>
          </p:cNvSpPr>
          <p:nvPr>
            <p:ph type="title"/>
          </p:nvPr>
        </p:nvSpPr>
        <p:spPr/>
        <p:txBody>
          <a:bodyPr/>
          <a:lstStyle/>
          <a:p>
            <a:r>
              <a:rPr lang="en-GB" dirty="0"/>
              <a:t>Are Your Models Safe in the Cloud?</a:t>
            </a:r>
          </a:p>
        </p:txBody>
      </p:sp>
      <p:pic>
        <p:nvPicPr>
          <p:cNvPr id="11" name="Graphic 10" descr="Scales of justice with solid fill">
            <a:extLst>
              <a:ext uri="{FF2B5EF4-FFF2-40B4-BE49-F238E27FC236}">
                <a16:creationId xmlns:a16="http://schemas.microsoft.com/office/drawing/2014/main" id="{9BF7C5DB-86ED-3A7C-5046-17E210E482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51573" y="1171462"/>
            <a:ext cx="510132" cy="510132"/>
          </a:xfrm>
          <a:prstGeom prst="rect">
            <a:avLst/>
          </a:prstGeom>
        </p:spPr>
      </p:pic>
      <p:sp>
        <p:nvSpPr>
          <p:cNvPr id="12" name="TextBox 11">
            <a:extLst>
              <a:ext uri="{FF2B5EF4-FFF2-40B4-BE49-F238E27FC236}">
                <a16:creationId xmlns:a16="http://schemas.microsoft.com/office/drawing/2014/main" id="{72023B7A-A56F-9AC8-CFD9-5114BA3832DD}"/>
              </a:ext>
            </a:extLst>
          </p:cNvPr>
          <p:cNvSpPr txBox="1"/>
          <p:nvPr/>
        </p:nvSpPr>
        <p:spPr>
          <a:xfrm>
            <a:off x="2454521" y="1229144"/>
            <a:ext cx="1113367" cy="338554"/>
          </a:xfrm>
          <a:prstGeom prst="rect">
            <a:avLst/>
          </a:prstGeom>
          <a:noFill/>
        </p:spPr>
        <p:txBody>
          <a:bodyPr wrap="square" rtlCol="0">
            <a:spAutoFit/>
          </a:bodyPr>
          <a:lstStyle/>
          <a:p>
            <a:pPr algn="ctr"/>
            <a:r>
              <a:rPr lang="en-GB" sz="1600">
                <a:latin typeface="+mj-lt"/>
              </a:rPr>
              <a:t>On-Prem</a:t>
            </a:r>
          </a:p>
        </p:txBody>
      </p:sp>
      <p:sp>
        <p:nvSpPr>
          <p:cNvPr id="13" name="TextBox 12">
            <a:extLst>
              <a:ext uri="{FF2B5EF4-FFF2-40B4-BE49-F238E27FC236}">
                <a16:creationId xmlns:a16="http://schemas.microsoft.com/office/drawing/2014/main" id="{7653FE9A-B7B1-BDFF-D3D4-DB8767156CC6}"/>
              </a:ext>
            </a:extLst>
          </p:cNvPr>
          <p:cNvSpPr txBox="1"/>
          <p:nvPr/>
        </p:nvSpPr>
        <p:spPr>
          <a:xfrm>
            <a:off x="6456000" y="1248972"/>
            <a:ext cx="1113367" cy="338554"/>
          </a:xfrm>
          <a:prstGeom prst="rect">
            <a:avLst/>
          </a:prstGeom>
          <a:noFill/>
        </p:spPr>
        <p:txBody>
          <a:bodyPr wrap="square" rtlCol="0">
            <a:spAutoFit/>
          </a:bodyPr>
          <a:lstStyle/>
          <a:p>
            <a:pPr algn="ctr"/>
            <a:r>
              <a:rPr lang="en-GB" sz="1600">
                <a:latin typeface="+mj-lt"/>
              </a:rPr>
              <a:t>Cloud</a:t>
            </a:r>
          </a:p>
        </p:txBody>
      </p:sp>
      <p:sp>
        <p:nvSpPr>
          <p:cNvPr id="3" name="Rectangle 18">
            <a:extLst>
              <a:ext uri="{FF2B5EF4-FFF2-40B4-BE49-F238E27FC236}">
                <a16:creationId xmlns:a16="http://schemas.microsoft.com/office/drawing/2014/main" id="{F338FD5F-3A4E-5D3C-FF80-F63ABB8BB06A}"/>
              </a:ext>
            </a:extLst>
          </p:cNvPr>
          <p:cNvSpPr>
            <a:spLocks noChangeArrowheads="1"/>
          </p:cNvSpPr>
          <p:nvPr/>
        </p:nvSpPr>
        <p:spPr bwMode="auto">
          <a:xfrm>
            <a:off x="1552408" y="1672192"/>
            <a:ext cx="3240572" cy="611041"/>
          </a:xfrm>
          <a:prstGeom prst="rect">
            <a:avLst/>
          </a:prstGeom>
          <a:solidFill>
            <a:schemeClr val="bg2"/>
          </a:solidFill>
          <a:ln w="0">
            <a:noFill/>
            <a:prstDash val="solid"/>
            <a:miter lim="800000"/>
            <a:headEnd/>
            <a:tailEnd/>
          </a:ln>
        </p:spPr>
        <p:txBody>
          <a:bodyPr vert="horz" wrap="square" lIns="108000" tIns="45720" rIns="108000" bIns="45720" numCol="1" anchor="ctr" anchorCtr="0" compatLnSpc="1">
            <a:prstTxWarp prst="textNoShape">
              <a:avLst/>
            </a:prstTxWarp>
            <a:noAutofit/>
          </a:bodyPr>
          <a:lstStyle/>
          <a:p>
            <a:pPr algn="ctr"/>
            <a:r>
              <a:rPr lang="en-GB" sz="1400">
                <a:latin typeface="+mj-lt"/>
              </a:rPr>
              <a:t>Simpler architecture</a:t>
            </a:r>
          </a:p>
        </p:txBody>
      </p:sp>
      <p:sp>
        <p:nvSpPr>
          <p:cNvPr id="7" name="Rectangle 18">
            <a:extLst>
              <a:ext uri="{FF2B5EF4-FFF2-40B4-BE49-F238E27FC236}">
                <a16:creationId xmlns:a16="http://schemas.microsoft.com/office/drawing/2014/main" id="{F76F682D-84DB-15C2-82F6-7F5F8F8308B5}"/>
              </a:ext>
            </a:extLst>
          </p:cNvPr>
          <p:cNvSpPr>
            <a:spLocks noChangeArrowheads="1"/>
          </p:cNvSpPr>
          <p:nvPr/>
        </p:nvSpPr>
        <p:spPr bwMode="auto">
          <a:xfrm>
            <a:off x="1552408" y="3112532"/>
            <a:ext cx="3240572" cy="579547"/>
          </a:xfrm>
          <a:prstGeom prst="rect">
            <a:avLst/>
          </a:prstGeom>
          <a:solidFill>
            <a:schemeClr val="bg2"/>
          </a:solidFill>
          <a:ln w="0">
            <a:noFill/>
            <a:prstDash val="solid"/>
            <a:miter lim="800000"/>
            <a:headEnd/>
            <a:tailEnd/>
          </a:ln>
        </p:spPr>
        <p:txBody>
          <a:bodyPr vert="horz" wrap="square" lIns="144000" tIns="45720" rIns="144000" bIns="45720" numCol="1" anchor="ctr" anchorCtr="0" compatLnSpc="1">
            <a:prstTxWarp prst="textNoShape">
              <a:avLst/>
            </a:prstTxWarp>
            <a:noAutofit/>
          </a:bodyPr>
          <a:lstStyle/>
          <a:p>
            <a:pPr algn="ctr"/>
            <a:r>
              <a:rPr lang="en-GB" sz="1400">
                <a:latin typeface="+mj-lt"/>
              </a:rPr>
              <a:t>Lots of toil – patching etc.</a:t>
            </a:r>
          </a:p>
        </p:txBody>
      </p:sp>
      <p:sp>
        <p:nvSpPr>
          <p:cNvPr id="8" name="Rectangle 18">
            <a:extLst>
              <a:ext uri="{FF2B5EF4-FFF2-40B4-BE49-F238E27FC236}">
                <a16:creationId xmlns:a16="http://schemas.microsoft.com/office/drawing/2014/main" id="{9D173F33-4FAF-3372-27C2-30F21D18D762}"/>
              </a:ext>
            </a:extLst>
          </p:cNvPr>
          <p:cNvSpPr>
            <a:spLocks noChangeArrowheads="1"/>
          </p:cNvSpPr>
          <p:nvPr/>
        </p:nvSpPr>
        <p:spPr bwMode="auto">
          <a:xfrm>
            <a:off x="1552408" y="3801208"/>
            <a:ext cx="3240572" cy="830997"/>
          </a:xfrm>
          <a:prstGeom prst="rect">
            <a:avLst/>
          </a:prstGeom>
          <a:solidFill>
            <a:schemeClr val="bg2"/>
          </a:solidFill>
          <a:ln w="0">
            <a:noFill/>
            <a:prstDash val="solid"/>
            <a:miter lim="800000"/>
            <a:headEnd/>
            <a:tailEnd/>
          </a:ln>
        </p:spPr>
        <p:txBody>
          <a:bodyPr vert="horz" wrap="square" lIns="144000" tIns="45720" rIns="144000" bIns="45720" numCol="1" anchor="ctr" anchorCtr="0" compatLnSpc="1">
            <a:prstTxWarp prst="textNoShape">
              <a:avLst/>
            </a:prstTxWarp>
            <a:noAutofit/>
          </a:bodyPr>
          <a:lstStyle/>
          <a:p>
            <a:pPr algn="ctr"/>
            <a:r>
              <a:rPr lang="en-GB" sz="1400">
                <a:latin typeface="+mj-lt"/>
              </a:rPr>
              <a:t>How good is your infosec team &amp; processes?</a:t>
            </a:r>
          </a:p>
        </p:txBody>
      </p:sp>
      <p:sp>
        <p:nvSpPr>
          <p:cNvPr id="20" name="Rectangle 18">
            <a:extLst>
              <a:ext uri="{FF2B5EF4-FFF2-40B4-BE49-F238E27FC236}">
                <a16:creationId xmlns:a16="http://schemas.microsoft.com/office/drawing/2014/main" id="{CEAED134-883F-E2D4-F004-FC4F9EC620A7}"/>
              </a:ext>
            </a:extLst>
          </p:cNvPr>
          <p:cNvSpPr>
            <a:spLocks noChangeArrowheads="1"/>
          </p:cNvSpPr>
          <p:nvPr/>
        </p:nvSpPr>
        <p:spPr bwMode="auto">
          <a:xfrm>
            <a:off x="5420298" y="1681594"/>
            <a:ext cx="3240572" cy="830997"/>
          </a:xfrm>
          <a:prstGeom prst="rect">
            <a:avLst/>
          </a:prstGeom>
          <a:solidFill>
            <a:schemeClr val="bg2"/>
          </a:solidFill>
          <a:ln w="0">
            <a:noFill/>
            <a:prstDash val="solid"/>
            <a:miter lim="800000"/>
            <a:headEnd/>
            <a:tailEnd/>
          </a:ln>
        </p:spPr>
        <p:txBody>
          <a:bodyPr vert="horz" wrap="square" lIns="144000" tIns="45720" rIns="144000" bIns="45720" numCol="1" anchor="ctr" anchorCtr="0" compatLnSpc="1">
            <a:prstTxWarp prst="textNoShape">
              <a:avLst/>
            </a:prstTxWarp>
            <a:noAutofit/>
          </a:bodyPr>
          <a:lstStyle/>
          <a:p>
            <a:pPr algn="ctr"/>
            <a:r>
              <a:rPr lang="en-GB" sz="1400">
                <a:latin typeface="+mj-lt"/>
              </a:rPr>
              <a:t>World class infosec teams &amp; processes</a:t>
            </a:r>
          </a:p>
        </p:txBody>
      </p:sp>
      <p:sp>
        <p:nvSpPr>
          <p:cNvPr id="21" name="Rectangle 18">
            <a:extLst>
              <a:ext uri="{FF2B5EF4-FFF2-40B4-BE49-F238E27FC236}">
                <a16:creationId xmlns:a16="http://schemas.microsoft.com/office/drawing/2014/main" id="{42949F94-DAEE-0470-B7F0-8227BD159187}"/>
              </a:ext>
            </a:extLst>
          </p:cNvPr>
          <p:cNvSpPr>
            <a:spLocks noChangeArrowheads="1"/>
          </p:cNvSpPr>
          <p:nvPr/>
        </p:nvSpPr>
        <p:spPr bwMode="auto">
          <a:xfrm>
            <a:off x="5420298" y="2738240"/>
            <a:ext cx="3240572" cy="830997"/>
          </a:xfrm>
          <a:prstGeom prst="rect">
            <a:avLst/>
          </a:prstGeom>
          <a:solidFill>
            <a:schemeClr val="bg2"/>
          </a:solidFill>
          <a:ln w="0">
            <a:noFill/>
            <a:prstDash val="solid"/>
            <a:miter lim="800000"/>
            <a:headEnd/>
            <a:tailEnd/>
          </a:ln>
        </p:spPr>
        <p:txBody>
          <a:bodyPr vert="horz" wrap="square" lIns="144000" tIns="45720" rIns="144000" bIns="45720" numCol="1" anchor="ctr" anchorCtr="0" compatLnSpc="1">
            <a:prstTxWarp prst="textNoShape">
              <a:avLst/>
            </a:prstTxWarp>
            <a:noAutofit/>
          </a:bodyPr>
          <a:lstStyle/>
          <a:p>
            <a:pPr algn="ctr"/>
            <a:r>
              <a:rPr lang="en-GB" sz="1400">
                <a:latin typeface="+mj-lt"/>
              </a:rPr>
              <a:t>Complex architecture and potentially wide access</a:t>
            </a:r>
          </a:p>
        </p:txBody>
      </p:sp>
      <p:sp>
        <p:nvSpPr>
          <p:cNvPr id="22" name="Rectangle 18">
            <a:extLst>
              <a:ext uri="{FF2B5EF4-FFF2-40B4-BE49-F238E27FC236}">
                <a16:creationId xmlns:a16="http://schemas.microsoft.com/office/drawing/2014/main" id="{7D5D37E8-F7F0-30F1-05EC-5FABF1CEBE7E}"/>
              </a:ext>
            </a:extLst>
          </p:cNvPr>
          <p:cNvSpPr>
            <a:spLocks noChangeArrowheads="1"/>
          </p:cNvSpPr>
          <p:nvPr/>
        </p:nvSpPr>
        <p:spPr bwMode="auto">
          <a:xfrm>
            <a:off x="5420298" y="3827030"/>
            <a:ext cx="3240572" cy="830997"/>
          </a:xfrm>
          <a:prstGeom prst="rect">
            <a:avLst/>
          </a:prstGeom>
          <a:solidFill>
            <a:schemeClr val="bg2"/>
          </a:solidFill>
          <a:ln w="0">
            <a:noFill/>
            <a:prstDash val="solid"/>
            <a:miter lim="800000"/>
            <a:headEnd/>
            <a:tailEnd/>
          </a:ln>
        </p:spPr>
        <p:txBody>
          <a:bodyPr vert="horz" wrap="square" lIns="144000" tIns="45720" rIns="144000" bIns="45720" numCol="1" anchor="ctr" anchorCtr="0" compatLnSpc="1">
            <a:prstTxWarp prst="textNoShape">
              <a:avLst/>
            </a:prstTxWarp>
            <a:noAutofit/>
          </a:bodyPr>
          <a:lstStyle/>
          <a:p>
            <a:pPr algn="ctr"/>
            <a:r>
              <a:rPr lang="en-GB" sz="1400">
                <a:latin typeface="+mj-lt"/>
              </a:rPr>
              <a:t>Significant Risk of misconfiguration</a:t>
            </a:r>
          </a:p>
        </p:txBody>
      </p:sp>
      <p:pic>
        <p:nvPicPr>
          <p:cNvPr id="32" name="Graphic 31" descr="Badge Cross with solid fill">
            <a:extLst>
              <a:ext uri="{FF2B5EF4-FFF2-40B4-BE49-F238E27FC236}">
                <a16:creationId xmlns:a16="http://schemas.microsoft.com/office/drawing/2014/main" id="{6BBAC3CF-8965-FECD-52AC-B406E98406C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85401" y="3194781"/>
            <a:ext cx="396000" cy="396000"/>
          </a:xfrm>
          <a:prstGeom prst="rect">
            <a:avLst/>
          </a:prstGeom>
        </p:spPr>
      </p:pic>
      <p:pic>
        <p:nvPicPr>
          <p:cNvPr id="34" name="Graphic 33" descr="Badge Cross with solid fill">
            <a:extLst>
              <a:ext uri="{FF2B5EF4-FFF2-40B4-BE49-F238E27FC236}">
                <a16:creationId xmlns:a16="http://schemas.microsoft.com/office/drawing/2014/main" id="{479EFF67-8883-63B0-1D7A-BCA59E42159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470186" y="2919992"/>
            <a:ext cx="396000" cy="396000"/>
          </a:xfrm>
          <a:prstGeom prst="rect">
            <a:avLst/>
          </a:prstGeom>
        </p:spPr>
      </p:pic>
      <p:pic>
        <p:nvPicPr>
          <p:cNvPr id="35" name="Graphic 34" descr="Badge Cross with solid fill">
            <a:extLst>
              <a:ext uri="{FF2B5EF4-FFF2-40B4-BE49-F238E27FC236}">
                <a16:creationId xmlns:a16="http://schemas.microsoft.com/office/drawing/2014/main" id="{814D8194-72EF-38E0-64F8-323C4FAC971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470186" y="4027732"/>
            <a:ext cx="396000" cy="396000"/>
          </a:xfrm>
          <a:prstGeom prst="rect">
            <a:avLst/>
          </a:prstGeom>
        </p:spPr>
      </p:pic>
      <p:sp>
        <p:nvSpPr>
          <p:cNvPr id="41" name="Freeform: Shape 40">
            <a:extLst>
              <a:ext uri="{FF2B5EF4-FFF2-40B4-BE49-F238E27FC236}">
                <a16:creationId xmlns:a16="http://schemas.microsoft.com/office/drawing/2014/main" id="{C06B5AD0-B60E-CE91-FF13-9223FBF03C93}"/>
              </a:ext>
            </a:extLst>
          </p:cNvPr>
          <p:cNvSpPr/>
          <p:nvPr/>
        </p:nvSpPr>
        <p:spPr>
          <a:xfrm>
            <a:off x="4636173" y="1813698"/>
            <a:ext cx="294457" cy="294457"/>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1127 w 361950"/>
              <a:gd name="connsiteY4" fmla="*/ 0 h 361950"/>
              <a:gd name="connsiteX5" fmla="*/ 180975 w 361950"/>
              <a:gd name="connsiteY5" fmla="*/ 0 h 361950"/>
              <a:gd name="connsiteX6" fmla="*/ 224790 w 361950"/>
              <a:gd name="connsiteY6" fmla="*/ 189614 h 361950"/>
              <a:gd name="connsiteX7" fmla="*/ 145209 w 361950"/>
              <a:gd name="connsiteY7" fmla="*/ 269281 h 361950"/>
              <a:gd name="connsiteX8" fmla="*/ 77019 w 361950"/>
              <a:gd name="connsiteY8" fmla="*/ 201082 h 361950"/>
              <a:gd name="connsiteX9" fmla="*/ 99803 w 361950"/>
              <a:gd name="connsiteY9" fmla="*/ 178298 h 361950"/>
              <a:gd name="connsiteX10" fmla="*/ 145209 w 361950"/>
              <a:gd name="connsiteY10" fmla="*/ 223714 h 361950"/>
              <a:gd name="connsiteX11" fmla="*/ 210931 w 361950"/>
              <a:gd name="connsiteY11" fmla="*/ 157105 h 361950"/>
              <a:gd name="connsiteX12" fmla="*/ 267348 w 361950"/>
              <a:gd name="connsiteY12" fmla="*/ 101394 h 361950"/>
              <a:gd name="connsiteX13" fmla="*/ 269405 w 361950"/>
              <a:gd name="connsiteY13" fmla="*/ 99489 h 361950"/>
              <a:gd name="connsiteX14" fmla="*/ 271310 w 361950"/>
              <a:gd name="connsiteY14" fmla="*/ 97431 h 361950"/>
              <a:gd name="connsiteX15" fmla="*/ 294418 w 361950"/>
              <a:gd name="connsiteY15" fmla="*/ 120215 h 361950"/>
              <a:gd name="connsiteX16" fmla="*/ 224790 w 361950"/>
              <a:gd name="connsiteY16" fmla="*/ 18961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361950">
                <a:moveTo>
                  <a:pt x="180975" y="0"/>
                </a:moveTo>
                <a:cubicBezTo>
                  <a:pt x="81025" y="0"/>
                  <a:pt x="0" y="81025"/>
                  <a:pt x="0" y="180975"/>
                </a:cubicBezTo>
                <a:cubicBezTo>
                  <a:pt x="0" y="280925"/>
                  <a:pt x="81025" y="361950"/>
                  <a:pt x="180975" y="361950"/>
                </a:cubicBezTo>
                <a:cubicBezTo>
                  <a:pt x="280925" y="361950"/>
                  <a:pt x="361950" y="280925"/>
                  <a:pt x="361950" y="180975"/>
                </a:cubicBezTo>
                <a:cubicBezTo>
                  <a:pt x="361992" y="81067"/>
                  <a:pt x="281035" y="42"/>
                  <a:pt x="181127" y="0"/>
                </a:cubicBezTo>
                <a:cubicBezTo>
                  <a:pt x="181077" y="0"/>
                  <a:pt x="181025" y="0"/>
                  <a:pt x="180975" y="0"/>
                </a:cubicBezTo>
                <a:close/>
                <a:moveTo>
                  <a:pt x="224790" y="189614"/>
                </a:moveTo>
                <a:cubicBezTo>
                  <a:pt x="198425" y="215935"/>
                  <a:pt x="171898" y="242490"/>
                  <a:pt x="145209" y="269281"/>
                </a:cubicBezTo>
                <a:cubicBezTo>
                  <a:pt x="122527" y="246497"/>
                  <a:pt x="99796" y="223764"/>
                  <a:pt x="77019" y="201082"/>
                </a:cubicBezTo>
                <a:lnTo>
                  <a:pt x="99803" y="178298"/>
                </a:lnTo>
                <a:lnTo>
                  <a:pt x="145209" y="223714"/>
                </a:lnTo>
                <a:cubicBezTo>
                  <a:pt x="167249" y="201349"/>
                  <a:pt x="189157" y="179146"/>
                  <a:pt x="210931" y="157105"/>
                </a:cubicBezTo>
                <a:cubicBezTo>
                  <a:pt x="232705" y="135055"/>
                  <a:pt x="244773" y="123225"/>
                  <a:pt x="267348" y="101394"/>
                </a:cubicBezTo>
                <a:cubicBezTo>
                  <a:pt x="267986" y="100755"/>
                  <a:pt x="268662" y="100127"/>
                  <a:pt x="269405" y="99489"/>
                </a:cubicBezTo>
                <a:cubicBezTo>
                  <a:pt x="270119" y="98880"/>
                  <a:pt x="270758" y="98189"/>
                  <a:pt x="271310" y="97431"/>
                </a:cubicBezTo>
                <a:lnTo>
                  <a:pt x="294418" y="120215"/>
                </a:lnTo>
                <a:cubicBezTo>
                  <a:pt x="267653" y="146904"/>
                  <a:pt x="251193" y="163297"/>
                  <a:pt x="224790" y="189614"/>
                </a:cubicBezTo>
                <a:close/>
              </a:path>
            </a:pathLst>
          </a:custGeom>
          <a:solidFill>
            <a:schemeClr val="accent6"/>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1F8BDA7C-57F0-766D-3D5C-07B63FB5AF5F}"/>
              </a:ext>
            </a:extLst>
          </p:cNvPr>
          <p:cNvSpPr/>
          <p:nvPr/>
        </p:nvSpPr>
        <p:spPr>
          <a:xfrm>
            <a:off x="8470186" y="1977713"/>
            <a:ext cx="294457" cy="294457"/>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1127 w 361950"/>
              <a:gd name="connsiteY4" fmla="*/ 0 h 361950"/>
              <a:gd name="connsiteX5" fmla="*/ 180975 w 361950"/>
              <a:gd name="connsiteY5" fmla="*/ 0 h 361950"/>
              <a:gd name="connsiteX6" fmla="*/ 224790 w 361950"/>
              <a:gd name="connsiteY6" fmla="*/ 189614 h 361950"/>
              <a:gd name="connsiteX7" fmla="*/ 145209 w 361950"/>
              <a:gd name="connsiteY7" fmla="*/ 269281 h 361950"/>
              <a:gd name="connsiteX8" fmla="*/ 77019 w 361950"/>
              <a:gd name="connsiteY8" fmla="*/ 201082 h 361950"/>
              <a:gd name="connsiteX9" fmla="*/ 99803 w 361950"/>
              <a:gd name="connsiteY9" fmla="*/ 178298 h 361950"/>
              <a:gd name="connsiteX10" fmla="*/ 145209 w 361950"/>
              <a:gd name="connsiteY10" fmla="*/ 223714 h 361950"/>
              <a:gd name="connsiteX11" fmla="*/ 210931 w 361950"/>
              <a:gd name="connsiteY11" fmla="*/ 157105 h 361950"/>
              <a:gd name="connsiteX12" fmla="*/ 267348 w 361950"/>
              <a:gd name="connsiteY12" fmla="*/ 101394 h 361950"/>
              <a:gd name="connsiteX13" fmla="*/ 269405 w 361950"/>
              <a:gd name="connsiteY13" fmla="*/ 99489 h 361950"/>
              <a:gd name="connsiteX14" fmla="*/ 271310 w 361950"/>
              <a:gd name="connsiteY14" fmla="*/ 97431 h 361950"/>
              <a:gd name="connsiteX15" fmla="*/ 294418 w 361950"/>
              <a:gd name="connsiteY15" fmla="*/ 120215 h 361950"/>
              <a:gd name="connsiteX16" fmla="*/ 224790 w 361950"/>
              <a:gd name="connsiteY16" fmla="*/ 18961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361950">
                <a:moveTo>
                  <a:pt x="180975" y="0"/>
                </a:moveTo>
                <a:cubicBezTo>
                  <a:pt x="81025" y="0"/>
                  <a:pt x="0" y="81025"/>
                  <a:pt x="0" y="180975"/>
                </a:cubicBezTo>
                <a:cubicBezTo>
                  <a:pt x="0" y="280925"/>
                  <a:pt x="81025" y="361950"/>
                  <a:pt x="180975" y="361950"/>
                </a:cubicBezTo>
                <a:cubicBezTo>
                  <a:pt x="280925" y="361950"/>
                  <a:pt x="361950" y="280925"/>
                  <a:pt x="361950" y="180975"/>
                </a:cubicBezTo>
                <a:cubicBezTo>
                  <a:pt x="361992" y="81067"/>
                  <a:pt x="281035" y="42"/>
                  <a:pt x="181127" y="0"/>
                </a:cubicBezTo>
                <a:cubicBezTo>
                  <a:pt x="181077" y="0"/>
                  <a:pt x="181025" y="0"/>
                  <a:pt x="180975" y="0"/>
                </a:cubicBezTo>
                <a:close/>
                <a:moveTo>
                  <a:pt x="224790" y="189614"/>
                </a:moveTo>
                <a:cubicBezTo>
                  <a:pt x="198425" y="215935"/>
                  <a:pt x="171898" y="242490"/>
                  <a:pt x="145209" y="269281"/>
                </a:cubicBezTo>
                <a:cubicBezTo>
                  <a:pt x="122527" y="246497"/>
                  <a:pt x="99796" y="223764"/>
                  <a:pt x="77019" y="201082"/>
                </a:cubicBezTo>
                <a:lnTo>
                  <a:pt x="99803" y="178298"/>
                </a:lnTo>
                <a:lnTo>
                  <a:pt x="145209" y="223714"/>
                </a:lnTo>
                <a:cubicBezTo>
                  <a:pt x="167249" y="201349"/>
                  <a:pt x="189157" y="179146"/>
                  <a:pt x="210931" y="157105"/>
                </a:cubicBezTo>
                <a:cubicBezTo>
                  <a:pt x="232705" y="135055"/>
                  <a:pt x="244773" y="123225"/>
                  <a:pt x="267348" y="101394"/>
                </a:cubicBezTo>
                <a:cubicBezTo>
                  <a:pt x="267986" y="100755"/>
                  <a:pt x="268662" y="100127"/>
                  <a:pt x="269405" y="99489"/>
                </a:cubicBezTo>
                <a:cubicBezTo>
                  <a:pt x="270119" y="98880"/>
                  <a:pt x="270758" y="98189"/>
                  <a:pt x="271310" y="97431"/>
                </a:cubicBezTo>
                <a:lnTo>
                  <a:pt x="294418" y="120215"/>
                </a:lnTo>
                <a:cubicBezTo>
                  <a:pt x="267653" y="146904"/>
                  <a:pt x="251193" y="163297"/>
                  <a:pt x="224790" y="189614"/>
                </a:cubicBezTo>
                <a:close/>
              </a:path>
            </a:pathLst>
          </a:custGeom>
          <a:solidFill>
            <a:schemeClr val="accent6"/>
          </a:solidFill>
          <a:ln w="9525" cap="flat">
            <a:noFill/>
            <a:prstDash val="solid"/>
            <a:miter/>
          </a:ln>
        </p:spPr>
        <p:txBody>
          <a:bodyPr rtlCol="0" anchor="ctr"/>
          <a:lstStyle/>
          <a:p>
            <a:endParaRPr lang="en-GB"/>
          </a:p>
        </p:txBody>
      </p:sp>
      <p:sp>
        <p:nvSpPr>
          <p:cNvPr id="5" name="Rectangle 18">
            <a:extLst>
              <a:ext uri="{FF2B5EF4-FFF2-40B4-BE49-F238E27FC236}">
                <a16:creationId xmlns:a16="http://schemas.microsoft.com/office/drawing/2014/main" id="{E5801CDE-4F88-C419-4A80-EB7855AE56E9}"/>
              </a:ext>
            </a:extLst>
          </p:cNvPr>
          <p:cNvSpPr>
            <a:spLocks noChangeArrowheads="1"/>
          </p:cNvSpPr>
          <p:nvPr/>
        </p:nvSpPr>
        <p:spPr bwMode="auto">
          <a:xfrm>
            <a:off x="1552408" y="2392362"/>
            <a:ext cx="3240572" cy="611041"/>
          </a:xfrm>
          <a:prstGeom prst="rect">
            <a:avLst/>
          </a:prstGeom>
          <a:solidFill>
            <a:schemeClr val="bg2"/>
          </a:solidFill>
          <a:ln w="0">
            <a:noFill/>
            <a:prstDash val="solid"/>
            <a:miter lim="800000"/>
            <a:headEnd/>
            <a:tailEnd/>
          </a:ln>
        </p:spPr>
        <p:txBody>
          <a:bodyPr vert="horz" wrap="square" lIns="108000" tIns="45720" rIns="108000" bIns="45720" numCol="1" anchor="ctr" anchorCtr="0" compatLnSpc="1">
            <a:prstTxWarp prst="textNoShape">
              <a:avLst/>
            </a:prstTxWarp>
            <a:noAutofit/>
          </a:bodyPr>
          <a:lstStyle/>
          <a:p>
            <a:pPr algn="ctr"/>
            <a:r>
              <a:rPr lang="en-GB" sz="1400">
                <a:latin typeface="+mj-lt"/>
              </a:rPr>
              <a:t>Can strictly limit external access</a:t>
            </a:r>
          </a:p>
        </p:txBody>
      </p:sp>
      <p:sp>
        <p:nvSpPr>
          <p:cNvPr id="9" name="Freeform: Shape 8">
            <a:extLst>
              <a:ext uri="{FF2B5EF4-FFF2-40B4-BE49-F238E27FC236}">
                <a16:creationId xmlns:a16="http://schemas.microsoft.com/office/drawing/2014/main" id="{548EBFFA-8DA2-DA63-281E-6D5A3D690CCA}"/>
              </a:ext>
            </a:extLst>
          </p:cNvPr>
          <p:cNvSpPr/>
          <p:nvPr/>
        </p:nvSpPr>
        <p:spPr>
          <a:xfrm>
            <a:off x="4636173" y="2569697"/>
            <a:ext cx="294457" cy="294457"/>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1127 w 361950"/>
              <a:gd name="connsiteY4" fmla="*/ 0 h 361950"/>
              <a:gd name="connsiteX5" fmla="*/ 180975 w 361950"/>
              <a:gd name="connsiteY5" fmla="*/ 0 h 361950"/>
              <a:gd name="connsiteX6" fmla="*/ 224790 w 361950"/>
              <a:gd name="connsiteY6" fmla="*/ 189614 h 361950"/>
              <a:gd name="connsiteX7" fmla="*/ 145209 w 361950"/>
              <a:gd name="connsiteY7" fmla="*/ 269281 h 361950"/>
              <a:gd name="connsiteX8" fmla="*/ 77019 w 361950"/>
              <a:gd name="connsiteY8" fmla="*/ 201082 h 361950"/>
              <a:gd name="connsiteX9" fmla="*/ 99803 w 361950"/>
              <a:gd name="connsiteY9" fmla="*/ 178298 h 361950"/>
              <a:gd name="connsiteX10" fmla="*/ 145209 w 361950"/>
              <a:gd name="connsiteY10" fmla="*/ 223714 h 361950"/>
              <a:gd name="connsiteX11" fmla="*/ 210931 w 361950"/>
              <a:gd name="connsiteY11" fmla="*/ 157105 h 361950"/>
              <a:gd name="connsiteX12" fmla="*/ 267348 w 361950"/>
              <a:gd name="connsiteY12" fmla="*/ 101394 h 361950"/>
              <a:gd name="connsiteX13" fmla="*/ 269405 w 361950"/>
              <a:gd name="connsiteY13" fmla="*/ 99489 h 361950"/>
              <a:gd name="connsiteX14" fmla="*/ 271310 w 361950"/>
              <a:gd name="connsiteY14" fmla="*/ 97431 h 361950"/>
              <a:gd name="connsiteX15" fmla="*/ 294418 w 361950"/>
              <a:gd name="connsiteY15" fmla="*/ 120215 h 361950"/>
              <a:gd name="connsiteX16" fmla="*/ 224790 w 361950"/>
              <a:gd name="connsiteY16" fmla="*/ 18961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361950">
                <a:moveTo>
                  <a:pt x="180975" y="0"/>
                </a:moveTo>
                <a:cubicBezTo>
                  <a:pt x="81025" y="0"/>
                  <a:pt x="0" y="81025"/>
                  <a:pt x="0" y="180975"/>
                </a:cubicBezTo>
                <a:cubicBezTo>
                  <a:pt x="0" y="280925"/>
                  <a:pt x="81025" y="361950"/>
                  <a:pt x="180975" y="361950"/>
                </a:cubicBezTo>
                <a:cubicBezTo>
                  <a:pt x="280925" y="361950"/>
                  <a:pt x="361950" y="280925"/>
                  <a:pt x="361950" y="180975"/>
                </a:cubicBezTo>
                <a:cubicBezTo>
                  <a:pt x="361992" y="81067"/>
                  <a:pt x="281035" y="42"/>
                  <a:pt x="181127" y="0"/>
                </a:cubicBezTo>
                <a:cubicBezTo>
                  <a:pt x="181077" y="0"/>
                  <a:pt x="181025" y="0"/>
                  <a:pt x="180975" y="0"/>
                </a:cubicBezTo>
                <a:close/>
                <a:moveTo>
                  <a:pt x="224790" y="189614"/>
                </a:moveTo>
                <a:cubicBezTo>
                  <a:pt x="198425" y="215935"/>
                  <a:pt x="171898" y="242490"/>
                  <a:pt x="145209" y="269281"/>
                </a:cubicBezTo>
                <a:cubicBezTo>
                  <a:pt x="122527" y="246497"/>
                  <a:pt x="99796" y="223764"/>
                  <a:pt x="77019" y="201082"/>
                </a:cubicBezTo>
                <a:lnTo>
                  <a:pt x="99803" y="178298"/>
                </a:lnTo>
                <a:lnTo>
                  <a:pt x="145209" y="223714"/>
                </a:lnTo>
                <a:cubicBezTo>
                  <a:pt x="167249" y="201349"/>
                  <a:pt x="189157" y="179146"/>
                  <a:pt x="210931" y="157105"/>
                </a:cubicBezTo>
                <a:cubicBezTo>
                  <a:pt x="232705" y="135055"/>
                  <a:pt x="244773" y="123225"/>
                  <a:pt x="267348" y="101394"/>
                </a:cubicBezTo>
                <a:cubicBezTo>
                  <a:pt x="267986" y="100755"/>
                  <a:pt x="268662" y="100127"/>
                  <a:pt x="269405" y="99489"/>
                </a:cubicBezTo>
                <a:cubicBezTo>
                  <a:pt x="270119" y="98880"/>
                  <a:pt x="270758" y="98189"/>
                  <a:pt x="271310" y="97431"/>
                </a:cubicBezTo>
                <a:lnTo>
                  <a:pt x="294418" y="120215"/>
                </a:lnTo>
                <a:cubicBezTo>
                  <a:pt x="267653" y="146904"/>
                  <a:pt x="251193" y="163297"/>
                  <a:pt x="224790" y="189614"/>
                </a:cubicBezTo>
                <a:close/>
              </a:path>
            </a:pathLst>
          </a:custGeom>
          <a:solidFill>
            <a:schemeClr val="accent6"/>
          </a:solidFill>
          <a:ln w="9525" cap="flat">
            <a:noFill/>
            <a:prstDash val="solid"/>
            <a:miter/>
          </a:ln>
        </p:spPr>
        <p:txBody>
          <a:bodyPr rtlCol="0" anchor="ctr"/>
          <a:lstStyle/>
          <a:p>
            <a:endParaRPr lang="en-GB"/>
          </a:p>
        </p:txBody>
      </p:sp>
      <p:pic>
        <p:nvPicPr>
          <p:cNvPr id="17" name="Graphic 16" descr="Badge Question Mark with solid fill">
            <a:extLst>
              <a:ext uri="{FF2B5EF4-FFF2-40B4-BE49-F238E27FC236}">
                <a16:creationId xmlns:a16="http://schemas.microsoft.com/office/drawing/2014/main" id="{7A34E60B-62D6-51C4-09FF-A201BD8A09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85401" y="4027732"/>
            <a:ext cx="396000" cy="396000"/>
          </a:xfrm>
          <a:prstGeom prst="rect">
            <a:avLst/>
          </a:prstGeom>
        </p:spPr>
      </p:pic>
      <p:sp>
        <p:nvSpPr>
          <p:cNvPr id="18" name="Slide Number Placeholder 4">
            <a:extLst>
              <a:ext uri="{FF2B5EF4-FFF2-40B4-BE49-F238E27FC236}">
                <a16:creationId xmlns:a16="http://schemas.microsoft.com/office/drawing/2014/main" id="{03A808DC-1F8F-00E5-F224-C737FADB3C02}"/>
              </a:ext>
            </a:extLst>
          </p:cNvPr>
          <p:cNvSpPr txBox="1">
            <a:spLocks/>
          </p:cNvSpPr>
          <p:nvPr/>
        </p:nvSpPr>
        <p:spPr>
          <a:xfrm>
            <a:off x="8866188" y="4967288"/>
            <a:ext cx="277812" cy="149225"/>
          </a:xfrm>
          <a:prstGeom prst="rect">
            <a:avLst/>
          </a:prstGeom>
        </p:spPr>
        <p:txBody>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fld id="{6E444623-58D8-4E3E-8C85-44C0CE42EE74}" type="slidenum">
              <a:rPr lang="en-US" sz="800" smtClean="0"/>
              <a:pPr/>
              <a:t>7</a:t>
            </a:fld>
            <a:endParaRPr lang="en-US" sz="800"/>
          </a:p>
        </p:txBody>
      </p:sp>
      <p:pic>
        <p:nvPicPr>
          <p:cNvPr id="23" name="Graphic 22" descr="Lock with solid fill">
            <a:extLst>
              <a:ext uri="{FF2B5EF4-FFF2-40B4-BE49-F238E27FC236}">
                <a16:creationId xmlns:a16="http://schemas.microsoft.com/office/drawing/2014/main" id="{B068FC1E-E027-86C7-0D43-F1221809AA5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5249" y="2303873"/>
            <a:ext cx="1120562" cy="112056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00196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6CAEB-9F73-5647-C353-A98043C259D2}"/>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E0D2A5C9-090B-8481-002B-17426E71D4ED}"/>
              </a:ext>
            </a:extLst>
          </p:cNvPr>
          <p:cNvSpPr>
            <a:spLocks noGrp="1"/>
          </p:cNvSpPr>
          <p:nvPr>
            <p:ph type="ftr" sz="quarter" idx="11"/>
          </p:nvPr>
        </p:nvSpPr>
        <p:spPr/>
        <p:txBody>
          <a:bodyPr/>
          <a:lstStyle/>
          <a:p>
            <a:r>
              <a:rPr lang="en-GB"/>
              <a:t>Schematic illustration, for information  only.</a:t>
            </a:r>
            <a:endParaRPr lang="en-US"/>
          </a:p>
        </p:txBody>
      </p:sp>
      <p:sp>
        <p:nvSpPr>
          <p:cNvPr id="6" name="Text Placeholder 5">
            <a:extLst>
              <a:ext uri="{FF2B5EF4-FFF2-40B4-BE49-F238E27FC236}">
                <a16:creationId xmlns:a16="http://schemas.microsoft.com/office/drawing/2014/main" id="{E8E18F78-1E4E-C576-539B-366D55AE1F39}"/>
              </a:ext>
            </a:extLst>
          </p:cNvPr>
          <p:cNvSpPr>
            <a:spLocks noGrp="1"/>
          </p:cNvSpPr>
          <p:nvPr>
            <p:ph type="body" idx="13"/>
          </p:nvPr>
        </p:nvSpPr>
        <p:spPr/>
        <p:txBody>
          <a:bodyPr/>
          <a:lstStyle/>
          <a:p>
            <a:r>
              <a:rPr lang="en-GB"/>
              <a:t> </a:t>
            </a:r>
          </a:p>
        </p:txBody>
      </p:sp>
      <p:sp>
        <p:nvSpPr>
          <p:cNvPr id="2" name="Title 1">
            <a:extLst>
              <a:ext uri="{FF2B5EF4-FFF2-40B4-BE49-F238E27FC236}">
                <a16:creationId xmlns:a16="http://schemas.microsoft.com/office/drawing/2014/main" id="{675AB7CA-0E69-9332-8126-4C011B54E980}"/>
              </a:ext>
            </a:extLst>
          </p:cNvPr>
          <p:cNvSpPr>
            <a:spLocks noGrp="1"/>
          </p:cNvSpPr>
          <p:nvPr>
            <p:ph type="title"/>
          </p:nvPr>
        </p:nvSpPr>
        <p:spPr/>
        <p:txBody>
          <a:bodyPr/>
          <a:lstStyle/>
          <a:p>
            <a:r>
              <a:rPr lang="en-GB" dirty="0"/>
              <a:t>How Much Compute Can I Get? How Fast Can I Get It? </a:t>
            </a:r>
          </a:p>
        </p:txBody>
      </p:sp>
      <p:grpSp>
        <p:nvGrpSpPr>
          <p:cNvPr id="7" name="Group 6">
            <a:extLst>
              <a:ext uri="{FF2B5EF4-FFF2-40B4-BE49-F238E27FC236}">
                <a16:creationId xmlns:a16="http://schemas.microsoft.com/office/drawing/2014/main" id="{81EEB3A4-B06A-C9B9-F990-6D6546780F53}"/>
              </a:ext>
            </a:extLst>
          </p:cNvPr>
          <p:cNvGrpSpPr/>
          <p:nvPr/>
        </p:nvGrpSpPr>
        <p:grpSpPr>
          <a:xfrm>
            <a:off x="1669795" y="1832205"/>
            <a:ext cx="3619239" cy="2758440"/>
            <a:chOff x="3041746" y="1536467"/>
            <a:chExt cx="3619239" cy="2758440"/>
          </a:xfrm>
        </p:grpSpPr>
        <p:cxnSp>
          <p:nvCxnSpPr>
            <p:cNvPr id="32" name="Straight Connector 31">
              <a:extLst>
                <a:ext uri="{FF2B5EF4-FFF2-40B4-BE49-F238E27FC236}">
                  <a16:creationId xmlns:a16="http://schemas.microsoft.com/office/drawing/2014/main" id="{B3AEE0EF-9EE9-8AB9-A14C-CE21C711F49D}"/>
                </a:ext>
              </a:extLst>
            </p:cNvPr>
            <p:cNvCxnSpPr/>
            <p:nvPr/>
          </p:nvCxnSpPr>
          <p:spPr>
            <a:xfrm>
              <a:off x="3171231" y="1536467"/>
              <a:ext cx="0" cy="2758440"/>
            </a:xfrm>
            <a:prstGeom prst="line">
              <a:avLst/>
            </a:prstGeom>
            <a:ln w="25400">
              <a:solidFill>
                <a:srgbClr val="51AFBF"/>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54A381F-AF55-760F-03BD-86283C0D78F5}"/>
                </a:ext>
              </a:extLst>
            </p:cNvPr>
            <p:cNvSpPr txBox="1"/>
            <p:nvPr/>
          </p:nvSpPr>
          <p:spPr>
            <a:xfrm>
              <a:off x="3041746" y="1648921"/>
              <a:ext cx="3619239" cy="338554"/>
            </a:xfrm>
            <a:prstGeom prst="rect">
              <a:avLst/>
            </a:prstGeom>
            <a:solidFill>
              <a:schemeClr val="bg2"/>
            </a:solidFill>
          </p:spPr>
          <p:txBody>
            <a:bodyPr wrap="square" lIns="288000" rtlCol="0">
              <a:spAutoFit/>
            </a:bodyPr>
            <a:lstStyle/>
            <a:p>
              <a:r>
                <a:rPr lang="en-GB" sz="1600"/>
                <a:t>No finance or procurement delays</a:t>
              </a:r>
            </a:p>
          </p:txBody>
        </p:sp>
        <p:sp>
          <p:nvSpPr>
            <p:cNvPr id="26" name="TextBox 25">
              <a:extLst>
                <a:ext uri="{FF2B5EF4-FFF2-40B4-BE49-F238E27FC236}">
                  <a16:creationId xmlns:a16="http://schemas.microsoft.com/office/drawing/2014/main" id="{6A3D2B31-3171-D21E-7C39-A1D7B3992111}"/>
                </a:ext>
              </a:extLst>
            </p:cNvPr>
            <p:cNvSpPr txBox="1"/>
            <p:nvPr/>
          </p:nvSpPr>
          <p:spPr>
            <a:xfrm>
              <a:off x="3041746" y="2197416"/>
              <a:ext cx="3060508" cy="338554"/>
            </a:xfrm>
            <a:prstGeom prst="rect">
              <a:avLst/>
            </a:prstGeom>
            <a:solidFill>
              <a:schemeClr val="bg2"/>
            </a:solidFill>
          </p:spPr>
          <p:txBody>
            <a:bodyPr wrap="square" lIns="288000" rtlCol="0">
              <a:spAutoFit/>
            </a:bodyPr>
            <a:lstStyle/>
            <a:p>
              <a:r>
                <a:rPr lang="en-GB" sz="1600"/>
                <a:t>No delivery or install wait</a:t>
              </a:r>
            </a:p>
          </p:txBody>
        </p:sp>
        <p:sp>
          <p:nvSpPr>
            <p:cNvPr id="27" name="TextBox 26">
              <a:extLst>
                <a:ext uri="{FF2B5EF4-FFF2-40B4-BE49-F238E27FC236}">
                  <a16:creationId xmlns:a16="http://schemas.microsoft.com/office/drawing/2014/main" id="{339B989C-5215-E926-66A0-73D5A8B23BE0}"/>
                </a:ext>
              </a:extLst>
            </p:cNvPr>
            <p:cNvSpPr txBox="1"/>
            <p:nvPr/>
          </p:nvSpPr>
          <p:spPr>
            <a:xfrm>
              <a:off x="3041746" y="2745911"/>
              <a:ext cx="2811607" cy="338554"/>
            </a:xfrm>
            <a:prstGeom prst="rect">
              <a:avLst/>
            </a:prstGeom>
            <a:solidFill>
              <a:schemeClr val="bg2"/>
            </a:solidFill>
          </p:spPr>
          <p:txBody>
            <a:bodyPr wrap="square" lIns="288000" rtlCol="0">
              <a:spAutoFit/>
            </a:bodyPr>
            <a:lstStyle/>
            <a:p>
              <a:r>
                <a:rPr lang="en-GB" sz="1600"/>
                <a:t>Wide variety of services</a:t>
              </a:r>
            </a:p>
          </p:txBody>
        </p:sp>
        <p:sp>
          <p:nvSpPr>
            <p:cNvPr id="28" name="TextBox 27">
              <a:extLst>
                <a:ext uri="{FF2B5EF4-FFF2-40B4-BE49-F238E27FC236}">
                  <a16:creationId xmlns:a16="http://schemas.microsoft.com/office/drawing/2014/main" id="{F3114B3B-7224-BC9E-2D27-848185B73FE4}"/>
                </a:ext>
              </a:extLst>
            </p:cNvPr>
            <p:cNvSpPr txBox="1"/>
            <p:nvPr/>
          </p:nvSpPr>
          <p:spPr>
            <a:xfrm>
              <a:off x="3041746" y="3294406"/>
              <a:ext cx="1821011" cy="338554"/>
            </a:xfrm>
            <a:prstGeom prst="rect">
              <a:avLst/>
            </a:prstGeom>
            <a:solidFill>
              <a:schemeClr val="bg2"/>
            </a:solidFill>
          </p:spPr>
          <p:txBody>
            <a:bodyPr wrap="square" lIns="288000" rtlCol="0">
              <a:spAutoFit/>
            </a:bodyPr>
            <a:lstStyle/>
            <a:p>
              <a:r>
                <a:rPr lang="en-GB" sz="1600"/>
                <a:t>Global reach</a:t>
              </a:r>
            </a:p>
          </p:txBody>
        </p:sp>
        <p:sp>
          <p:nvSpPr>
            <p:cNvPr id="29" name="TextBox 28">
              <a:extLst>
                <a:ext uri="{FF2B5EF4-FFF2-40B4-BE49-F238E27FC236}">
                  <a16:creationId xmlns:a16="http://schemas.microsoft.com/office/drawing/2014/main" id="{C88F55DF-8DB7-24B7-825F-34CA09B2F152}"/>
                </a:ext>
              </a:extLst>
            </p:cNvPr>
            <p:cNvSpPr txBox="1"/>
            <p:nvPr/>
          </p:nvSpPr>
          <p:spPr>
            <a:xfrm>
              <a:off x="3041747" y="3842899"/>
              <a:ext cx="2811606" cy="338554"/>
            </a:xfrm>
            <a:prstGeom prst="rect">
              <a:avLst/>
            </a:prstGeom>
            <a:solidFill>
              <a:schemeClr val="bg2"/>
            </a:solidFill>
          </p:spPr>
          <p:txBody>
            <a:bodyPr wrap="square" lIns="288000" rtlCol="0">
              <a:spAutoFit/>
            </a:bodyPr>
            <a:lstStyle/>
            <a:p>
              <a:r>
                <a:rPr lang="en-GB" sz="1600"/>
                <a:t>Always on latest version</a:t>
              </a:r>
            </a:p>
          </p:txBody>
        </p:sp>
      </p:grpSp>
      <p:sp>
        <p:nvSpPr>
          <p:cNvPr id="8" name="Rectangle 7">
            <a:extLst>
              <a:ext uri="{FF2B5EF4-FFF2-40B4-BE49-F238E27FC236}">
                <a16:creationId xmlns:a16="http://schemas.microsoft.com/office/drawing/2014/main" id="{8A3CF759-09AF-F497-FBF9-A0A83B01A932}"/>
              </a:ext>
            </a:extLst>
          </p:cNvPr>
          <p:cNvSpPr/>
          <p:nvPr/>
        </p:nvSpPr>
        <p:spPr>
          <a:xfrm>
            <a:off x="2252442" y="1305859"/>
            <a:ext cx="2312987" cy="465978"/>
          </a:xfrm>
          <a:prstGeom prst="rect">
            <a:avLst/>
          </a:prstGeom>
          <a:no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lIns="90000" rtlCol="0" anchor="ctr"/>
          <a:lstStyle/>
          <a:p>
            <a:pPr algn="ctr"/>
            <a:r>
              <a:rPr lang="en-GB" sz="1600">
                <a:solidFill>
                  <a:schemeClr val="tx1"/>
                </a:solidFill>
                <a:latin typeface="+mj-lt"/>
              </a:rPr>
              <a:t>Speed of delivery</a:t>
            </a:r>
          </a:p>
        </p:txBody>
      </p:sp>
      <p:grpSp>
        <p:nvGrpSpPr>
          <p:cNvPr id="16" name="Group 15">
            <a:extLst>
              <a:ext uri="{FF2B5EF4-FFF2-40B4-BE49-F238E27FC236}">
                <a16:creationId xmlns:a16="http://schemas.microsoft.com/office/drawing/2014/main" id="{0ACA599A-0802-7614-8AD8-59172B8F3333}"/>
              </a:ext>
            </a:extLst>
          </p:cNvPr>
          <p:cNvGrpSpPr/>
          <p:nvPr/>
        </p:nvGrpSpPr>
        <p:grpSpPr>
          <a:xfrm>
            <a:off x="181851" y="2211839"/>
            <a:ext cx="959549" cy="933122"/>
            <a:chOff x="4877210" y="1793110"/>
            <a:chExt cx="565880" cy="550293"/>
          </a:xfrm>
          <a:effectLst>
            <a:outerShdw blurRad="50800" dist="38100" dir="2700000" algn="tl" rotWithShape="0">
              <a:prstClr val="black">
                <a:alpha val="40000"/>
              </a:prstClr>
            </a:outerShdw>
          </a:effectLst>
        </p:grpSpPr>
        <p:sp>
          <p:nvSpPr>
            <p:cNvPr id="17" name="Rectangle: Rounded Corners 16">
              <a:extLst>
                <a:ext uri="{FF2B5EF4-FFF2-40B4-BE49-F238E27FC236}">
                  <a16:creationId xmlns:a16="http://schemas.microsoft.com/office/drawing/2014/main" id="{93C8A3F3-B777-1516-2FD8-288BCA77E24B}"/>
                </a:ext>
              </a:extLst>
            </p:cNvPr>
            <p:cNvSpPr/>
            <p:nvPr/>
          </p:nvSpPr>
          <p:spPr>
            <a:xfrm>
              <a:off x="5023990" y="1793110"/>
              <a:ext cx="419100" cy="4191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A6BC6BE0-4CBB-A9BF-11B3-256458CB2D37}"/>
                </a:ext>
              </a:extLst>
            </p:cNvPr>
            <p:cNvSpPr/>
            <p:nvPr/>
          </p:nvSpPr>
          <p:spPr>
            <a:xfrm>
              <a:off x="4877210" y="2081017"/>
              <a:ext cx="262386" cy="26238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833F83C8-6334-AF00-2655-4CBC2E156895}"/>
                </a:ext>
              </a:extLst>
            </p:cNvPr>
            <p:cNvSpPr/>
            <p:nvPr/>
          </p:nvSpPr>
          <p:spPr>
            <a:xfrm>
              <a:off x="4953794" y="1863725"/>
              <a:ext cx="425021" cy="419100"/>
            </a:xfrm>
            <a:custGeom>
              <a:avLst/>
              <a:gdLst>
                <a:gd name="connsiteX0" fmla="*/ 0 w 395287"/>
                <a:gd name="connsiteY0" fmla="*/ 419100 h 419100"/>
                <a:gd name="connsiteX1" fmla="*/ 395287 w 395287"/>
                <a:gd name="connsiteY1" fmla="*/ 0 h 419100"/>
              </a:gdLst>
              <a:ahLst/>
              <a:cxnLst>
                <a:cxn ang="0">
                  <a:pos x="connsiteX0" y="connsiteY0"/>
                </a:cxn>
                <a:cxn ang="0">
                  <a:pos x="connsiteX1" y="connsiteY1"/>
                </a:cxn>
              </a:cxnLst>
              <a:rect l="l" t="t" r="r" b="b"/>
              <a:pathLst>
                <a:path w="395287" h="419100">
                  <a:moveTo>
                    <a:pt x="0" y="419100"/>
                  </a:moveTo>
                  <a:lnTo>
                    <a:pt x="395287" y="0"/>
                  </a:lnTo>
                </a:path>
              </a:pathLst>
            </a:custGeom>
            <a:noFill/>
            <a:ln>
              <a:solidFill>
                <a:schemeClr val="bg2"/>
              </a:solidFill>
              <a:headEnd type="none"/>
              <a:tailEnd type="arrow"/>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799777E7-64B0-267C-173C-782F5C630F18}"/>
              </a:ext>
            </a:extLst>
          </p:cNvPr>
          <p:cNvGrpSpPr/>
          <p:nvPr/>
        </p:nvGrpSpPr>
        <p:grpSpPr>
          <a:xfrm>
            <a:off x="5687933" y="1828814"/>
            <a:ext cx="3178255" cy="1692508"/>
            <a:chOff x="3041745" y="1536467"/>
            <a:chExt cx="3178255" cy="1692508"/>
          </a:xfrm>
        </p:grpSpPr>
        <p:cxnSp>
          <p:nvCxnSpPr>
            <p:cNvPr id="12" name="Straight Connector 11">
              <a:extLst>
                <a:ext uri="{FF2B5EF4-FFF2-40B4-BE49-F238E27FC236}">
                  <a16:creationId xmlns:a16="http://schemas.microsoft.com/office/drawing/2014/main" id="{9858C9FB-D18F-0C4B-7716-C444A315EEB8}"/>
                </a:ext>
              </a:extLst>
            </p:cNvPr>
            <p:cNvCxnSpPr>
              <a:cxnSpLocks/>
            </p:cNvCxnSpPr>
            <p:nvPr/>
          </p:nvCxnSpPr>
          <p:spPr>
            <a:xfrm>
              <a:off x="3171231" y="1536467"/>
              <a:ext cx="0" cy="1692508"/>
            </a:xfrm>
            <a:prstGeom prst="line">
              <a:avLst/>
            </a:prstGeom>
            <a:ln w="25400">
              <a:solidFill>
                <a:srgbClr val="51AFBF"/>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20A3C1-350D-0966-DF75-DA0427CB59DF}"/>
                </a:ext>
              </a:extLst>
            </p:cNvPr>
            <p:cNvSpPr txBox="1"/>
            <p:nvPr/>
          </p:nvSpPr>
          <p:spPr>
            <a:xfrm>
              <a:off x="3041745" y="1648921"/>
              <a:ext cx="3178255" cy="338554"/>
            </a:xfrm>
            <a:prstGeom prst="rect">
              <a:avLst/>
            </a:prstGeom>
            <a:solidFill>
              <a:schemeClr val="bg2"/>
            </a:solidFill>
          </p:spPr>
          <p:txBody>
            <a:bodyPr wrap="square" lIns="288000" rtlCol="0">
              <a:spAutoFit/>
            </a:bodyPr>
            <a:lstStyle/>
            <a:p>
              <a:r>
                <a:rPr lang="en-GB" sz="1600"/>
                <a:t>'Infinitely’ scalable</a:t>
              </a:r>
            </a:p>
          </p:txBody>
        </p:sp>
        <p:sp>
          <p:nvSpPr>
            <p:cNvPr id="14" name="TextBox 13">
              <a:extLst>
                <a:ext uri="{FF2B5EF4-FFF2-40B4-BE49-F238E27FC236}">
                  <a16:creationId xmlns:a16="http://schemas.microsoft.com/office/drawing/2014/main" id="{20BED45B-A158-6524-8A89-C0FCA8C48805}"/>
                </a:ext>
              </a:extLst>
            </p:cNvPr>
            <p:cNvSpPr txBox="1"/>
            <p:nvPr/>
          </p:nvSpPr>
          <p:spPr>
            <a:xfrm>
              <a:off x="3041746" y="2197416"/>
              <a:ext cx="2781575" cy="338554"/>
            </a:xfrm>
            <a:prstGeom prst="rect">
              <a:avLst/>
            </a:prstGeom>
            <a:solidFill>
              <a:schemeClr val="bg2"/>
            </a:solidFill>
          </p:spPr>
          <p:txBody>
            <a:bodyPr wrap="square" lIns="288000" rtlCol="0">
              <a:spAutoFit/>
            </a:bodyPr>
            <a:lstStyle/>
            <a:p>
              <a:r>
                <a:rPr lang="en-GB" sz="1600"/>
                <a:t>Grow with demand</a:t>
              </a:r>
            </a:p>
          </p:txBody>
        </p:sp>
        <p:sp>
          <p:nvSpPr>
            <p:cNvPr id="15" name="TextBox 14">
              <a:extLst>
                <a:ext uri="{FF2B5EF4-FFF2-40B4-BE49-F238E27FC236}">
                  <a16:creationId xmlns:a16="http://schemas.microsoft.com/office/drawing/2014/main" id="{F7C823B1-4037-7CB1-BD4A-211DB6CD6AD9}"/>
                </a:ext>
              </a:extLst>
            </p:cNvPr>
            <p:cNvSpPr txBox="1"/>
            <p:nvPr/>
          </p:nvSpPr>
          <p:spPr>
            <a:xfrm>
              <a:off x="3041746" y="2745911"/>
              <a:ext cx="3060507" cy="338554"/>
            </a:xfrm>
            <a:prstGeom prst="rect">
              <a:avLst/>
            </a:prstGeom>
            <a:solidFill>
              <a:schemeClr val="bg2"/>
            </a:solidFill>
          </p:spPr>
          <p:txBody>
            <a:bodyPr wrap="square" lIns="288000" rtlCol="0">
              <a:spAutoFit/>
            </a:bodyPr>
            <a:lstStyle/>
            <a:p>
              <a:r>
                <a:rPr lang="en-GB" sz="1600"/>
                <a:t>Minimise up-front cost</a:t>
              </a:r>
            </a:p>
          </p:txBody>
        </p:sp>
      </p:grpSp>
      <p:sp>
        <p:nvSpPr>
          <p:cNvPr id="20" name="Rectangle 19">
            <a:extLst>
              <a:ext uri="{FF2B5EF4-FFF2-40B4-BE49-F238E27FC236}">
                <a16:creationId xmlns:a16="http://schemas.microsoft.com/office/drawing/2014/main" id="{3FB1040F-538B-C23B-59D9-E2FEE9A66D38}"/>
              </a:ext>
            </a:extLst>
          </p:cNvPr>
          <p:cNvSpPr/>
          <p:nvPr/>
        </p:nvSpPr>
        <p:spPr>
          <a:xfrm>
            <a:off x="5977254" y="1305859"/>
            <a:ext cx="2389112" cy="465978"/>
          </a:xfrm>
          <a:prstGeom prst="rect">
            <a:avLst/>
          </a:prstGeom>
          <a:no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lIns="90000" rtlCol="0" anchor="ctr"/>
          <a:lstStyle/>
          <a:p>
            <a:pPr algn="ctr"/>
            <a:r>
              <a:rPr lang="en-GB" sz="1600">
                <a:solidFill>
                  <a:schemeClr val="tx1"/>
                </a:solidFill>
                <a:latin typeface="+mj-lt"/>
              </a:rPr>
              <a:t>Scalability</a:t>
            </a:r>
          </a:p>
        </p:txBody>
      </p:sp>
      <p:sp>
        <p:nvSpPr>
          <p:cNvPr id="9" name="Slide Number Placeholder 4">
            <a:extLst>
              <a:ext uri="{FF2B5EF4-FFF2-40B4-BE49-F238E27FC236}">
                <a16:creationId xmlns:a16="http://schemas.microsoft.com/office/drawing/2014/main" id="{15AD9338-270B-E796-8040-E21E32443CEF}"/>
              </a:ext>
            </a:extLst>
          </p:cNvPr>
          <p:cNvSpPr txBox="1">
            <a:spLocks/>
          </p:cNvSpPr>
          <p:nvPr/>
        </p:nvSpPr>
        <p:spPr>
          <a:xfrm>
            <a:off x="8763480" y="4940876"/>
            <a:ext cx="380520" cy="175637"/>
          </a:xfrm>
          <a:prstGeom prst="rect">
            <a:avLst/>
          </a:prstGeom>
        </p:spPr>
        <p:txBody>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fld id="{6E444623-58D8-4E3E-8C85-44C0CE42EE74}" type="slidenum">
              <a:rPr lang="en-US" sz="800" smtClean="0"/>
              <a:pPr/>
              <a:t>8</a:t>
            </a:fld>
            <a:endParaRPr lang="en-US" sz="800"/>
          </a:p>
        </p:txBody>
      </p:sp>
    </p:spTree>
    <p:extLst>
      <p:ext uri="{BB962C8B-B14F-4D97-AF65-F5344CB8AC3E}">
        <p14:creationId xmlns:p14="http://schemas.microsoft.com/office/powerpoint/2010/main" val="20324336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8.0.6804"/>
  <p:tag name="SLIDO_PRESENTATION_ID" val="4e4c6e52-70bf-4891-892e-69f33323e190"/>
  <p:tag name="SLIDO_EVENT_UUID" val="4532a6a3-7bff-4c65-9b3d-449aadc3a553"/>
  <p:tag name="SLIDO_EVENT_SECTION_UUID" val="3f4a66c4-f0ee-48e2-96ef-0f49a2e7ccbd"/>
</p:tagLst>
</file>

<file path=ppt/theme/theme1.xml><?xml version="1.0" encoding="utf-8"?>
<a:theme xmlns:a="http://schemas.openxmlformats.org/drawingml/2006/main" name="Theme1">
  <a:themeElements>
    <a:clrScheme name="Custom 8">
      <a:dk1>
        <a:srgbClr val="FFFFFF"/>
      </a:dk1>
      <a:lt1>
        <a:srgbClr val="132544"/>
      </a:lt1>
      <a:dk2>
        <a:srgbClr val="ADF0F5"/>
      </a:dk2>
      <a:lt2>
        <a:srgbClr val="003E6B"/>
      </a:lt2>
      <a:accent1>
        <a:srgbClr val="4DDEE7"/>
      </a:accent1>
      <a:accent2>
        <a:srgbClr val="3D53E7"/>
      </a:accent2>
      <a:accent3>
        <a:srgbClr val="C6F2D0"/>
      </a:accent3>
      <a:accent4>
        <a:srgbClr val="C762CB"/>
      </a:accent4>
      <a:accent5>
        <a:srgbClr val="5B3187"/>
      </a:accent5>
      <a:accent6>
        <a:srgbClr val="7FDAA9"/>
      </a:accent6>
      <a:hlink>
        <a:srgbClr val="ADF0F5"/>
      </a:hlink>
      <a:folHlink>
        <a:srgbClr val="B4DCFF"/>
      </a:folHlink>
    </a:clrScheme>
    <a:fontScheme name="Man font">
      <a:majorFont>
        <a:latin typeface="Rubik Medium"/>
        <a:ea typeface=""/>
        <a:cs typeface=""/>
      </a:majorFont>
      <a:minorFont>
        <a:latin typeface="Rubi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ark Royal Blue">
      <a:srgbClr val="003591"/>
    </a:custClr>
    <a:custClr name="Royal Blue Light">
      <a:srgbClr val="B4DCFF"/>
    </a:custClr>
    <a:custClr name="Pink Dark">
      <a:srgbClr val="AA3E7C"/>
    </a:custClr>
    <a:custClr name="Pink">
      <a:srgbClr val="FFBED6"/>
    </a:custClr>
    <a:custClr name="Aqua Blue Dark">
      <a:srgbClr val="005F8A"/>
    </a:custClr>
    <a:custClr name="Aqua Blue Light">
      <a:srgbClr val="ADF0F5"/>
    </a:custClr>
    <a:custClr name="Green Dark">
      <a:srgbClr val="00644B"/>
    </a:custClr>
    <a:custClr name="Fuchsia Light">
      <a:srgbClr val="DCD1FF"/>
    </a:custClr>
    <a:custClr name="Pink Light">
      <a:srgbClr val="FFE6E6"/>
    </a:custClr>
    <a:custClr name="Traffic light green">
      <a:srgbClr val="54B27A"/>
    </a:custClr>
    <a:custClr name="Traffic light orange">
      <a:srgbClr val="E0A42D"/>
    </a:custClr>
    <a:custClr name="Traffic light red">
      <a:srgbClr val="BF2C2C"/>
    </a:custClr>
  </a:custClrLst>
  <a:extLst>
    <a:ext uri="{05A4C25C-085E-4340-85A3-A5531E510DB2}">
      <thm15:themeFamily xmlns:thm15="http://schemas.microsoft.com/office/thememl/2012/main" name="Theme1" id="{A0998713-9FC8-4C75-B39E-4B6E9E6AA763}" vid="{70E93708-8CD1-459E-9D83-936A53A04C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de96b3-9cb3-4d52-b6d3-56e10ce1e134" xsi:nil="true"/>
    <lcf76f155ced4ddcb4097134ff3c332f xmlns="38021c6a-44be-4523-8346-17dfbf87dd69">
      <Terms xmlns="http://schemas.microsoft.com/office/infopath/2007/PartnerControls"/>
    </lcf76f155ced4ddcb4097134ff3c332f>
    <SharedWithUsers xmlns="cade96b3-9cb3-4d52-b6d3-56e10ce1e134">
      <UserInfo>
        <DisplayName>Tom Price (London)</DisplayName>
        <AccountId>359</AccountId>
        <AccountType/>
      </UserInfo>
      <UserInfo>
        <DisplayName>Rebecca Hooper (London)</DisplayName>
        <AccountId>444</AccountId>
        <AccountType/>
      </UserInfo>
    </SharedWithUsers>
  </documentManagement>
</p:properties>
</file>

<file path=customXml/item10.xml><?xml version="1.0" encoding="utf-8"?>
<VariableList UniqueId="56bf89b1-e6f4-43f8-bcb4-569bafc8eded" Name="AD_HOC" ContentType="XML" MajorVersion="0" MinorVersion="1" isLocalCopy="False" IsBaseObject="False" DataSourceId="028c8560-99ad-4531-aba3-f50f48d0ee5b" DataSourceMajorVersion="0" DataSourceMinorVersion="1"/>
</file>

<file path=customXml/item2.xml><?xml version="1.0" encoding="utf-8"?>
<ct:contentTypeSchema xmlns:ct="http://schemas.microsoft.com/office/2006/metadata/contentType" xmlns:ma="http://schemas.microsoft.com/office/2006/metadata/properties/metaAttributes" ct:_="" ma:_="" ma:contentTypeName="Document" ma:contentTypeID="0x0101001F69301622015F408630BC7FE1520400" ma:contentTypeVersion="19" ma:contentTypeDescription="Create a new document." ma:contentTypeScope="" ma:versionID="0ed2dbff056486cacb7c947cbf1e734d">
  <xsd:schema xmlns:xsd="http://www.w3.org/2001/XMLSchema" xmlns:xs="http://www.w3.org/2001/XMLSchema" xmlns:p="http://schemas.microsoft.com/office/2006/metadata/properties" xmlns:ns2="38021c6a-44be-4523-8346-17dfbf87dd69" xmlns:ns3="cade96b3-9cb3-4d52-b6d3-56e10ce1e134" targetNamespace="http://schemas.microsoft.com/office/2006/metadata/properties" ma:root="true" ma:fieldsID="e2e616e8ca7459303aa5bb683db453aa" ns2:_="" ns3:_="">
    <xsd:import namespace="38021c6a-44be-4523-8346-17dfbf87dd69"/>
    <xsd:import namespace="cade96b3-9cb3-4d52-b6d3-56e10ce1e1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21c6a-44be-4523-8346-17dfbf87dd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b290ae-9e39-48cc-990c-0ac802c266ca"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de96b3-9cb3-4d52-b6d3-56e10ce1e13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a01f2a-4d10-4aff-a5bb-11f61a5efbf3}" ma:internalName="TaxCatchAll" ma:showField="CatchAllData" ma:web="cade96b3-9cb3-4d52-b6d3-56e10ce1e1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VariableList UniqueId="f7da5f08-5a0a-47cb-8dd5-bf81356a0568" Name="System" ContentType="XML" MajorVersion="0" MinorVersion="1" isLocalCopy="False" IsBaseObject="False" DataSourceId="17f309b0-ce80-4efd-9c45-78dbaa98080e" DataSourceMajorVersion="0" DataSourceMinorVersion="1"/>
</file>

<file path=customXml/item5.xml><?xml version="1.0" encoding="utf-8"?>
<VariableListDefinition name="Computed" displayName="Computed" id="2ca39426-5afb-4e5c-ac43-38cdcab5b8b6" isdomainofvalue="False" dataSourceId="a8d5982f-25a9-407e-8cff-cfc52fd84fc6"/>
</file>

<file path=customXml/item6.xml><?xml version="1.0" encoding="utf-8"?>
<VariableListDefinition name="System" displayName="System" id="f7da5f08-5a0a-47cb-8dd5-bf81356a0568" isdomainofvalue="False" dataSourceId="17f309b0-ce80-4efd-9c45-78dbaa98080e"/>
</file>

<file path=customXml/item7.xml><?xml version="1.0" encoding="utf-8"?>
<VariableListDefinition name="AD_HOC" displayName="AD_HOC" id="56bf89b1-e6f4-43f8-bcb4-569bafc8eded" isdomainofvalue="False" dataSourceId="028c8560-99ad-4531-aba3-f50f48d0ee5b"/>
</file>

<file path=customXml/item8.xml><?xml version="1.0" encoding="utf-8"?>
<VariableList UniqueId="2ca39426-5afb-4e5c-ac43-38cdcab5b8b6" Name="Computed" ContentType="XML" MajorVersion="0" MinorVersion="1" isLocalCopy="False" IsBaseObject="False" DataSourceId="a8d5982f-25a9-407e-8cff-cfc52fd84fc6" DataSourceMajorVersion="0" DataSourceMinorVersion="1"/>
</file>

<file path=customXml/item9.xml><?xml version="1.0" encoding="utf-8"?>
<AllExternalAdhocVariableMappings/>
</file>

<file path=customXml/itemProps1.xml><?xml version="1.0" encoding="utf-8"?>
<ds:datastoreItem xmlns:ds="http://schemas.openxmlformats.org/officeDocument/2006/customXml" ds:itemID="{95009050-1B0D-4B19-8794-112EB9E00FF8}">
  <ds:schemaRefs>
    <ds:schemaRef ds:uri="http://schemas.microsoft.com/office/2006/documentManagement/types"/>
    <ds:schemaRef ds:uri="http://www.w3.org/XML/1998/namespace"/>
    <ds:schemaRef ds:uri="http://schemas.openxmlformats.org/package/2006/metadata/core-properties"/>
    <ds:schemaRef ds:uri="http://purl.org/dc/terms/"/>
    <ds:schemaRef ds:uri="8241a6b2-e60f-49a3-9505-c10d10fcd6d8"/>
    <ds:schemaRef ds:uri="http://purl.org/dc/elements/1.1/"/>
    <ds:schemaRef ds:uri="http://purl.org/dc/dcmitype/"/>
    <ds:schemaRef ds:uri="http://schemas.microsoft.com/office/infopath/2007/PartnerControls"/>
    <ds:schemaRef ds:uri="067307ec-82c1-4a69-b794-c1c9f89a7c8d"/>
    <ds:schemaRef ds:uri="http://schemas.microsoft.com/office/2006/metadata/properties"/>
    <ds:schemaRef ds:uri="64feec16-eab7-4e46-af86-9df8d9185df6"/>
    <ds:schemaRef ds:uri="cfdf018f-7b78-4307-b740-34375edf8ddc"/>
  </ds:schemaRefs>
</ds:datastoreItem>
</file>

<file path=customXml/itemProps10.xml><?xml version="1.0" encoding="utf-8"?>
<ds:datastoreItem xmlns:ds="http://schemas.openxmlformats.org/officeDocument/2006/customXml" ds:itemID="{22B5DF22-521B-4E24-8230-29C156600ABF}">
  <ds:schemaRefs/>
</ds:datastoreItem>
</file>

<file path=customXml/itemProps2.xml><?xml version="1.0" encoding="utf-8"?>
<ds:datastoreItem xmlns:ds="http://schemas.openxmlformats.org/officeDocument/2006/customXml" ds:itemID="{F892B02C-9F38-40F9-A793-B6CF74865B7A}"/>
</file>

<file path=customXml/itemProps3.xml><?xml version="1.0" encoding="utf-8"?>
<ds:datastoreItem xmlns:ds="http://schemas.openxmlformats.org/officeDocument/2006/customXml" ds:itemID="{E41E6514-C314-40BC-B693-A533322F2CAB}">
  <ds:schemaRefs>
    <ds:schemaRef ds:uri="http://schemas.microsoft.com/sharepoint/v3/contenttype/forms"/>
  </ds:schemaRefs>
</ds:datastoreItem>
</file>

<file path=customXml/itemProps4.xml><?xml version="1.0" encoding="utf-8"?>
<ds:datastoreItem xmlns:ds="http://schemas.openxmlformats.org/officeDocument/2006/customXml" ds:itemID="{5E97433F-BA49-4A03-9F21-49C00862881E}">
  <ds:schemaRefs/>
</ds:datastoreItem>
</file>

<file path=customXml/itemProps5.xml><?xml version="1.0" encoding="utf-8"?>
<ds:datastoreItem xmlns:ds="http://schemas.openxmlformats.org/officeDocument/2006/customXml" ds:itemID="{9DEAF4E2-D553-41F7-97FF-280E43CD0DDF}">
  <ds:schemaRefs/>
</ds:datastoreItem>
</file>

<file path=customXml/itemProps6.xml><?xml version="1.0" encoding="utf-8"?>
<ds:datastoreItem xmlns:ds="http://schemas.openxmlformats.org/officeDocument/2006/customXml" ds:itemID="{A396626A-5685-4664-B7B3-00BBB7A9153D}">
  <ds:schemaRefs/>
</ds:datastoreItem>
</file>

<file path=customXml/itemProps7.xml><?xml version="1.0" encoding="utf-8"?>
<ds:datastoreItem xmlns:ds="http://schemas.openxmlformats.org/officeDocument/2006/customXml" ds:itemID="{55E5F29D-8495-48FF-AE4E-066644A13B79}">
  <ds:schemaRefs/>
</ds:datastoreItem>
</file>

<file path=customXml/itemProps8.xml><?xml version="1.0" encoding="utf-8"?>
<ds:datastoreItem xmlns:ds="http://schemas.openxmlformats.org/officeDocument/2006/customXml" ds:itemID="{99CD23A9-C499-402F-A521-B2B205DB2887}">
  <ds:schemaRefs/>
</ds:datastoreItem>
</file>

<file path=customXml/itemProps9.xml><?xml version="1.0" encoding="utf-8"?>
<ds:datastoreItem xmlns:ds="http://schemas.openxmlformats.org/officeDocument/2006/customXml" ds:itemID="{1C7BE662-CE61-4916-A5B2-48439AA0861A}">
  <ds:schemaRefs/>
</ds:datastoreItem>
</file>

<file path=docProps/app.xml><?xml version="1.0" encoding="utf-8"?>
<Properties xmlns="http://schemas.openxmlformats.org/officeDocument/2006/extended-properties" xmlns:vt="http://schemas.openxmlformats.org/officeDocument/2006/docPropsVTypes">
  <Template/>
  <TotalTime>13</TotalTime>
  <Words>3341</Words>
  <Application>Microsoft Office PowerPoint</Application>
  <PresentationFormat>On-screen Show (16:9)</PresentationFormat>
  <Paragraphs>399</Paragraphs>
  <Slides>20</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Arial Black</vt:lpstr>
      <vt:lpstr>Calibri</vt:lpstr>
      <vt:lpstr>Courier New</vt:lpstr>
      <vt:lpstr>DM Sans</vt:lpstr>
      <vt:lpstr>Graphik Web</vt:lpstr>
      <vt:lpstr>Poppins</vt:lpstr>
      <vt:lpstr>Rubik</vt:lpstr>
      <vt:lpstr>Rubik Medium</vt:lpstr>
      <vt:lpstr>Slack-Lato</vt:lpstr>
      <vt:lpstr>Wingdings</vt:lpstr>
      <vt:lpstr>Theme1</vt:lpstr>
      <vt:lpstr>Where Should Your Models Live? Cloud, On-Prem, or Both?</vt:lpstr>
      <vt:lpstr> </vt:lpstr>
      <vt:lpstr>Cloud Hype</vt:lpstr>
      <vt:lpstr>Why Cloud?</vt:lpstr>
      <vt:lpstr>Cloud Growth</vt:lpstr>
      <vt:lpstr>Why Cloud?</vt:lpstr>
      <vt:lpstr>Cloud vs On-Premises for Quant Research?</vt:lpstr>
      <vt:lpstr>Are Your Models Safe in the Cloud?</vt:lpstr>
      <vt:lpstr>How Much Compute Can I Get? How Fast Can I Get It? </vt:lpstr>
      <vt:lpstr>What about Costs?</vt:lpstr>
      <vt:lpstr>Over 10X Cost When You Look at Cost of Compute Only</vt:lpstr>
      <vt:lpstr>Cost</vt:lpstr>
      <vt:lpstr>Cost</vt:lpstr>
      <vt:lpstr>Why Cloud for Quant Research?</vt:lpstr>
      <vt:lpstr>More Niche Use Cases &amp; Solutions?</vt:lpstr>
      <vt:lpstr>Where Are You On Your Cloud Journey?  What’s Your Destination? </vt:lpstr>
      <vt:lpstr>We See This In Actions Of Other Investment Firms</vt:lpstr>
      <vt:lpstr>Man’s Cloud Strategy</vt:lpstr>
      <vt:lpstr>PowerPoint Presentation</vt:lpstr>
      <vt:lpstr>Important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Meakins (London)</dc:creator>
  <cp:lastModifiedBy>Xuan Le (London)</cp:lastModifiedBy>
  <cp:revision>1</cp:revision>
  <cp:lastPrinted>2023-02-02T09:56:10Z</cp:lastPrinted>
  <dcterms:created xsi:type="dcterms:W3CDTF">2022-04-06T10:47:15Z</dcterms:created>
  <dcterms:modified xsi:type="dcterms:W3CDTF">2025-09-30T08:41:44Z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0x0101001F69301622015F408630BC7FE1520400</vt:lpwstr>
  </property>
  <property fmtid="{D5CDD505-2E9C-101B-9397-08002B2CF9AE}" pid="3" name="MediaServiceImageTags">
    <vt:lpwstr/>
  </property>
</Properties>
</file>