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7"/>
  </p:notesMasterIdLst>
  <p:handoutMasterIdLst>
    <p:handoutMasterId r:id="rId38"/>
  </p:handoutMasterIdLst>
  <p:sldIdLst>
    <p:sldId id="2147479877" r:id="rId5"/>
    <p:sldId id="2147479912" r:id="rId6"/>
    <p:sldId id="473" r:id="rId7"/>
    <p:sldId id="2147479883" r:id="rId8"/>
    <p:sldId id="2147479910" r:id="rId9"/>
    <p:sldId id="474" r:id="rId10"/>
    <p:sldId id="2147479743" r:id="rId11"/>
    <p:sldId id="478" r:id="rId12"/>
    <p:sldId id="2147479707" r:id="rId13"/>
    <p:sldId id="2147479719" r:id="rId14"/>
    <p:sldId id="257" r:id="rId15"/>
    <p:sldId id="264" r:id="rId16"/>
    <p:sldId id="278" r:id="rId17"/>
    <p:sldId id="2147479907" r:id="rId18"/>
    <p:sldId id="661" r:id="rId19"/>
    <p:sldId id="662" r:id="rId20"/>
    <p:sldId id="2147479904" r:id="rId21"/>
    <p:sldId id="2147479906" r:id="rId22"/>
    <p:sldId id="2147479916" r:id="rId23"/>
    <p:sldId id="2147479908" r:id="rId24"/>
    <p:sldId id="256" r:id="rId25"/>
    <p:sldId id="259" r:id="rId26"/>
    <p:sldId id="2147479915" r:id="rId27"/>
    <p:sldId id="2147479711" r:id="rId28"/>
    <p:sldId id="477" r:id="rId29"/>
    <p:sldId id="481" r:id="rId30"/>
    <p:sldId id="2147479914" r:id="rId31"/>
    <p:sldId id="2147479917" r:id="rId32"/>
    <p:sldId id="2147479742" r:id="rId33"/>
    <p:sldId id="2147479874" r:id="rId34"/>
    <p:sldId id="2147479873" r:id="rId35"/>
    <p:sldId id="2147479875" r:id="rId36"/>
  </p:sldIdLst>
  <p:sldSz cx="9144000" cy="6858000" type="letter"/>
  <p:notesSz cx="7023100" cy="9309100"/>
  <p:custDataLst>
    <p:tags r:id="rId39"/>
  </p:custDataLst>
  <p:defaultTextStyle>
    <a:defPPr>
      <a:defRPr lang="en-US"/>
    </a:defPPr>
    <a:lvl1pPr marL="0" algn="l" defTabSz="400827" rtl="0" eaLnBrk="1" latinLnBrk="0" hangingPunct="1">
      <a:defRPr sz="1578" kern="1200">
        <a:solidFill>
          <a:schemeClr val="tx1"/>
        </a:solidFill>
        <a:latin typeface="+mn-lt"/>
        <a:ea typeface="+mn-ea"/>
        <a:cs typeface="+mn-cs"/>
      </a:defRPr>
    </a:lvl1pPr>
    <a:lvl2pPr marL="400827" algn="l" defTabSz="400827" rtl="0" eaLnBrk="1" latinLnBrk="0" hangingPunct="1">
      <a:defRPr sz="1578" kern="1200">
        <a:solidFill>
          <a:schemeClr val="tx1"/>
        </a:solidFill>
        <a:latin typeface="+mn-lt"/>
        <a:ea typeface="+mn-ea"/>
        <a:cs typeface="+mn-cs"/>
      </a:defRPr>
    </a:lvl2pPr>
    <a:lvl3pPr marL="801654" algn="l" defTabSz="400827" rtl="0" eaLnBrk="1" latinLnBrk="0" hangingPunct="1">
      <a:defRPr sz="1578" kern="1200">
        <a:solidFill>
          <a:schemeClr val="tx1"/>
        </a:solidFill>
        <a:latin typeface="+mn-lt"/>
        <a:ea typeface="+mn-ea"/>
        <a:cs typeface="+mn-cs"/>
      </a:defRPr>
    </a:lvl3pPr>
    <a:lvl4pPr marL="1202482" algn="l" defTabSz="400827" rtl="0" eaLnBrk="1" latinLnBrk="0" hangingPunct="1">
      <a:defRPr sz="1578" kern="1200">
        <a:solidFill>
          <a:schemeClr val="tx1"/>
        </a:solidFill>
        <a:latin typeface="+mn-lt"/>
        <a:ea typeface="+mn-ea"/>
        <a:cs typeface="+mn-cs"/>
      </a:defRPr>
    </a:lvl4pPr>
    <a:lvl5pPr marL="1603309" algn="l" defTabSz="400827" rtl="0" eaLnBrk="1" latinLnBrk="0" hangingPunct="1">
      <a:defRPr sz="1578" kern="1200">
        <a:solidFill>
          <a:schemeClr val="tx1"/>
        </a:solidFill>
        <a:latin typeface="+mn-lt"/>
        <a:ea typeface="+mn-ea"/>
        <a:cs typeface="+mn-cs"/>
      </a:defRPr>
    </a:lvl5pPr>
    <a:lvl6pPr marL="2004136" algn="l" defTabSz="400827" rtl="0" eaLnBrk="1" latinLnBrk="0" hangingPunct="1">
      <a:defRPr sz="1578" kern="1200">
        <a:solidFill>
          <a:schemeClr val="tx1"/>
        </a:solidFill>
        <a:latin typeface="+mn-lt"/>
        <a:ea typeface="+mn-ea"/>
        <a:cs typeface="+mn-cs"/>
      </a:defRPr>
    </a:lvl6pPr>
    <a:lvl7pPr marL="2404963" algn="l" defTabSz="400827" rtl="0" eaLnBrk="1" latinLnBrk="0" hangingPunct="1">
      <a:defRPr sz="1578" kern="1200">
        <a:solidFill>
          <a:schemeClr val="tx1"/>
        </a:solidFill>
        <a:latin typeface="+mn-lt"/>
        <a:ea typeface="+mn-ea"/>
        <a:cs typeface="+mn-cs"/>
      </a:defRPr>
    </a:lvl7pPr>
    <a:lvl8pPr marL="2805791" algn="l" defTabSz="400827" rtl="0" eaLnBrk="1" latinLnBrk="0" hangingPunct="1">
      <a:defRPr sz="1578" kern="1200">
        <a:solidFill>
          <a:schemeClr val="tx1"/>
        </a:solidFill>
        <a:latin typeface="+mn-lt"/>
        <a:ea typeface="+mn-ea"/>
        <a:cs typeface="+mn-cs"/>
      </a:defRPr>
    </a:lvl8pPr>
    <a:lvl9pPr marL="3206618" algn="l" defTabSz="400827" rtl="0" eaLnBrk="1" latinLnBrk="0" hangingPunct="1">
      <a:defRPr sz="1578" kern="1200">
        <a:solidFill>
          <a:schemeClr val="tx1"/>
        </a:solidFill>
        <a:latin typeface="+mn-lt"/>
        <a:ea typeface="+mn-ea"/>
        <a:cs typeface="+mn-cs"/>
      </a:defRPr>
    </a:lvl9pPr>
  </p:defaultTextStyle>
  <p:extLst>
    <p:ext uri="{EFAFB233-063F-42B5-8137-9DF3F51BA10A}">
      <p15:sldGuideLst xmlns:p15="http://schemas.microsoft.com/office/powerpoint/2012/main">
        <p15:guide id="1" pos="771" userDrawn="1">
          <p15:clr>
            <a:srgbClr val="F26B43"/>
          </p15:clr>
        </p15:guide>
        <p15:guide id="2" orient="horz" pos="2160">
          <p15:clr>
            <a:srgbClr val="A4A3A4"/>
          </p15:clr>
        </p15:guide>
        <p15:guide id="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632"/>
    <a:srgbClr val="255BE2"/>
    <a:srgbClr val="CDD2F4"/>
    <a:srgbClr val="FAF7F4"/>
    <a:srgbClr val="BB9A71"/>
    <a:srgbClr val="D5C1A8"/>
    <a:srgbClr val="DFD0BE"/>
    <a:srgbClr val="EAE0D3"/>
    <a:srgbClr val="F4EFE9"/>
    <a:srgbClr val="255B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53B12-6781-4770-924F-43FD221A508C}" v="650" dt="2025-10-01T12:47:55.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247" autoAdjust="0"/>
  </p:normalViewPr>
  <p:slideViewPr>
    <p:cSldViewPr snapToGrid="0">
      <p:cViewPr varScale="1">
        <p:scale>
          <a:sx n="192" d="100"/>
          <a:sy n="192" d="100"/>
        </p:scale>
        <p:origin x="1541" y="110"/>
      </p:cViewPr>
      <p:guideLst>
        <p:guide pos="771"/>
        <p:guide orient="horz" pos="2160"/>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lien, Mael [MKTS]" userId="62497c57-b845-442a-ba37-36fb3cf5f025" providerId="ADAL" clId="{A3269C8B-E3AA-4183-A793-4B91E8A2A7E0}"/>
    <pc:docChg chg="undo custSel modSld">
      <pc:chgData name="Illien, Mael [MKTS]" userId="62497c57-b845-442a-ba37-36fb3cf5f025" providerId="ADAL" clId="{A3269C8B-E3AA-4183-A793-4B91E8A2A7E0}" dt="2025-09-18T16:33:49.095" v="1489" actId="207"/>
      <pc:docMkLst>
        <pc:docMk/>
      </pc:docMkLst>
      <pc:sldChg chg="addSp delSp modSp mod">
        <pc:chgData name="Illien, Mael [MKTS]" userId="62497c57-b845-442a-ba37-36fb3cf5f025" providerId="ADAL" clId="{A3269C8B-E3AA-4183-A793-4B91E8A2A7E0}" dt="2025-09-18T16:33:49.095" v="1489" actId="207"/>
        <pc:sldMkLst>
          <pc:docMk/>
          <pc:sldMk cId="2905951711" sldId="473"/>
        </pc:sldMkLst>
        <pc:spChg chg="add mod ord">
          <ac:chgData name="Illien, Mael [MKTS]" userId="62497c57-b845-442a-ba37-36fb3cf5f025" providerId="ADAL" clId="{A3269C8B-E3AA-4183-A793-4B91E8A2A7E0}" dt="2025-09-18T16:13:09.843" v="952" actId="164"/>
          <ac:spMkLst>
            <pc:docMk/>
            <pc:sldMk cId="2905951711" sldId="473"/>
            <ac:spMk id="2" creationId="{9AAF9623-9E7A-C0F5-DE04-6AAEE7EAD587}"/>
          </ac:spMkLst>
        </pc:spChg>
        <pc:spChg chg="mod">
          <ac:chgData name="Illien, Mael [MKTS]" userId="62497c57-b845-442a-ba37-36fb3cf5f025" providerId="ADAL" clId="{A3269C8B-E3AA-4183-A793-4B91E8A2A7E0}" dt="2025-09-18T16:11:00.306" v="931" actId="122"/>
          <ac:spMkLst>
            <pc:docMk/>
            <pc:sldMk cId="2905951711" sldId="473"/>
            <ac:spMk id="5" creationId="{9F0312B8-6505-D053-A638-83E10D78A51B}"/>
          </ac:spMkLst>
        </pc:spChg>
        <pc:spChg chg="add del mod ord">
          <ac:chgData name="Illien, Mael [MKTS]" userId="62497c57-b845-442a-ba37-36fb3cf5f025" providerId="ADAL" clId="{A3269C8B-E3AA-4183-A793-4B91E8A2A7E0}" dt="2025-09-18T16:27:48.868" v="1372" actId="1076"/>
          <ac:spMkLst>
            <pc:docMk/>
            <pc:sldMk cId="2905951711" sldId="473"/>
            <ac:spMk id="18" creationId="{4EE6BBDC-6453-AB32-CA54-2C5EDBC49B3A}"/>
          </ac:spMkLst>
        </pc:spChg>
        <pc:spChg chg="mod">
          <ac:chgData name="Illien, Mael [MKTS]" userId="62497c57-b845-442a-ba37-36fb3cf5f025" providerId="ADAL" clId="{A3269C8B-E3AA-4183-A793-4B91E8A2A7E0}" dt="2025-09-18T16:11:00.306" v="931" actId="122"/>
          <ac:spMkLst>
            <pc:docMk/>
            <pc:sldMk cId="2905951711" sldId="473"/>
            <ac:spMk id="37" creationId="{854FEDB7-FF63-F3C1-95C5-847EB8A90C9A}"/>
          </ac:spMkLst>
        </pc:spChg>
        <pc:spChg chg="add mod">
          <ac:chgData name="Illien, Mael [MKTS]" userId="62497c57-b845-442a-ba37-36fb3cf5f025" providerId="ADAL" clId="{A3269C8B-E3AA-4183-A793-4B91E8A2A7E0}" dt="2025-09-18T16:13:09.843" v="952" actId="164"/>
          <ac:spMkLst>
            <pc:docMk/>
            <pc:sldMk cId="2905951711" sldId="473"/>
            <ac:spMk id="46" creationId="{5E0D8CDB-990C-C72D-4361-03309FEC1C48}"/>
          </ac:spMkLst>
        </pc:spChg>
        <pc:spChg chg="add mod">
          <ac:chgData name="Illien, Mael [MKTS]" userId="62497c57-b845-442a-ba37-36fb3cf5f025" providerId="ADAL" clId="{A3269C8B-E3AA-4183-A793-4B91E8A2A7E0}" dt="2025-09-18T16:33:19.972" v="1485" actId="1076"/>
          <ac:spMkLst>
            <pc:docMk/>
            <pc:sldMk cId="2905951711" sldId="473"/>
            <ac:spMk id="53" creationId="{F73E4C19-BBAF-55AF-273B-CD1B28E10297}"/>
          </ac:spMkLst>
        </pc:spChg>
        <pc:spChg chg="add mod">
          <ac:chgData name="Illien, Mael [MKTS]" userId="62497c57-b845-442a-ba37-36fb3cf5f025" providerId="ADAL" clId="{A3269C8B-E3AA-4183-A793-4B91E8A2A7E0}" dt="2025-09-18T16:13:09.843" v="952" actId="164"/>
          <ac:spMkLst>
            <pc:docMk/>
            <pc:sldMk cId="2905951711" sldId="473"/>
            <ac:spMk id="54" creationId="{8268133C-85BA-7C24-DE05-CFDACB6D82FB}"/>
          </ac:spMkLst>
        </pc:spChg>
        <pc:spChg chg="add mod">
          <ac:chgData name="Illien, Mael [MKTS]" userId="62497c57-b845-442a-ba37-36fb3cf5f025" providerId="ADAL" clId="{A3269C8B-E3AA-4183-A793-4B91E8A2A7E0}" dt="2025-09-18T16:13:09.843" v="952" actId="164"/>
          <ac:spMkLst>
            <pc:docMk/>
            <pc:sldMk cId="2905951711" sldId="473"/>
            <ac:spMk id="55" creationId="{A1E189B0-9FED-C426-A36B-B07F21E81924}"/>
          </ac:spMkLst>
        </pc:spChg>
        <pc:spChg chg="add mod">
          <ac:chgData name="Illien, Mael [MKTS]" userId="62497c57-b845-442a-ba37-36fb3cf5f025" providerId="ADAL" clId="{A3269C8B-E3AA-4183-A793-4B91E8A2A7E0}" dt="2025-09-18T16:13:09.843" v="952" actId="164"/>
          <ac:spMkLst>
            <pc:docMk/>
            <pc:sldMk cId="2905951711" sldId="473"/>
            <ac:spMk id="56" creationId="{5E88A944-53A5-1302-328E-00EA3039FB91}"/>
          </ac:spMkLst>
        </pc:spChg>
        <pc:spChg chg="add mod">
          <ac:chgData name="Illien, Mael [MKTS]" userId="62497c57-b845-442a-ba37-36fb3cf5f025" providerId="ADAL" clId="{A3269C8B-E3AA-4183-A793-4B91E8A2A7E0}" dt="2025-09-18T16:13:09.843" v="952" actId="164"/>
          <ac:spMkLst>
            <pc:docMk/>
            <pc:sldMk cId="2905951711" sldId="473"/>
            <ac:spMk id="57" creationId="{E39926B7-C4BB-05CD-B2F2-A58E851A48D5}"/>
          </ac:spMkLst>
        </pc:spChg>
        <pc:spChg chg="add mod">
          <ac:chgData name="Illien, Mael [MKTS]" userId="62497c57-b845-442a-ba37-36fb3cf5f025" providerId="ADAL" clId="{A3269C8B-E3AA-4183-A793-4B91E8A2A7E0}" dt="2025-09-18T16:26:55.463" v="1360" actId="1037"/>
          <ac:spMkLst>
            <pc:docMk/>
            <pc:sldMk cId="2905951711" sldId="473"/>
            <ac:spMk id="58" creationId="{C4A75660-9E8D-2197-CD73-2F15981732E6}"/>
          </ac:spMkLst>
        </pc:spChg>
        <pc:spChg chg="add mod">
          <ac:chgData name="Illien, Mael [MKTS]" userId="62497c57-b845-442a-ba37-36fb3cf5f025" providerId="ADAL" clId="{A3269C8B-E3AA-4183-A793-4B91E8A2A7E0}" dt="2025-09-18T16:13:09.843" v="952" actId="164"/>
          <ac:spMkLst>
            <pc:docMk/>
            <pc:sldMk cId="2905951711" sldId="473"/>
            <ac:spMk id="100" creationId="{32CDF247-7667-A95E-3C61-1D4EF11F3BB4}"/>
          </ac:spMkLst>
        </pc:spChg>
        <pc:spChg chg="add mod">
          <ac:chgData name="Illien, Mael [MKTS]" userId="62497c57-b845-442a-ba37-36fb3cf5f025" providerId="ADAL" clId="{A3269C8B-E3AA-4183-A793-4B91E8A2A7E0}" dt="2025-09-18T16:14:00.721" v="990" actId="1076"/>
          <ac:spMkLst>
            <pc:docMk/>
            <pc:sldMk cId="2905951711" sldId="473"/>
            <ac:spMk id="111" creationId="{1B3509CB-03A4-6005-F0CE-34A7966971DD}"/>
          </ac:spMkLst>
        </pc:spChg>
        <pc:spChg chg="add mod">
          <ac:chgData name="Illien, Mael [MKTS]" userId="62497c57-b845-442a-ba37-36fb3cf5f025" providerId="ADAL" clId="{A3269C8B-E3AA-4183-A793-4B91E8A2A7E0}" dt="2025-09-18T16:30:45.793" v="1403" actId="1076"/>
          <ac:spMkLst>
            <pc:docMk/>
            <pc:sldMk cId="2905951711" sldId="473"/>
            <ac:spMk id="113" creationId="{18917218-BAB3-8A84-6F68-7F0605A1F8B2}"/>
          </ac:spMkLst>
        </pc:spChg>
        <pc:spChg chg="add mod">
          <ac:chgData name="Illien, Mael [MKTS]" userId="62497c57-b845-442a-ba37-36fb3cf5f025" providerId="ADAL" clId="{A3269C8B-E3AA-4183-A793-4B91E8A2A7E0}" dt="2025-09-18T16:33:26.629" v="1487" actId="1076"/>
          <ac:spMkLst>
            <pc:docMk/>
            <pc:sldMk cId="2905951711" sldId="473"/>
            <ac:spMk id="115" creationId="{61B4043F-8832-380B-9A49-88D28AB65BB0}"/>
          </ac:spMkLst>
        </pc:spChg>
        <pc:spChg chg="add mod">
          <ac:chgData name="Illien, Mael [MKTS]" userId="62497c57-b845-442a-ba37-36fb3cf5f025" providerId="ADAL" clId="{A3269C8B-E3AA-4183-A793-4B91E8A2A7E0}" dt="2025-09-18T16:33:49.095" v="1489" actId="207"/>
          <ac:spMkLst>
            <pc:docMk/>
            <pc:sldMk cId="2905951711" sldId="473"/>
            <ac:spMk id="122" creationId="{3C340EF2-E271-F8F3-D635-0539C3652438}"/>
          </ac:spMkLst>
        </pc:spChg>
        <pc:grpChg chg="add mod">
          <ac:chgData name="Illien, Mael [MKTS]" userId="62497c57-b845-442a-ba37-36fb3cf5f025" providerId="ADAL" clId="{A3269C8B-E3AA-4183-A793-4B91E8A2A7E0}" dt="2025-09-18T16:14:07.082" v="991" actId="1076"/>
          <ac:grpSpMkLst>
            <pc:docMk/>
            <pc:sldMk cId="2905951711" sldId="473"/>
            <ac:grpSpMk id="109" creationId="{9A7E643D-0059-183F-4EFA-BA02F127E150}"/>
          </ac:grpSpMkLst>
        </pc:grpChg>
        <pc:cxnChg chg="add mod">
          <ac:chgData name="Illien, Mael [MKTS]" userId="62497c57-b845-442a-ba37-36fb3cf5f025" providerId="ADAL" clId="{A3269C8B-E3AA-4183-A793-4B91E8A2A7E0}" dt="2025-09-18T16:12:57.323" v="950" actId="14100"/>
          <ac:cxnSpMkLst>
            <pc:docMk/>
            <pc:sldMk cId="2905951711" sldId="473"/>
            <ac:cxnSpMk id="36" creationId="{F4DF5191-86BE-94A0-4BD2-163528C62947}"/>
          </ac:cxnSpMkLst>
        </pc:cxnChg>
        <pc:cxnChg chg="add mod">
          <ac:chgData name="Illien, Mael [MKTS]" userId="62497c57-b845-442a-ba37-36fb3cf5f025" providerId="ADAL" clId="{A3269C8B-E3AA-4183-A793-4B91E8A2A7E0}" dt="2025-09-18T16:12:47.058" v="949" actId="1076"/>
          <ac:cxnSpMkLst>
            <pc:docMk/>
            <pc:sldMk cId="2905951711" sldId="473"/>
            <ac:cxnSpMk id="40" creationId="{E261C761-D651-BACE-5137-5D16AC76E03D}"/>
          </ac:cxnSpMkLst>
        </pc:cxnChg>
        <pc:cxnChg chg="add mod">
          <ac:chgData name="Illien, Mael [MKTS]" userId="62497c57-b845-442a-ba37-36fb3cf5f025" providerId="ADAL" clId="{A3269C8B-E3AA-4183-A793-4B91E8A2A7E0}" dt="2025-09-18T16:13:09.843" v="952" actId="164"/>
          <ac:cxnSpMkLst>
            <pc:docMk/>
            <pc:sldMk cId="2905951711" sldId="473"/>
            <ac:cxnSpMk id="42" creationId="{56DC7B74-D14D-3975-C011-51954AEAB972}"/>
          </ac:cxnSpMkLst>
        </pc:cxnChg>
        <pc:cxnChg chg="add mod">
          <ac:chgData name="Illien, Mael [MKTS]" userId="62497c57-b845-442a-ba37-36fb3cf5f025" providerId="ADAL" clId="{A3269C8B-E3AA-4183-A793-4B91E8A2A7E0}" dt="2025-09-18T16:12:18.681" v="945" actId="1076"/>
          <ac:cxnSpMkLst>
            <pc:docMk/>
            <pc:sldMk cId="2905951711" sldId="473"/>
            <ac:cxnSpMk id="91" creationId="{AB8BA542-B353-00D6-66BB-441644807BDC}"/>
          </ac:cxnSpMkLst>
        </pc:cxnChg>
        <pc:cxnChg chg="add mod">
          <ac:chgData name="Illien, Mael [MKTS]" userId="62497c57-b845-442a-ba37-36fb3cf5f025" providerId="ADAL" clId="{A3269C8B-E3AA-4183-A793-4B91E8A2A7E0}" dt="2025-09-18T16:26:55.463" v="1360" actId="1037"/>
          <ac:cxnSpMkLst>
            <pc:docMk/>
            <pc:sldMk cId="2905951711" sldId="473"/>
            <ac:cxnSpMk id="96" creationId="{6FD75519-6500-28AC-3EEF-8D34FF7CCAA1}"/>
          </ac:cxnSpMkLst>
        </pc:cxnChg>
        <pc:cxnChg chg="add mod">
          <ac:chgData name="Illien, Mael [MKTS]" userId="62497c57-b845-442a-ba37-36fb3cf5f025" providerId="ADAL" clId="{A3269C8B-E3AA-4183-A793-4B91E8A2A7E0}" dt="2025-09-18T16:11:15.506" v="935" actId="14100"/>
          <ac:cxnSpMkLst>
            <pc:docMk/>
            <pc:sldMk cId="2905951711" sldId="473"/>
            <ac:cxnSpMk id="99" creationId="{E3CCE0BF-CC07-E1AD-2AF6-9292EA36905F}"/>
          </ac:cxnSpMkLst>
        </pc:cxnChg>
        <pc:cxnChg chg="add mod">
          <ac:chgData name="Illien, Mael [MKTS]" userId="62497c57-b845-442a-ba37-36fb3cf5f025" providerId="ADAL" clId="{A3269C8B-E3AA-4183-A793-4B91E8A2A7E0}" dt="2025-09-18T16:30:13.822" v="1400" actId="13822"/>
          <ac:cxnSpMkLst>
            <pc:docMk/>
            <pc:sldMk cId="2905951711" sldId="473"/>
            <ac:cxnSpMk id="119" creationId="{29A03D24-98AB-B7AE-9568-EBA440DEC239}"/>
          </ac:cxnSpMkLst>
        </pc:cxnChg>
      </pc:sldChg>
    </pc:docChg>
  </pc:docChgLst>
  <pc:docChgLst>
    <pc:chgData name="Illien, Mael [MKTS]" userId="S::mi26915@citi.com::62497c57-b845-442a-ba37-36fb3cf5f025" providerId="AD" clId="Web-{6D7C1DE0-399B-BB14-DC12-C720AC761FDC}"/>
    <pc:docChg chg="modSld">
      <pc:chgData name="Illien, Mael [MKTS]" userId="S::mi26915@citi.com::62497c57-b845-442a-ba37-36fb3cf5f025" providerId="AD" clId="Web-{6D7C1DE0-399B-BB14-DC12-C720AC761FDC}" dt="2025-09-15T19:35:47.894" v="176"/>
      <pc:docMkLst>
        <pc:docMk/>
      </pc:docMkLst>
      <pc:sldChg chg="addSp delSp modSp">
        <pc:chgData name="Illien, Mael [MKTS]" userId="S::mi26915@citi.com::62497c57-b845-442a-ba37-36fb3cf5f025" providerId="AD" clId="Web-{6D7C1DE0-399B-BB14-DC12-C720AC761FDC}" dt="2025-09-15T19:18:47.143" v="105"/>
        <pc:sldMkLst>
          <pc:docMk/>
          <pc:sldMk cId="1610266378" sldId="264"/>
        </pc:sldMkLst>
        <pc:picChg chg="mod modCrop">
          <ac:chgData name="Illien, Mael [MKTS]" userId="S::mi26915@citi.com::62497c57-b845-442a-ba37-36fb3cf5f025" providerId="AD" clId="Web-{6D7C1DE0-399B-BB14-DC12-C720AC761FDC}" dt="2025-09-15T19:09:34.188" v="59" actId="1076"/>
          <ac:picMkLst>
            <pc:docMk/>
            <pc:sldMk cId="1610266378" sldId="264"/>
            <ac:picMk id="4" creationId="{99DEE95A-FD1D-15B2-7081-023F4992DBA7}"/>
          </ac:picMkLst>
        </pc:picChg>
      </pc:sldChg>
      <pc:sldChg chg="addSp delSp modSp">
        <pc:chgData name="Illien, Mael [MKTS]" userId="S::mi26915@citi.com::62497c57-b845-442a-ba37-36fb3cf5f025" providerId="AD" clId="Web-{6D7C1DE0-399B-BB14-DC12-C720AC761FDC}" dt="2025-09-15T19:18:17.081" v="101" actId="1076"/>
        <pc:sldMkLst>
          <pc:docMk/>
          <pc:sldMk cId="4230825888" sldId="276"/>
        </pc:sldMkLst>
      </pc:sldChg>
      <pc:sldChg chg="addSp delSp modSp">
        <pc:chgData name="Illien, Mael [MKTS]" userId="S::mi26915@citi.com::62497c57-b845-442a-ba37-36fb3cf5f025" providerId="AD" clId="Web-{6D7C1DE0-399B-BB14-DC12-C720AC761FDC}" dt="2025-09-15T19:18:49.737" v="106"/>
        <pc:sldMkLst>
          <pc:docMk/>
          <pc:sldMk cId="1850522726" sldId="278"/>
        </pc:sldMkLst>
        <pc:spChg chg="add mod ord modVis">
          <ac:chgData name="Illien, Mael [MKTS]" userId="S::mi26915@citi.com::62497c57-b845-442a-ba37-36fb3cf5f025" providerId="AD" clId="Web-{6D7C1DE0-399B-BB14-DC12-C720AC761FDC}" dt="2025-09-15T19:05:06.703" v="21" actId="14100"/>
          <ac:spMkLst>
            <pc:docMk/>
            <pc:sldMk cId="1850522726" sldId="278"/>
            <ac:spMk id="5" creationId="{4656E791-CFE3-ABAB-3BDF-61CC993A098E}"/>
          </ac:spMkLst>
        </pc:spChg>
        <pc:spChg chg="mod">
          <ac:chgData name="Illien, Mael [MKTS]" userId="S::mi26915@citi.com::62497c57-b845-442a-ba37-36fb3cf5f025" providerId="AD" clId="Web-{6D7C1DE0-399B-BB14-DC12-C720AC761FDC}" dt="2025-09-15T19:09:19.876" v="57" actId="1076"/>
          <ac:spMkLst>
            <pc:docMk/>
            <pc:sldMk cId="1850522726" sldId="278"/>
            <ac:spMk id="11" creationId="{3630473A-0D10-16D6-CA71-FC99148274F8}"/>
          </ac:spMkLst>
        </pc:spChg>
        <pc:picChg chg="mod modCrop">
          <ac:chgData name="Illien, Mael [MKTS]" userId="S::mi26915@citi.com::62497c57-b845-442a-ba37-36fb3cf5f025" providerId="AD" clId="Web-{6D7C1DE0-399B-BB14-DC12-C720AC761FDC}" dt="2025-09-15T19:17:00.862" v="86" actId="14100"/>
          <ac:picMkLst>
            <pc:docMk/>
            <pc:sldMk cId="1850522726" sldId="278"/>
            <ac:picMk id="4" creationId="{299E1A11-AE26-1FEE-853A-C5DB66789C2D}"/>
          </ac:picMkLst>
        </pc:picChg>
      </pc:sldChg>
      <pc:sldChg chg="addSp delSp modSp">
        <pc:chgData name="Illien, Mael [MKTS]" userId="S::mi26915@citi.com::62497c57-b845-442a-ba37-36fb3cf5f025" providerId="AD" clId="Web-{6D7C1DE0-399B-BB14-DC12-C720AC761FDC}" dt="2025-09-15T19:35:47.894" v="176"/>
        <pc:sldMkLst>
          <pc:docMk/>
          <pc:sldMk cId="2905951711" sldId="473"/>
        </pc:sldMkLst>
        <pc:spChg chg="add mod ord topLvl">
          <ac:chgData name="Illien, Mael [MKTS]" userId="S::mi26915@citi.com::62497c57-b845-442a-ba37-36fb3cf5f025" providerId="AD" clId="Web-{6D7C1DE0-399B-BB14-DC12-C720AC761FDC}" dt="2025-09-15T19:35:10.128" v="162"/>
          <ac:spMkLst>
            <pc:docMk/>
            <pc:sldMk cId="2905951711" sldId="473"/>
            <ac:spMk id="18" creationId="{4EE6BBDC-6453-AB32-CA54-2C5EDBC49B3A}"/>
          </ac:spMkLst>
        </pc:spChg>
        <pc:spChg chg="add">
          <ac:chgData name="Illien, Mael [MKTS]" userId="S::mi26915@citi.com::62497c57-b845-442a-ba37-36fb3cf5f025" providerId="AD" clId="Web-{6D7C1DE0-399B-BB14-DC12-C720AC761FDC}" dt="2025-09-15T19:30:11.831" v="127"/>
          <ac:spMkLst>
            <pc:docMk/>
            <pc:sldMk cId="2905951711" sldId="473"/>
            <ac:spMk id="37" creationId="{854FEDB7-FF63-F3C1-95C5-847EB8A90C9A}"/>
          </ac:spMkLst>
        </pc:spChg>
      </pc:sldChg>
      <pc:sldChg chg="addSp delSp modSp">
        <pc:chgData name="Illien, Mael [MKTS]" userId="S::mi26915@citi.com::62497c57-b845-442a-ba37-36fb3cf5f025" providerId="AD" clId="Web-{6D7C1DE0-399B-BB14-DC12-C720AC761FDC}" dt="2025-09-15T19:33:59.909" v="157" actId="1076"/>
        <pc:sldMkLst>
          <pc:docMk/>
          <pc:sldMk cId="522448925" sldId="474"/>
        </pc:sldMkLst>
        <pc:spChg chg="add ord">
          <ac:chgData name="Illien, Mael [MKTS]" userId="S::mi26915@citi.com::62497c57-b845-442a-ba37-36fb3cf5f025" providerId="AD" clId="Web-{6D7C1DE0-399B-BB14-DC12-C720AC761FDC}" dt="2025-09-15T19:29:26.097" v="121"/>
          <ac:spMkLst>
            <pc:docMk/>
            <pc:sldMk cId="522448925" sldId="474"/>
            <ac:spMk id="7" creationId="{56E4E114-AD6B-2A41-1DE6-6F0940C329A5}"/>
          </ac:spMkLst>
        </pc:spChg>
        <pc:spChg chg="add mod">
          <ac:chgData name="Illien, Mael [MKTS]" userId="S::mi26915@citi.com::62497c57-b845-442a-ba37-36fb3cf5f025" providerId="AD" clId="Web-{6D7C1DE0-399B-BB14-DC12-C720AC761FDC}" dt="2025-09-15T19:29:41.143" v="124" actId="20577"/>
          <ac:spMkLst>
            <pc:docMk/>
            <pc:sldMk cId="522448925" sldId="474"/>
            <ac:spMk id="18" creationId="{95271B28-730D-158E-A7CC-3AAA09382FAE}"/>
          </ac:spMkLst>
        </pc:spChg>
        <pc:grpChg chg="mod">
          <ac:chgData name="Illien, Mael [MKTS]" userId="S::mi26915@citi.com::62497c57-b845-442a-ba37-36fb3cf5f025" providerId="AD" clId="Web-{6D7C1DE0-399B-BB14-DC12-C720AC761FDC}" dt="2025-09-15T19:32:40.706" v="143" actId="1076"/>
          <ac:grpSpMkLst>
            <pc:docMk/>
            <pc:sldMk cId="522448925" sldId="474"/>
            <ac:grpSpMk id="8" creationId="{40D71145-47B5-E54E-7269-A20C08828F85}"/>
          </ac:grpSpMkLst>
        </pc:grpChg>
        <pc:grpChg chg="mod">
          <ac:chgData name="Illien, Mael [MKTS]" userId="S::mi26915@citi.com::62497c57-b845-442a-ba37-36fb3cf5f025" providerId="AD" clId="Web-{6D7C1DE0-399B-BB14-DC12-C720AC761FDC}" dt="2025-09-15T19:32:51.503" v="144" actId="1076"/>
          <ac:grpSpMkLst>
            <pc:docMk/>
            <pc:sldMk cId="522448925" sldId="474"/>
            <ac:grpSpMk id="14" creationId="{E2500A0B-0746-D183-EBE9-2D3BF406DC14}"/>
          </ac:grpSpMkLst>
        </pc:grpChg>
        <pc:picChg chg="mod">
          <ac:chgData name="Illien, Mael [MKTS]" userId="S::mi26915@citi.com::62497c57-b845-442a-ba37-36fb3cf5f025" providerId="AD" clId="Web-{6D7C1DE0-399B-BB14-DC12-C720AC761FDC}" dt="2025-09-15T19:32:40.675" v="142" actId="1076"/>
          <ac:picMkLst>
            <pc:docMk/>
            <pc:sldMk cId="522448925" sldId="474"/>
            <ac:picMk id="3" creationId="{74BBCDA0-6A85-2556-AF5C-16B1C575F75E}"/>
          </ac:picMkLst>
        </pc:picChg>
        <pc:picChg chg="mod">
          <ac:chgData name="Illien, Mael [MKTS]" userId="S::mi26915@citi.com::62497c57-b845-442a-ba37-36fb3cf5f025" providerId="AD" clId="Web-{6D7C1DE0-399B-BB14-DC12-C720AC761FDC}" dt="2025-09-15T19:32:54.472" v="145" actId="1076"/>
          <ac:picMkLst>
            <pc:docMk/>
            <pc:sldMk cId="522448925" sldId="474"/>
            <ac:picMk id="4" creationId="{75B90F1B-53C6-7378-995F-684A475C2AE5}"/>
          </ac:picMkLst>
        </pc:picChg>
        <pc:picChg chg="mod">
          <ac:chgData name="Illien, Mael [MKTS]" userId="S::mi26915@citi.com::62497c57-b845-442a-ba37-36fb3cf5f025" providerId="AD" clId="Web-{6D7C1DE0-399B-BB14-DC12-C720AC761FDC}" dt="2025-09-15T19:33:59.909" v="157" actId="1076"/>
          <ac:picMkLst>
            <pc:docMk/>
            <pc:sldMk cId="522448925" sldId="474"/>
            <ac:picMk id="12" creationId="{FEBA5176-5F1B-D50C-5908-76B7A92EBDDF}"/>
          </ac:picMkLst>
        </pc:picChg>
      </pc:sldChg>
      <pc:sldChg chg="addSp delSp modSp">
        <pc:chgData name="Illien, Mael [MKTS]" userId="S::mi26915@citi.com::62497c57-b845-442a-ba37-36fb3cf5f025" providerId="AD" clId="Web-{6D7C1DE0-399B-BB14-DC12-C720AC761FDC}" dt="2025-09-15T19:31:01.550" v="134" actId="14100"/>
        <pc:sldMkLst>
          <pc:docMk/>
          <pc:sldMk cId="703617021" sldId="2147479876"/>
        </pc:sldMkLst>
      </pc:sldChg>
    </pc:docChg>
  </pc:docChgLst>
  <pc:docChgLst>
    <pc:chgData name="Tucci, Gabriel [MKTS]" userId="4a799864-bdc9-481b-ac7e-1bfb07fe0439" providerId="ADAL" clId="{39353B12-6781-4770-924F-43FD221A508C}"/>
    <pc:docChg chg="undo custSel addSld delSld modSld sldOrd delMainMaster">
      <pc:chgData name="Tucci, Gabriel [MKTS]" userId="4a799864-bdc9-481b-ac7e-1bfb07fe0439" providerId="ADAL" clId="{39353B12-6781-4770-924F-43FD221A508C}" dt="2025-10-01T16:11:56.594" v="4062" actId="20577"/>
      <pc:docMkLst>
        <pc:docMk/>
      </pc:docMkLst>
      <pc:sldChg chg="addSp delSp modSp mod">
        <pc:chgData name="Tucci, Gabriel [MKTS]" userId="4a799864-bdc9-481b-ac7e-1bfb07fe0439" providerId="ADAL" clId="{39353B12-6781-4770-924F-43FD221A508C}" dt="2025-09-30T14:49:03.949" v="3985" actId="1076"/>
        <pc:sldMkLst>
          <pc:docMk/>
          <pc:sldMk cId="3801554975" sldId="256"/>
        </pc:sldMkLst>
        <pc:spChg chg="mod">
          <ac:chgData name="Tucci, Gabriel [MKTS]" userId="4a799864-bdc9-481b-ac7e-1bfb07fe0439" providerId="ADAL" clId="{39353B12-6781-4770-924F-43FD221A508C}" dt="2025-09-30T14:48:53.652" v="3981" actId="1076"/>
          <ac:spMkLst>
            <pc:docMk/>
            <pc:sldMk cId="3801554975" sldId="256"/>
            <ac:spMk id="2" creationId="{5602E57B-3F69-9DAA-EA37-C1F031FC61B5}"/>
          </ac:spMkLst>
        </pc:spChg>
        <pc:picChg chg="mod">
          <ac:chgData name="Tucci, Gabriel [MKTS]" userId="4a799864-bdc9-481b-ac7e-1bfb07fe0439" providerId="ADAL" clId="{39353B12-6781-4770-924F-43FD221A508C}" dt="2025-09-30T14:48:55.019" v="3982" actId="1076"/>
          <ac:picMkLst>
            <pc:docMk/>
            <pc:sldMk cId="3801554975" sldId="256"/>
            <ac:picMk id="4" creationId="{0CE52971-4CC4-E58F-2846-461049D530D1}"/>
          </ac:picMkLst>
        </pc:picChg>
        <pc:picChg chg="mod">
          <ac:chgData name="Tucci, Gabriel [MKTS]" userId="4a799864-bdc9-481b-ac7e-1bfb07fe0439" providerId="ADAL" clId="{39353B12-6781-4770-924F-43FD221A508C}" dt="2025-09-30T14:48:57.212" v="3983" actId="1076"/>
          <ac:picMkLst>
            <pc:docMk/>
            <pc:sldMk cId="3801554975" sldId="256"/>
            <ac:picMk id="6" creationId="{E4D14491-83EF-D3DE-717D-405FC8C421A7}"/>
          </ac:picMkLst>
        </pc:picChg>
        <pc:picChg chg="del">
          <ac:chgData name="Tucci, Gabriel [MKTS]" userId="4a799864-bdc9-481b-ac7e-1bfb07fe0439" providerId="ADAL" clId="{39353B12-6781-4770-924F-43FD221A508C}" dt="2025-09-30T13:57:23.999" v="3805" actId="478"/>
          <ac:picMkLst>
            <pc:docMk/>
            <pc:sldMk cId="3801554975" sldId="256"/>
            <ac:picMk id="8" creationId="{2BC685EF-B659-C481-00EF-37E937E328B5}"/>
          </ac:picMkLst>
        </pc:picChg>
        <pc:picChg chg="del">
          <ac:chgData name="Tucci, Gabriel [MKTS]" userId="4a799864-bdc9-481b-ac7e-1bfb07fe0439" providerId="ADAL" clId="{39353B12-6781-4770-924F-43FD221A508C}" dt="2025-09-30T13:56:39.829" v="3795" actId="478"/>
          <ac:picMkLst>
            <pc:docMk/>
            <pc:sldMk cId="3801554975" sldId="256"/>
            <ac:picMk id="10" creationId="{D40AFAB5-CC12-F334-2F5B-E0AAA5D12C67}"/>
          </ac:picMkLst>
        </pc:picChg>
        <pc:picChg chg="add del mod">
          <ac:chgData name="Tucci, Gabriel [MKTS]" userId="4a799864-bdc9-481b-ac7e-1bfb07fe0439" providerId="ADAL" clId="{39353B12-6781-4770-924F-43FD221A508C}" dt="2025-09-30T14:46:15.704" v="3958" actId="478"/>
          <ac:picMkLst>
            <pc:docMk/>
            <pc:sldMk cId="3801554975" sldId="256"/>
            <ac:picMk id="1026" creationId="{E76CEA38-6D10-FE7D-6EDA-E227FE4D6D17}"/>
          </ac:picMkLst>
        </pc:picChg>
        <pc:picChg chg="add del mod">
          <ac:chgData name="Tucci, Gabriel [MKTS]" userId="4a799864-bdc9-481b-ac7e-1bfb07fe0439" providerId="ADAL" clId="{39353B12-6781-4770-924F-43FD221A508C}" dt="2025-09-30T14:46:28.309" v="3963" actId="478"/>
          <ac:picMkLst>
            <pc:docMk/>
            <pc:sldMk cId="3801554975" sldId="256"/>
            <ac:picMk id="1027" creationId="{4CDF7E17-4A7E-DAAB-BCF5-5F6BF373A364}"/>
          </ac:picMkLst>
        </pc:picChg>
        <pc:picChg chg="add mod">
          <ac:chgData name="Tucci, Gabriel [MKTS]" userId="4a799864-bdc9-481b-ac7e-1bfb07fe0439" providerId="ADAL" clId="{39353B12-6781-4770-924F-43FD221A508C}" dt="2025-09-30T14:49:03.949" v="3985" actId="1076"/>
          <ac:picMkLst>
            <pc:docMk/>
            <pc:sldMk cId="3801554975" sldId="256"/>
            <ac:picMk id="1028" creationId="{1E023242-88CA-BF97-E91F-5FD4312B1D68}"/>
          </ac:picMkLst>
        </pc:picChg>
        <pc:picChg chg="add mod">
          <ac:chgData name="Tucci, Gabriel [MKTS]" userId="4a799864-bdc9-481b-ac7e-1bfb07fe0439" providerId="ADAL" clId="{39353B12-6781-4770-924F-43FD221A508C}" dt="2025-09-30T14:49:00.531" v="3984" actId="1076"/>
          <ac:picMkLst>
            <pc:docMk/>
            <pc:sldMk cId="3801554975" sldId="256"/>
            <ac:picMk id="1029" creationId="{4AE72D52-3DB3-31A9-69EE-425E89C764ED}"/>
          </ac:picMkLst>
        </pc:picChg>
      </pc:sldChg>
      <pc:sldChg chg="addSp delSp modSp add mod modClrScheme chgLayout">
        <pc:chgData name="Tucci, Gabriel [MKTS]" userId="4a799864-bdc9-481b-ac7e-1bfb07fe0439" providerId="ADAL" clId="{39353B12-6781-4770-924F-43FD221A508C}" dt="2025-09-16T11:52:29.869" v="497" actId="14100"/>
        <pc:sldMkLst>
          <pc:docMk/>
          <pc:sldMk cId="4084186633" sldId="257"/>
        </pc:sldMkLst>
        <pc:spChg chg="add mod ord">
          <ac:chgData name="Tucci, Gabriel [MKTS]" userId="4a799864-bdc9-481b-ac7e-1bfb07fe0439" providerId="ADAL" clId="{39353B12-6781-4770-924F-43FD221A508C}" dt="2025-09-15T16:13:29.480" v="318" actId="1076"/>
          <ac:spMkLst>
            <pc:docMk/>
            <pc:sldMk cId="4084186633" sldId="257"/>
            <ac:spMk id="8" creationId="{017E7D61-B656-C7F4-8B74-A8C9D588016E}"/>
          </ac:spMkLst>
        </pc:spChg>
        <pc:graphicFrameChg chg="mod modGraphic">
          <ac:chgData name="Tucci, Gabriel [MKTS]" userId="4a799864-bdc9-481b-ac7e-1bfb07fe0439" providerId="ADAL" clId="{39353B12-6781-4770-924F-43FD221A508C}" dt="2025-09-16T11:52:29.869" v="497" actId="14100"/>
          <ac:graphicFrameMkLst>
            <pc:docMk/>
            <pc:sldMk cId="4084186633" sldId="257"/>
            <ac:graphicFrameMk id="6" creationId="{E81BB8C8-DA72-9E94-7C5C-BA89864E6740}"/>
          </ac:graphicFrameMkLst>
        </pc:graphicFrameChg>
      </pc:sldChg>
      <pc:sldChg chg="addSp delSp modSp mod ord">
        <pc:chgData name="Tucci, Gabriel [MKTS]" userId="4a799864-bdc9-481b-ac7e-1bfb07fe0439" providerId="ADAL" clId="{39353B12-6781-4770-924F-43FD221A508C}" dt="2025-09-30T14:10:52.218" v="3957" actId="14100"/>
        <pc:sldMkLst>
          <pc:docMk/>
          <pc:sldMk cId="2378979073" sldId="259"/>
        </pc:sldMkLst>
        <pc:spChg chg="mod">
          <ac:chgData name="Tucci, Gabriel [MKTS]" userId="4a799864-bdc9-481b-ac7e-1bfb07fe0439" providerId="ADAL" clId="{39353B12-6781-4770-924F-43FD221A508C}" dt="2025-09-24T23:55:03.053" v="2907" actId="1076"/>
          <ac:spMkLst>
            <pc:docMk/>
            <pc:sldMk cId="2378979073" sldId="259"/>
            <ac:spMk id="2" creationId="{C7DB5231-A177-B334-9028-F02BCFD28341}"/>
          </ac:spMkLst>
        </pc:spChg>
        <pc:picChg chg="del">
          <ac:chgData name="Tucci, Gabriel [MKTS]" userId="4a799864-bdc9-481b-ac7e-1bfb07fe0439" providerId="ADAL" clId="{39353B12-6781-4770-924F-43FD221A508C}" dt="2025-09-30T14:03:51.675" v="3917" actId="478"/>
          <ac:picMkLst>
            <pc:docMk/>
            <pc:sldMk cId="2378979073" sldId="259"/>
            <ac:picMk id="10" creationId="{3C966D1D-1D17-AE8C-8C37-70F388150F60}"/>
          </ac:picMkLst>
        </pc:picChg>
        <pc:picChg chg="del mod">
          <ac:chgData name="Tucci, Gabriel [MKTS]" userId="4a799864-bdc9-481b-ac7e-1bfb07fe0439" providerId="ADAL" clId="{39353B12-6781-4770-924F-43FD221A508C}" dt="2025-09-30T14:06:15.180" v="3927" actId="478"/>
          <ac:picMkLst>
            <pc:docMk/>
            <pc:sldMk cId="2378979073" sldId="259"/>
            <ac:picMk id="12" creationId="{97BE59B3-8F3C-2844-7500-22E3D49C3E39}"/>
          </ac:picMkLst>
        </pc:picChg>
        <pc:picChg chg="mod">
          <ac:chgData name="Tucci, Gabriel [MKTS]" userId="4a799864-bdc9-481b-ac7e-1bfb07fe0439" providerId="ADAL" clId="{39353B12-6781-4770-924F-43FD221A508C}" dt="2025-09-30T14:08:43.187" v="3951" actId="1076"/>
          <ac:picMkLst>
            <pc:docMk/>
            <pc:sldMk cId="2378979073" sldId="259"/>
            <ac:picMk id="14" creationId="{C80140ED-B5B5-D583-38E1-99BC88DD96B0}"/>
          </ac:picMkLst>
        </pc:picChg>
        <pc:picChg chg="mod">
          <ac:chgData name="Tucci, Gabriel [MKTS]" userId="4a799864-bdc9-481b-ac7e-1bfb07fe0439" providerId="ADAL" clId="{39353B12-6781-4770-924F-43FD221A508C}" dt="2025-09-30T14:08:36.764" v="3950" actId="1076"/>
          <ac:picMkLst>
            <pc:docMk/>
            <pc:sldMk cId="2378979073" sldId="259"/>
            <ac:picMk id="18" creationId="{0BE4BC80-62BC-60EB-9CC6-3C89DE76CBD0}"/>
          </ac:picMkLst>
        </pc:picChg>
        <pc:picChg chg="add mod">
          <ac:chgData name="Tucci, Gabriel [MKTS]" userId="4a799864-bdc9-481b-ac7e-1bfb07fe0439" providerId="ADAL" clId="{39353B12-6781-4770-924F-43FD221A508C}" dt="2025-09-30T14:10:52.218" v="3957" actId="14100"/>
          <ac:picMkLst>
            <pc:docMk/>
            <pc:sldMk cId="2378979073" sldId="259"/>
            <ac:picMk id="3074" creationId="{77F71014-4844-4370-F130-D2676EEF27CD}"/>
          </ac:picMkLst>
        </pc:picChg>
        <pc:picChg chg="add mod">
          <ac:chgData name="Tucci, Gabriel [MKTS]" userId="4a799864-bdc9-481b-ac7e-1bfb07fe0439" providerId="ADAL" clId="{39353B12-6781-4770-924F-43FD221A508C}" dt="2025-09-30T14:10:31.507" v="3955" actId="1076"/>
          <ac:picMkLst>
            <pc:docMk/>
            <pc:sldMk cId="2378979073" sldId="259"/>
            <ac:picMk id="3075" creationId="{51A4119D-BE9C-8240-A01C-C02FFBE2CEEF}"/>
          </ac:picMkLst>
        </pc:picChg>
      </pc:sldChg>
      <pc:sldChg chg="addSp delSp modSp add mod modClrScheme chgLayout">
        <pc:chgData name="Tucci, Gabriel [MKTS]" userId="4a799864-bdc9-481b-ac7e-1bfb07fe0439" providerId="ADAL" clId="{39353B12-6781-4770-924F-43FD221A508C}" dt="2025-09-15T16:09:10.128" v="291" actId="1076"/>
        <pc:sldMkLst>
          <pc:docMk/>
          <pc:sldMk cId="1610266378" sldId="264"/>
        </pc:sldMkLst>
        <pc:spChg chg="mod ord">
          <ac:chgData name="Tucci, Gabriel [MKTS]" userId="4a799864-bdc9-481b-ac7e-1bfb07fe0439" providerId="ADAL" clId="{39353B12-6781-4770-924F-43FD221A508C}" dt="2025-09-15T16:09:10.128" v="291" actId="1076"/>
          <ac:spMkLst>
            <pc:docMk/>
            <pc:sldMk cId="1610266378" sldId="264"/>
            <ac:spMk id="2" creationId="{3CFF73FB-2746-523C-A77D-F7DCA17AD2E1}"/>
          </ac:spMkLst>
        </pc:spChg>
        <pc:picChg chg="mod">
          <ac:chgData name="Tucci, Gabriel [MKTS]" userId="4a799864-bdc9-481b-ac7e-1bfb07fe0439" providerId="ADAL" clId="{39353B12-6781-4770-924F-43FD221A508C}" dt="2025-09-15T16:07:57.033" v="281" actId="14100"/>
          <ac:picMkLst>
            <pc:docMk/>
            <pc:sldMk cId="1610266378" sldId="264"/>
            <ac:picMk id="4" creationId="{99DEE95A-FD1D-15B2-7081-023F4992DBA7}"/>
          </ac:picMkLst>
        </pc:picChg>
      </pc:sldChg>
      <pc:sldChg chg="addSp delSp modSp add del mod ord setBg modClrScheme chgLayout">
        <pc:chgData name="Tucci, Gabriel [MKTS]" userId="4a799864-bdc9-481b-ac7e-1bfb07fe0439" providerId="ADAL" clId="{39353B12-6781-4770-924F-43FD221A508C}" dt="2025-09-26T15:01:44.501" v="3342" actId="47"/>
        <pc:sldMkLst>
          <pc:docMk/>
          <pc:sldMk cId="4230825888" sldId="276"/>
        </pc:sldMkLst>
      </pc:sldChg>
      <pc:sldChg chg="addSp delSp modSp add mod modClrScheme chgLayout">
        <pc:chgData name="Tucci, Gabriel [MKTS]" userId="4a799864-bdc9-481b-ac7e-1bfb07fe0439" providerId="ADAL" clId="{39353B12-6781-4770-924F-43FD221A508C}" dt="2025-09-18T21:13:14.987" v="1166" actId="20577"/>
        <pc:sldMkLst>
          <pc:docMk/>
          <pc:sldMk cId="1850522726" sldId="278"/>
        </pc:sldMkLst>
        <pc:spChg chg="mod ord">
          <ac:chgData name="Tucci, Gabriel [MKTS]" userId="4a799864-bdc9-481b-ac7e-1bfb07fe0439" providerId="ADAL" clId="{39353B12-6781-4770-924F-43FD221A508C}" dt="2025-09-16T13:40:16.738" v="531" actId="1076"/>
          <ac:spMkLst>
            <pc:docMk/>
            <pc:sldMk cId="1850522726" sldId="278"/>
            <ac:spMk id="2" creationId="{C8BE30D9-1574-81C0-241C-17C2B22DB989}"/>
          </ac:spMkLst>
        </pc:spChg>
        <pc:spChg chg="mod">
          <ac:chgData name="Tucci, Gabriel [MKTS]" userId="4a799864-bdc9-481b-ac7e-1bfb07fe0439" providerId="ADAL" clId="{39353B12-6781-4770-924F-43FD221A508C}" dt="2025-09-18T21:13:14.987" v="1166" actId="20577"/>
          <ac:spMkLst>
            <pc:docMk/>
            <pc:sldMk cId="1850522726" sldId="278"/>
            <ac:spMk id="11" creationId="{3630473A-0D10-16D6-CA71-FC99148274F8}"/>
          </ac:spMkLst>
        </pc:spChg>
        <pc:picChg chg="mod">
          <ac:chgData name="Tucci, Gabriel [MKTS]" userId="4a799864-bdc9-481b-ac7e-1bfb07fe0439" providerId="ADAL" clId="{39353B12-6781-4770-924F-43FD221A508C}" dt="2025-09-15T16:08:59.728" v="289" actId="1076"/>
          <ac:picMkLst>
            <pc:docMk/>
            <pc:sldMk cId="1850522726" sldId="278"/>
            <ac:picMk id="4" creationId="{299E1A11-AE26-1FEE-853A-C5DB66789C2D}"/>
          </ac:picMkLst>
        </pc:picChg>
      </pc:sldChg>
      <pc:sldChg chg="modSp add mod">
        <pc:chgData name="Tucci, Gabriel [MKTS]" userId="4a799864-bdc9-481b-ac7e-1bfb07fe0439" providerId="ADAL" clId="{39353B12-6781-4770-924F-43FD221A508C}" dt="2025-09-24T23:52:41.894" v="2887" actId="20577"/>
        <pc:sldMkLst>
          <pc:docMk/>
          <pc:sldMk cId="2905951711" sldId="473"/>
        </pc:sldMkLst>
        <pc:spChg chg="mod">
          <ac:chgData name="Tucci, Gabriel [MKTS]" userId="4a799864-bdc9-481b-ac7e-1bfb07fe0439" providerId="ADAL" clId="{39353B12-6781-4770-924F-43FD221A508C}" dt="2025-09-18T21:06:55.985" v="1135" actId="14100"/>
          <ac:spMkLst>
            <pc:docMk/>
            <pc:sldMk cId="2905951711" sldId="473"/>
            <ac:spMk id="18" creationId="{4EE6BBDC-6453-AB32-CA54-2C5EDBC49B3A}"/>
          </ac:spMkLst>
        </pc:spChg>
        <pc:spChg chg="mod">
          <ac:chgData name="Tucci, Gabriel [MKTS]" userId="4a799864-bdc9-481b-ac7e-1bfb07fe0439" providerId="ADAL" clId="{39353B12-6781-4770-924F-43FD221A508C}" dt="2025-09-24T13:57:34.624" v="2560" actId="403"/>
          <ac:spMkLst>
            <pc:docMk/>
            <pc:sldMk cId="2905951711" sldId="473"/>
            <ac:spMk id="37" creationId="{854FEDB7-FF63-F3C1-95C5-847EB8A90C9A}"/>
          </ac:spMkLst>
        </pc:spChg>
        <pc:spChg chg="mod">
          <ac:chgData name="Tucci, Gabriel [MKTS]" userId="4a799864-bdc9-481b-ac7e-1bfb07fe0439" providerId="ADAL" clId="{39353B12-6781-4770-924F-43FD221A508C}" dt="2025-09-24T23:52:41.894" v="2887" actId="20577"/>
          <ac:spMkLst>
            <pc:docMk/>
            <pc:sldMk cId="2905951711" sldId="473"/>
            <ac:spMk id="53" creationId="{F73E4C19-BBAF-55AF-273B-CD1B28E10297}"/>
          </ac:spMkLst>
        </pc:spChg>
        <pc:spChg chg="mod">
          <ac:chgData name="Tucci, Gabriel [MKTS]" userId="4a799864-bdc9-481b-ac7e-1bfb07fe0439" providerId="ADAL" clId="{39353B12-6781-4770-924F-43FD221A508C}" dt="2025-09-23T16:52:02.534" v="1470" actId="14100"/>
          <ac:spMkLst>
            <pc:docMk/>
            <pc:sldMk cId="2905951711" sldId="473"/>
            <ac:spMk id="100" creationId="{32CDF247-7667-A95E-3C61-1D4EF11F3BB4}"/>
          </ac:spMkLst>
        </pc:spChg>
        <pc:spChg chg="mod">
          <ac:chgData name="Tucci, Gabriel [MKTS]" userId="4a799864-bdc9-481b-ac7e-1bfb07fe0439" providerId="ADAL" clId="{39353B12-6781-4770-924F-43FD221A508C}" dt="2025-09-18T21:03:19.902" v="996" actId="207"/>
          <ac:spMkLst>
            <pc:docMk/>
            <pc:sldMk cId="2905951711" sldId="473"/>
            <ac:spMk id="111" creationId="{1B3509CB-03A4-6005-F0CE-34A7966971DD}"/>
          </ac:spMkLst>
        </pc:spChg>
        <pc:spChg chg="mod">
          <ac:chgData name="Tucci, Gabriel [MKTS]" userId="4a799864-bdc9-481b-ac7e-1bfb07fe0439" providerId="ADAL" clId="{39353B12-6781-4770-924F-43FD221A508C}" dt="2025-09-23T16:52:34.418" v="1485" actId="20577"/>
          <ac:spMkLst>
            <pc:docMk/>
            <pc:sldMk cId="2905951711" sldId="473"/>
            <ac:spMk id="113" creationId="{18917218-BAB3-8A84-6F68-7F0605A1F8B2}"/>
          </ac:spMkLst>
        </pc:spChg>
        <pc:spChg chg="mod">
          <ac:chgData name="Tucci, Gabriel [MKTS]" userId="4a799864-bdc9-481b-ac7e-1bfb07fe0439" providerId="ADAL" clId="{39353B12-6781-4770-924F-43FD221A508C}" dt="2025-09-18T21:04:49.474" v="1129" actId="1076"/>
          <ac:spMkLst>
            <pc:docMk/>
            <pc:sldMk cId="2905951711" sldId="473"/>
            <ac:spMk id="115" creationId="{61B4043F-8832-380B-9A49-88D28AB65BB0}"/>
          </ac:spMkLst>
        </pc:spChg>
        <pc:spChg chg="mod">
          <ac:chgData name="Tucci, Gabriel [MKTS]" userId="4a799864-bdc9-481b-ac7e-1bfb07fe0439" providerId="ADAL" clId="{39353B12-6781-4770-924F-43FD221A508C}" dt="2025-09-24T13:47:10.218" v="2349" actId="20577"/>
          <ac:spMkLst>
            <pc:docMk/>
            <pc:sldMk cId="2905951711" sldId="473"/>
            <ac:spMk id="122" creationId="{3C340EF2-E271-F8F3-D635-0539C3652438}"/>
          </ac:spMkLst>
        </pc:spChg>
        <pc:cxnChg chg="mod">
          <ac:chgData name="Tucci, Gabriel [MKTS]" userId="4a799864-bdc9-481b-ac7e-1bfb07fe0439" providerId="ADAL" clId="{39353B12-6781-4770-924F-43FD221A508C}" dt="2025-09-18T21:07:41.900" v="1146" actId="14100"/>
          <ac:cxnSpMkLst>
            <pc:docMk/>
            <pc:sldMk cId="2905951711" sldId="473"/>
            <ac:cxnSpMk id="119" creationId="{29A03D24-98AB-B7AE-9568-EBA440DEC239}"/>
          </ac:cxnSpMkLst>
        </pc:cxnChg>
      </pc:sldChg>
      <pc:sldChg chg="modSp add mod">
        <pc:chgData name="Tucci, Gabriel [MKTS]" userId="4a799864-bdc9-481b-ac7e-1bfb07fe0439" providerId="ADAL" clId="{39353B12-6781-4770-924F-43FD221A508C}" dt="2025-09-24T13:58:20.435" v="2599" actId="403"/>
        <pc:sldMkLst>
          <pc:docMk/>
          <pc:sldMk cId="522448925" sldId="474"/>
        </pc:sldMkLst>
        <pc:spChg chg="mod">
          <ac:chgData name="Tucci, Gabriel [MKTS]" userId="4a799864-bdc9-481b-ac7e-1bfb07fe0439" providerId="ADAL" clId="{39353B12-6781-4770-924F-43FD221A508C}" dt="2025-09-24T13:58:20.435" v="2599" actId="403"/>
          <ac:spMkLst>
            <pc:docMk/>
            <pc:sldMk cId="522448925" sldId="474"/>
            <ac:spMk id="18" creationId="{95271B28-730D-158E-A7CC-3AAA09382FAE}"/>
          </ac:spMkLst>
        </pc:spChg>
      </pc:sldChg>
      <pc:sldChg chg="modSp mod">
        <pc:chgData name="Tucci, Gabriel [MKTS]" userId="4a799864-bdc9-481b-ac7e-1bfb07fe0439" providerId="ADAL" clId="{39353B12-6781-4770-924F-43FD221A508C}" dt="2025-09-24T14:00:57.817" v="2619" actId="1076"/>
        <pc:sldMkLst>
          <pc:docMk/>
          <pc:sldMk cId="2824595325" sldId="477"/>
        </pc:sldMkLst>
        <pc:spChg chg="mod">
          <ac:chgData name="Tucci, Gabriel [MKTS]" userId="4a799864-bdc9-481b-ac7e-1bfb07fe0439" providerId="ADAL" clId="{39353B12-6781-4770-924F-43FD221A508C}" dt="2025-09-24T14:00:57.817" v="2619" actId="1076"/>
          <ac:spMkLst>
            <pc:docMk/>
            <pc:sldMk cId="2824595325" sldId="477"/>
            <ac:spMk id="4" creationId="{B48F6385-3F3E-52E2-1F9D-C2549219F258}"/>
          </ac:spMkLst>
        </pc:spChg>
      </pc:sldChg>
      <pc:sldChg chg="modSp add mod">
        <pc:chgData name="Tucci, Gabriel [MKTS]" userId="4a799864-bdc9-481b-ac7e-1bfb07fe0439" providerId="ADAL" clId="{39353B12-6781-4770-924F-43FD221A508C}" dt="2025-09-24T13:59:38.072" v="2611" actId="1076"/>
        <pc:sldMkLst>
          <pc:docMk/>
          <pc:sldMk cId="195226822" sldId="478"/>
        </pc:sldMkLst>
        <pc:spChg chg="mod">
          <ac:chgData name="Tucci, Gabriel [MKTS]" userId="4a799864-bdc9-481b-ac7e-1bfb07fe0439" providerId="ADAL" clId="{39353B12-6781-4770-924F-43FD221A508C}" dt="2025-09-24T13:59:38.072" v="2611" actId="1076"/>
          <ac:spMkLst>
            <pc:docMk/>
            <pc:sldMk cId="195226822" sldId="478"/>
            <ac:spMk id="17" creationId="{25E10AA0-3B11-A49D-7F29-35EE458BFD49}"/>
          </ac:spMkLst>
        </pc:spChg>
      </pc:sldChg>
      <pc:sldChg chg="addSp delSp modSp mod">
        <pc:chgData name="Tucci, Gabriel [MKTS]" userId="4a799864-bdc9-481b-ac7e-1bfb07fe0439" providerId="ADAL" clId="{39353B12-6781-4770-924F-43FD221A508C}" dt="2025-09-26T18:22:30.769" v="3776" actId="20577"/>
        <pc:sldMkLst>
          <pc:docMk/>
          <pc:sldMk cId="1889201522" sldId="481"/>
        </pc:sldMkLst>
        <pc:spChg chg="mod">
          <ac:chgData name="Tucci, Gabriel [MKTS]" userId="4a799864-bdc9-481b-ac7e-1bfb07fe0439" providerId="ADAL" clId="{39353B12-6781-4770-924F-43FD221A508C}" dt="2025-09-24T14:01:01.805" v="2620" actId="403"/>
          <ac:spMkLst>
            <pc:docMk/>
            <pc:sldMk cId="1889201522" sldId="481"/>
            <ac:spMk id="3" creationId="{D93DFC17-1F42-5EAB-2A0F-F4FAA4367117}"/>
          </ac:spMkLst>
        </pc:spChg>
        <pc:spChg chg="mod">
          <ac:chgData name="Tucci, Gabriel [MKTS]" userId="4a799864-bdc9-481b-ac7e-1bfb07fe0439" providerId="ADAL" clId="{39353B12-6781-4770-924F-43FD221A508C}" dt="2025-09-26T18:22:05.327" v="3770" actId="207"/>
          <ac:spMkLst>
            <pc:docMk/>
            <pc:sldMk cId="1889201522" sldId="481"/>
            <ac:spMk id="28" creationId="{C68C19E6-D0B3-DF55-58DE-24AD3FBBE226}"/>
          </ac:spMkLst>
        </pc:spChg>
        <pc:spChg chg="mod">
          <ac:chgData name="Tucci, Gabriel [MKTS]" userId="4a799864-bdc9-481b-ac7e-1bfb07fe0439" providerId="ADAL" clId="{39353B12-6781-4770-924F-43FD221A508C}" dt="2025-09-26T18:21:13.104" v="3745" actId="1076"/>
          <ac:spMkLst>
            <pc:docMk/>
            <pc:sldMk cId="1889201522" sldId="481"/>
            <ac:spMk id="54" creationId="{31BEA4F0-6A2D-5CDE-00DD-899C59E715C2}"/>
          </ac:spMkLst>
        </pc:spChg>
        <pc:spChg chg="mod">
          <ac:chgData name="Tucci, Gabriel [MKTS]" userId="4a799864-bdc9-481b-ac7e-1bfb07fe0439" providerId="ADAL" clId="{39353B12-6781-4770-924F-43FD221A508C}" dt="2025-09-26T18:22:30.769" v="3776" actId="20577"/>
          <ac:spMkLst>
            <pc:docMk/>
            <pc:sldMk cId="1889201522" sldId="481"/>
            <ac:spMk id="68" creationId="{A88A08C5-F9AB-1C8F-3367-14DCDFCA7489}"/>
          </ac:spMkLst>
        </pc:spChg>
        <pc:grpChg chg="mod">
          <ac:chgData name="Tucci, Gabriel [MKTS]" userId="4a799864-bdc9-481b-ac7e-1bfb07fe0439" providerId="ADAL" clId="{39353B12-6781-4770-924F-43FD221A508C}" dt="2025-09-26T18:21:06.987" v="3744" actId="14100"/>
          <ac:grpSpMkLst>
            <pc:docMk/>
            <pc:sldMk cId="1889201522" sldId="481"/>
            <ac:grpSpMk id="55" creationId="{EBC5D79C-6061-D2C4-9E6E-E71F686C12B0}"/>
          </ac:grpSpMkLst>
        </pc:grpChg>
        <pc:graphicFrameChg chg="mod modGraphic">
          <ac:chgData name="Tucci, Gabriel [MKTS]" userId="4a799864-bdc9-481b-ac7e-1bfb07fe0439" providerId="ADAL" clId="{39353B12-6781-4770-924F-43FD221A508C}" dt="2025-09-19T14:44:45.459" v="1415" actId="404"/>
          <ac:graphicFrameMkLst>
            <pc:docMk/>
            <pc:sldMk cId="1889201522" sldId="481"/>
            <ac:graphicFrameMk id="12" creationId="{666914BC-BCFD-A33E-6F8D-98AF5C9EE1CB}"/>
          </ac:graphicFrameMkLst>
        </pc:graphicFrameChg>
      </pc:sldChg>
      <pc:sldChg chg="del">
        <pc:chgData name="Tucci, Gabriel [MKTS]" userId="4a799864-bdc9-481b-ac7e-1bfb07fe0439" providerId="ADAL" clId="{39353B12-6781-4770-924F-43FD221A508C}" dt="2025-09-15T15:09:59.940" v="5" actId="47"/>
        <pc:sldMkLst>
          <pc:docMk/>
          <pc:sldMk cId="737810265" sldId="511"/>
        </pc:sldMkLst>
      </pc:sldChg>
      <pc:sldChg chg="del">
        <pc:chgData name="Tucci, Gabriel [MKTS]" userId="4a799864-bdc9-481b-ac7e-1bfb07fe0439" providerId="ADAL" clId="{39353B12-6781-4770-924F-43FD221A508C}" dt="2025-09-15T15:10:01.137" v="6" actId="47"/>
        <pc:sldMkLst>
          <pc:docMk/>
          <pc:sldMk cId="1311257057" sldId="513"/>
        </pc:sldMkLst>
      </pc:sldChg>
      <pc:sldChg chg="addSp delSp modSp add del mod modClrScheme chgLayout">
        <pc:chgData name="Tucci, Gabriel [MKTS]" userId="4a799864-bdc9-481b-ac7e-1bfb07fe0439" providerId="ADAL" clId="{39353B12-6781-4770-924F-43FD221A508C}" dt="2025-09-17T16:37:38.780" v="762" actId="47"/>
        <pc:sldMkLst>
          <pc:docMk/>
          <pc:sldMk cId="2919696389" sldId="660"/>
        </pc:sldMkLst>
      </pc:sldChg>
      <pc:sldChg chg="addSp delSp modSp add mod modClrScheme chgLayout">
        <pc:chgData name="Tucci, Gabriel [MKTS]" userId="4a799864-bdc9-481b-ac7e-1bfb07fe0439" providerId="ADAL" clId="{39353B12-6781-4770-924F-43FD221A508C}" dt="2025-09-15T16:24:44.324" v="322" actId="1076"/>
        <pc:sldMkLst>
          <pc:docMk/>
          <pc:sldMk cId="806409205" sldId="661"/>
        </pc:sldMkLst>
        <pc:spChg chg="mod ord">
          <ac:chgData name="Tucci, Gabriel [MKTS]" userId="4a799864-bdc9-481b-ac7e-1bfb07fe0439" providerId="ADAL" clId="{39353B12-6781-4770-924F-43FD221A508C}" dt="2025-09-15T16:09:47.841" v="296" actId="1076"/>
          <ac:spMkLst>
            <pc:docMk/>
            <pc:sldMk cId="806409205" sldId="661"/>
            <ac:spMk id="2" creationId="{29CD3CF1-14BB-8B09-35C8-7186CE060CEA}"/>
          </ac:spMkLst>
        </pc:spChg>
        <pc:picChg chg="mod">
          <ac:chgData name="Tucci, Gabriel [MKTS]" userId="4a799864-bdc9-481b-ac7e-1bfb07fe0439" providerId="ADAL" clId="{39353B12-6781-4770-924F-43FD221A508C}" dt="2025-09-15T16:24:44.324" v="322" actId="1076"/>
          <ac:picMkLst>
            <pc:docMk/>
            <pc:sldMk cId="806409205" sldId="661"/>
            <ac:picMk id="5" creationId="{6F5363D1-D12A-56EA-F5DB-21009C018D7C}"/>
          </ac:picMkLst>
        </pc:picChg>
        <pc:picChg chg="mod">
          <ac:chgData name="Tucci, Gabriel [MKTS]" userId="4a799864-bdc9-481b-ac7e-1bfb07fe0439" providerId="ADAL" clId="{39353B12-6781-4770-924F-43FD221A508C}" dt="2025-09-15T16:24:29.340" v="321" actId="1076"/>
          <ac:picMkLst>
            <pc:docMk/>
            <pc:sldMk cId="806409205" sldId="661"/>
            <ac:picMk id="8" creationId="{586D2B4D-A3B6-32DD-16B6-BCE4918500BC}"/>
          </ac:picMkLst>
        </pc:picChg>
      </pc:sldChg>
      <pc:sldChg chg="addSp delSp modSp add mod modClrScheme chgLayout">
        <pc:chgData name="Tucci, Gabriel [MKTS]" userId="4a799864-bdc9-481b-ac7e-1bfb07fe0439" providerId="ADAL" clId="{39353B12-6781-4770-924F-43FD221A508C}" dt="2025-09-15T16:24:52.396" v="323" actId="1076"/>
        <pc:sldMkLst>
          <pc:docMk/>
          <pc:sldMk cId="27990293" sldId="662"/>
        </pc:sldMkLst>
        <pc:spChg chg="mod ord">
          <ac:chgData name="Tucci, Gabriel [MKTS]" userId="4a799864-bdc9-481b-ac7e-1bfb07fe0439" providerId="ADAL" clId="{39353B12-6781-4770-924F-43FD221A508C}" dt="2025-09-15T16:10:44.976" v="302" actId="1076"/>
          <ac:spMkLst>
            <pc:docMk/>
            <pc:sldMk cId="27990293" sldId="662"/>
            <ac:spMk id="2" creationId="{74E27329-2CD9-DFBD-3C33-540B4F746634}"/>
          </ac:spMkLst>
        </pc:spChg>
        <pc:picChg chg="mod">
          <ac:chgData name="Tucci, Gabriel [MKTS]" userId="4a799864-bdc9-481b-ac7e-1bfb07fe0439" providerId="ADAL" clId="{39353B12-6781-4770-924F-43FD221A508C}" dt="2025-09-15T16:10:39.680" v="301" actId="1076"/>
          <ac:picMkLst>
            <pc:docMk/>
            <pc:sldMk cId="27990293" sldId="662"/>
            <ac:picMk id="7" creationId="{CF146DED-E063-F665-FA9F-E6FB07D83062}"/>
          </ac:picMkLst>
        </pc:picChg>
        <pc:picChg chg="mod">
          <ac:chgData name="Tucci, Gabriel [MKTS]" userId="4a799864-bdc9-481b-ac7e-1bfb07fe0439" providerId="ADAL" clId="{39353B12-6781-4770-924F-43FD221A508C}" dt="2025-09-15T16:24:52.396" v="323" actId="1076"/>
          <ac:picMkLst>
            <pc:docMk/>
            <pc:sldMk cId="27990293" sldId="662"/>
            <ac:picMk id="8" creationId="{2111FFF0-968E-90D8-6BB4-F146B1A6236C}"/>
          </ac:picMkLst>
        </pc:picChg>
      </pc:sldChg>
      <pc:sldChg chg="modSp add mod">
        <pc:chgData name="Tucci, Gabriel [MKTS]" userId="4a799864-bdc9-481b-ac7e-1bfb07fe0439" providerId="ADAL" clId="{39353B12-6781-4770-924F-43FD221A508C}" dt="2025-09-24T14:00:01.069" v="2613" actId="255"/>
        <pc:sldMkLst>
          <pc:docMk/>
          <pc:sldMk cId="2438871911" sldId="2147479707"/>
        </pc:sldMkLst>
        <pc:spChg chg="mod">
          <ac:chgData name="Tucci, Gabriel [MKTS]" userId="4a799864-bdc9-481b-ac7e-1bfb07fe0439" providerId="ADAL" clId="{39353B12-6781-4770-924F-43FD221A508C}" dt="2025-09-24T14:00:01.069" v="2613" actId="255"/>
          <ac:spMkLst>
            <pc:docMk/>
            <pc:sldMk cId="2438871911" sldId="2147479707"/>
            <ac:spMk id="7" creationId="{E74509B4-EBB3-2CFA-A53F-789E507FD5B5}"/>
          </ac:spMkLst>
        </pc:spChg>
      </pc:sldChg>
      <pc:sldChg chg="modSp add mod ord">
        <pc:chgData name="Tucci, Gabriel [MKTS]" userId="4a799864-bdc9-481b-ac7e-1bfb07fe0439" providerId="ADAL" clId="{39353B12-6781-4770-924F-43FD221A508C}" dt="2025-09-24T14:57:17.359" v="2722" actId="14100"/>
        <pc:sldMkLst>
          <pc:docMk/>
          <pc:sldMk cId="10340911" sldId="2147479711"/>
        </pc:sldMkLst>
        <pc:spChg chg="mod">
          <ac:chgData name="Tucci, Gabriel [MKTS]" userId="4a799864-bdc9-481b-ac7e-1bfb07fe0439" providerId="ADAL" clId="{39353B12-6781-4770-924F-43FD221A508C}" dt="2025-09-16T11:48:53.854" v="469" actId="1076"/>
          <ac:spMkLst>
            <pc:docMk/>
            <pc:sldMk cId="10340911" sldId="2147479711"/>
            <ac:spMk id="2" creationId="{367D4B5A-F7C5-D697-F928-3AB84CD38A66}"/>
          </ac:spMkLst>
        </pc:spChg>
        <pc:spChg chg="mod">
          <ac:chgData name="Tucci, Gabriel [MKTS]" userId="4a799864-bdc9-481b-ac7e-1bfb07fe0439" providerId="ADAL" clId="{39353B12-6781-4770-924F-43FD221A508C}" dt="2025-09-16T11:48:53.854" v="469" actId="1076"/>
          <ac:spMkLst>
            <pc:docMk/>
            <pc:sldMk cId="10340911" sldId="2147479711"/>
            <ac:spMk id="1050" creationId="{0A90089C-865D-3204-B02C-8163AE375CE1}"/>
          </ac:spMkLst>
        </pc:spChg>
        <pc:spChg chg="mod">
          <ac:chgData name="Tucci, Gabriel [MKTS]" userId="4a799864-bdc9-481b-ac7e-1bfb07fe0439" providerId="ADAL" clId="{39353B12-6781-4770-924F-43FD221A508C}" dt="2025-09-24T14:57:17.359" v="2722" actId="14100"/>
          <ac:spMkLst>
            <pc:docMk/>
            <pc:sldMk cId="10340911" sldId="2147479711"/>
            <ac:spMk id="1052" creationId="{19BAFCE3-6AF3-BE7C-3380-10B2C182D29E}"/>
          </ac:spMkLst>
        </pc:spChg>
        <pc:spChg chg="mod">
          <ac:chgData name="Tucci, Gabriel [MKTS]" userId="4a799864-bdc9-481b-ac7e-1bfb07fe0439" providerId="ADAL" clId="{39353B12-6781-4770-924F-43FD221A508C}" dt="2025-09-16T11:48:53.854" v="469" actId="1076"/>
          <ac:spMkLst>
            <pc:docMk/>
            <pc:sldMk cId="10340911" sldId="2147479711"/>
            <ac:spMk id="1089" creationId="{C09CEB44-1CFA-F864-7E9B-2D05A675631D}"/>
          </ac:spMkLst>
        </pc:spChg>
        <pc:spChg chg="mod">
          <ac:chgData name="Tucci, Gabriel [MKTS]" userId="4a799864-bdc9-481b-ac7e-1bfb07fe0439" providerId="ADAL" clId="{39353B12-6781-4770-924F-43FD221A508C}" dt="2025-09-16T11:48:53.854" v="469" actId="1076"/>
          <ac:spMkLst>
            <pc:docMk/>
            <pc:sldMk cId="10340911" sldId="2147479711"/>
            <ac:spMk id="1090" creationId="{2E1A797D-7F76-5F5D-B725-F682470D64B6}"/>
          </ac:spMkLst>
        </pc:spChg>
        <pc:grpChg chg="mod">
          <ac:chgData name="Tucci, Gabriel [MKTS]" userId="4a799864-bdc9-481b-ac7e-1bfb07fe0439" providerId="ADAL" clId="{39353B12-6781-4770-924F-43FD221A508C}" dt="2025-09-16T11:48:53.854" v="469" actId="1076"/>
          <ac:grpSpMkLst>
            <pc:docMk/>
            <pc:sldMk cId="10340911" sldId="2147479711"/>
            <ac:grpSpMk id="1092" creationId="{5ABE5DAF-F84C-C93B-8097-465A2633F713}"/>
          </ac:grpSpMkLst>
        </pc:grpChg>
      </pc:sldChg>
      <pc:sldChg chg="del">
        <pc:chgData name="Tucci, Gabriel [MKTS]" userId="4a799864-bdc9-481b-ac7e-1bfb07fe0439" providerId="ADAL" clId="{39353B12-6781-4770-924F-43FD221A508C}" dt="2025-09-15T15:29:39.147" v="219" actId="47"/>
        <pc:sldMkLst>
          <pc:docMk/>
          <pc:sldMk cId="1690812412" sldId="2147479715"/>
        </pc:sldMkLst>
      </pc:sldChg>
      <pc:sldChg chg="del">
        <pc:chgData name="Tucci, Gabriel [MKTS]" userId="4a799864-bdc9-481b-ac7e-1bfb07fe0439" providerId="ADAL" clId="{39353B12-6781-4770-924F-43FD221A508C}" dt="2025-09-15T15:12:57.630" v="47" actId="47"/>
        <pc:sldMkLst>
          <pc:docMk/>
          <pc:sldMk cId="2460852476" sldId="2147479716"/>
        </pc:sldMkLst>
      </pc:sldChg>
      <pc:sldChg chg="del">
        <pc:chgData name="Tucci, Gabriel [MKTS]" userId="4a799864-bdc9-481b-ac7e-1bfb07fe0439" providerId="ADAL" clId="{39353B12-6781-4770-924F-43FD221A508C}" dt="2025-09-15T15:14:51.069" v="135" actId="47"/>
        <pc:sldMkLst>
          <pc:docMk/>
          <pc:sldMk cId="822927797" sldId="2147479717"/>
        </pc:sldMkLst>
      </pc:sldChg>
      <pc:sldChg chg="del">
        <pc:chgData name="Tucci, Gabriel [MKTS]" userId="4a799864-bdc9-481b-ac7e-1bfb07fe0439" providerId="ADAL" clId="{39353B12-6781-4770-924F-43FD221A508C}" dt="2025-09-15T15:29:48.542" v="222" actId="47"/>
        <pc:sldMkLst>
          <pc:docMk/>
          <pc:sldMk cId="1193805937" sldId="2147479718"/>
        </pc:sldMkLst>
      </pc:sldChg>
      <pc:sldChg chg="modSp mod">
        <pc:chgData name="Tucci, Gabriel [MKTS]" userId="4a799864-bdc9-481b-ac7e-1bfb07fe0439" providerId="ADAL" clId="{39353B12-6781-4770-924F-43FD221A508C}" dt="2025-09-24T14:00:05.284" v="2614" actId="403"/>
        <pc:sldMkLst>
          <pc:docMk/>
          <pc:sldMk cId="66548871" sldId="2147479719"/>
        </pc:sldMkLst>
        <pc:spChg chg="mod">
          <ac:chgData name="Tucci, Gabriel [MKTS]" userId="4a799864-bdc9-481b-ac7e-1bfb07fe0439" providerId="ADAL" clId="{39353B12-6781-4770-924F-43FD221A508C}" dt="2025-09-24T14:00:05.284" v="2614" actId="403"/>
          <ac:spMkLst>
            <pc:docMk/>
            <pc:sldMk cId="66548871" sldId="2147479719"/>
            <ac:spMk id="2" creationId="{E294AC7E-521A-7EEA-B44F-F966E163B33D}"/>
          </ac:spMkLst>
        </pc:spChg>
        <pc:spChg chg="mod">
          <ac:chgData name="Tucci, Gabriel [MKTS]" userId="4a799864-bdc9-481b-ac7e-1bfb07fe0439" providerId="ADAL" clId="{39353B12-6781-4770-924F-43FD221A508C}" dt="2025-09-15T20:31:36.797" v="435" actId="1076"/>
          <ac:spMkLst>
            <pc:docMk/>
            <pc:sldMk cId="66548871" sldId="2147479719"/>
            <ac:spMk id="4" creationId="{B4BF2FA6-F8ED-599F-1983-54BF4FFEA2CE}"/>
          </ac:spMkLst>
        </pc:spChg>
        <pc:spChg chg="mod">
          <ac:chgData name="Tucci, Gabriel [MKTS]" userId="4a799864-bdc9-481b-ac7e-1bfb07fe0439" providerId="ADAL" clId="{39353B12-6781-4770-924F-43FD221A508C}" dt="2025-09-18T21:12:01.864" v="1164" actId="1076"/>
          <ac:spMkLst>
            <pc:docMk/>
            <pc:sldMk cId="66548871" sldId="2147479719"/>
            <ac:spMk id="72" creationId="{0D95FE3D-198A-AE90-1B31-F77BEBCDF9CE}"/>
          </ac:spMkLst>
        </pc:spChg>
      </pc:sldChg>
      <pc:sldChg chg="del">
        <pc:chgData name="Tucci, Gabriel [MKTS]" userId="4a799864-bdc9-481b-ac7e-1bfb07fe0439" providerId="ADAL" clId="{39353B12-6781-4770-924F-43FD221A508C}" dt="2025-09-15T15:12:58.709" v="48" actId="47"/>
        <pc:sldMkLst>
          <pc:docMk/>
          <pc:sldMk cId="4172602523" sldId="2147479720"/>
        </pc:sldMkLst>
      </pc:sldChg>
      <pc:sldChg chg="modSp add mod ord">
        <pc:chgData name="Tucci, Gabriel [MKTS]" userId="4a799864-bdc9-481b-ac7e-1bfb07fe0439" providerId="ADAL" clId="{39353B12-6781-4770-924F-43FD221A508C}" dt="2025-10-01T12:44:51.779" v="3987"/>
        <pc:sldMkLst>
          <pc:docMk/>
          <pc:sldMk cId="2408990576" sldId="2147479742"/>
        </pc:sldMkLst>
        <pc:spChg chg="mod">
          <ac:chgData name="Tucci, Gabriel [MKTS]" userId="4a799864-bdc9-481b-ac7e-1bfb07fe0439" providerId="ADAL" clId="{39353B12-6781-4770-924F-43FD221A508C}" dt="2025-09-24T13:59:25.651" v="2609" actId="1076"/>
          <ac:spMkLst>
            <pc:docMk/>
            <pc:sldMk cId="2408990576" sldId="2147479742"/>
            <ac:spMk id="7" creationId="{E74509B4-EBB3-2CFA-A53F-789E507FD5B5}"/>
          </ac:spMkLst>
        </pc:spChg>
      </pc:sldChg>
      <pc:sldChg chg="modSp add mod">
        <pc:chgData name="Tucci, Gabriel [MKTS]" userId="4a799864-bdc9-481b-ac7e-1bfb07fe0439" providerId="ADAL" clId="{39353B12-6781-4770-924F-43FD221A508C}" dt="2025-09-24T13:58:26.449" v="2600" actId="403"/>
        <pc:sldMkLst>
          <pc:docMk/>
          <pc:sldMk cId="2770120118" sldId="2147479743"/>
        </pc:sldMkLst>
        <pc:spChg chg="mod">
          <ac:chgData name="Tucci, Gabriel [MKTS]" userId="4a799864-bdc9-481b-ac7e-1bfb07fe0439" providerId="ADAL" clId="{39353B12-6781-4770-924F-43FD221A508C}" dt="2025-09-24T13:58:26.449" v="2600" actId="403"/>
          <ac:spMkLst>
            <pc:docMk/>
            <pc:sldMk cId="2770120118" sldId="2147479743"/>
            <ac:spMk id="2" creationId="{E294AC7E-521A-7EEA-B44F-F966E163B33D}"/>
          </ac:spMkLst>
        </pc:spChg>
        <pc:spChg chg="mod">
          <ac:chgData name="Tucci, Gabriel [MKTS]" userId="4a799864-bdc9-481b-ac7e-1bfb07fe0439" providerId="ADAL" clId="{39353B12-6781-4770-924F-43FD221A508C}" dt="2025-09-24T12:12:03.823" v="1812" actId="20577"/>
          <ac:spMkLst>
            <pc:docMk/>
            <pc:sldMk cId="2770120118" sldId="2147479743"/>
            <ac:spMk id="4" creationId="{5AF2A2EB-F380-0369-0278-CEA74084BECC}"/>
          </ac:spMkLst>
        </pc:spChg>
        <pc:spChg chg="mod">
          <ac:chgData name="Tucci, Gabriel [MKTS]" userId="4a799864-bdc9-481b-ac7e-1bfb07fe0439" providerId="ADAL" clId="{39353B12-6781-4770-924F-43FD221A508C}" dt="2025-09-24T12:12:18.593" v="1813" actId="20577"/>
          <ac:spMkLst>
            <pc:docMk/>
            <pc:sldMk cId="2770120118" sldId="2147479743"/>
            <ac:spMk id="24" creationId="{300683C7-B3CA-7DF4-A6E2-BA67172463ED}"/>
          </ac:spMkLst>
        </pc:spChg>
        <pc:cxnChg chg="mod">
          <ac:chgData name="Tucci, Gabriel [MKTS]" userId="4a799864-bdc9-481b-ac7e-1bfb07fe0439" providerId="ADAL" clId="{39353B12-6781-4770-924F-43FD221A508C}" dt="2025-09-24T12:11:47.050" v="1808" actId="14100"/>
          <ac:cxnSpMkLst>
            <pc:docMk/>
            <pc:sldMk cId="2770120118" sldId="2147479743"/>
            <ac:cxnSpMk id="16" creationId="{3A16CC15-8D33-EF16-5DB2-60747F16BC00}"/>
          </ac:cxnSpMkLst>
        </pc:cxnChg>
        <pc:cxnChg chg="mod">
          <ac:chgData name="Tucci, Gabriel [MKTS]" userId="4a799864-bdc9-481b-ac7e-1bfb07fe0439" providerId="ADAL" clId="{39353B12-6781-4770-924F-43FD221A508C}" dt="2025-09-24T12:11:47.050" v="1808" actId="14100"/>
          <ac:cxnSpMkLst>
            <pc:docMk/>
            <pc:sldMk cId="2770120118" sldId="2147479743"/>
            <ac:cxnSpMk id="29" creationId="{3045C138-D4C7-58EF-4805-553DECF7BF6C}"/>
          </ac:cxnSpMkLst>
        </pc:cxnChg>
      </pc:sldChg>
      <pc:sldChg chg="add del">
        <pc:chgData name="Tucci, Gabriel [MKTS]" userId="4a799864-bdc9-481b-ac7e-1bfb07fe0439" providerId="ADAL" clId="{39353B12-6781-4770-924F-43FD221A508C}" dt="2025-09-15T16:57:08.089" v="328" actId="47"/>
        <pc:sldMkLst>
          <pc:docMk/>
          <pc:sldMk cId="3950973278" sldId="2147479747"/>
        </pc:sldMkLst>
      </pc:sldChg>
      <pc:sldChg chg="del">
        <pc:chgData name="Tucci, Gabriel [MKTS]" userId="4a799864-bdc9-481b-ac7e-1bfb07fe0439" providerId="ADAL" clId="{39353B12-6781-4770-924F-43FD221A508C}" dt="2025-09-15T17:07:04.495" v="332" actId="47"/>
        <pc:sldMkLst>
          <pc:docMk/>
          <pc:sldMk cId="3049925361" sldId="2147479868"/>
        </pc:sldMkLst>
      </pc:sldChg>
      <pc:sldChg chg="modSp add mod ord">
        <pc:chgData name="Tucci, Gabriel [MKTS]" userId="4a799864-bdc9-481b-ac7e-1bfb07fe0439" providerId="ADAL" clId="{39353B12-6781-4770-924F-43FD221A508C}" dt="2025-10-01T12:44:51.779" v="3987"/>
        <pc:sldMkLst>
          <pc:docMk/>
          <pc:sldMk cId="37783706" sldId="2147479873"/>
        </pc:sldMkLst>
        <pc:spChg chg="mod">
          <ac:chgData name="Tucci, Gabriel [MKTS]" userId="4a799864-bdc9-481b-ac7e-1bfb07fe0439" providerId="ADAL" clId="{39353B12-6781-4770-924F-43FD221A508C}" dt="2025-09-24T12:27:02.557" v="2339" actId="20577"/>
          <ac:spMkLst>
            <pc:docMk/>
            <pc:sldMk cId="37783706" sldId="2147479873"/>
            <ac:spMk id="4" creationId="{838EDD85-88B9-0856-88DF-DBD60433C863}"/>
          </ac:spMkLst>
        </pc:spChg>
      </pc:sldChg>
      <pc:sldChg chg="modSp add mod ord">
        <pc:chgData name="Tucci, Gabriel [MKTS]" userId="4a799864-bdc9-481b-ac7e-1bfb07fe0439" providerId="ADAL" clId="{39353B12-6781-4770-924F-43FD221A508C}" dt="2025-10-01T12:44:51.779" v="3987"/>
        <pc:sldMkLst>
          <pc:docMk/>
          <pc:sldMk cId="2911209707" sldId="2147479874"/>
        </pc:sldMkLst>
        <pc:spChg chg="mod">
          <ac:chgData name="Tucci, Gabriel [MKTS]" userId="4a799864-bdc9-481b-ac7e-1bfb07fe0439" providerId="ADAL" clId="{39353B12-6781-4770-924F-43FD221A508C}" dt="2025-09-24T13:59:16.726" v="2608" actId="1076"/>
          <ac:spMkLst>
            <pc:docMk/>
            <pc:sldMk cId="2911209707" sldId="2147479874"/>
            <ac:spMk id="2" creationId="{E294AC7E-521A-7EEA-B44F-F966E163B33D}"/>
          </ac:spMkLst>
        </pc:spChg>
        <pc:spChg chg="mod">
          <ac:chgData name="Tucci, Gabriel [MKTS]" userId="4a799864-bdc9-481b-ac7e-1bfb07fe0439" providerId="ADAL" clId="{39353B12-6781-4770-924F-43FD221A508C}" dt="2025-09-24T12:26:22.715" v="2335" actId="20577"/>
          <ac:spMkLst>
            <pc:docMk/>
            <pc:sldMk cId="2911209707" sldId="2147479874"/>
            <ac:spMk id="4" creationId="{838EDD85-88B9-0856-88DF-DBD60433C863}"/>
          </ac:spMkLst>
        </pc:spChg>
      </pc:sldChg>
      <pc:sldChg chg="modSp add mod">
        <pc:chgData name="Tucci, Gabriel [MKTS]" userId="4a799864-bdc9-481b-ac7e-1bfb07fe0439" providerId="ADAL" clId="{39353B12-6781-4770-924F-43FD221A508C}" dt="2025-09-25T13:27:34.190" v="2914" actId="14100"/>
        <pc:sldMkLst>
          <pc:docMk/>
          <pc:sldMk cId="1843680978" sldId="2147479875"/>
        </pc:sldMkLst>
        <pc:picChg chg="mod">
          <ac:chgData name="Tucci, Gabriel [MKTS]" userId="4a799864-bdc9-481b-ac7e-1bfb07fe0439" providerId="ADAL" clId="{39353B12-6781-4770-924F-43FD221A508C}" dt="2025-09-25T13:27:34.190" v="2914" actId="14100"/>
          <ac:picMkLst>
            <pc:docMk/>
            <pc:sldMk cId="1843680978" sldId="2147479875"/>
            <ac:picMk id="6" creationId="{422FEDA8-FB4F-8C03-71C9-9866D949DE01}"/>
          </ac:picMkLst>
        </pc:picChg>
      </pc:sldChg>
      <pc:sldChg chg="modSp add del mod">
        <pc:chgData name="Tucci, Gabriel [MKTS]" userId="4a799864-bdc9-481b-ac7e-1bfb07fe0439" providerId="ADAL" clId="{39353B12-6781-4770-924F-43FD221A508C}" dt="2025-09-18T20:22:30.068" v="992" actId="47"/>
        <pc:sldMkLst>
          <pc:docMk/>
          <pc:sldMk cId="703617021" sldId="2147479876"/>
        </pc:sldMkLst>
      </pc:sldChg>
      <pc:sldChg chg="modSp mod">
        <pc:chgData name="Tucci, Gabriel [MKTS]" userId="4a799864-bdc9-481b-ac7e-1bfb07fe0439" providerId="ADAL" clId="{39353B12-6781-4770-924F-43FD221A508C}" dt="2025-09-26T18:08:37.935" v="3607" actId="20577"/>
        <pc:sldMkLst>
          <pc:docMk/>
          <pc:sldMk cId="25579528" sldId="2147479877"/>
        </pc:sldMkLst>
        <pc:spChg chg="mod">
          <ac:chgData name="Tucci, Gabriel [MKTS]" userId="4a799864-bdc9-481b-ac7e-1bfb07fe0439" providerId="ADAL" clId="{39353B12-6781-4770-924F-43FD221A508C}" dt="2025-09-26T18:07:19.732" v="3595" actId="1076"/>
          <ac:spMkLst>
            <pc:docMk/>
            <pc:sldMk cId="25579528" sldId="2147479877"/>
            <ac:spMk id="2" creationId="{B48708BF-1019-C3BB-759E-C344FEF73680}"/>
          </ac:spMkLst>
        </pc:spChg>
        <pc:spChg chg="mod">
          <ac:chgData name="Tucci, Gabriel [MKTS]" userId="4a799864-bdc9-481b-ac7e-1bfb07fe0439" providerId="ADAL" clId="{39353B12-6781-4770-924F-43FD221A508C}" dt="2025-09-26T18:08:37.935" v="3607" actId="20577"/>
          <ac:spMkLst>
            <pc:docMk/>
            <pc:sldMk cId="25579528" sldId="2147479877"/>
            <ac:spMk id="3" creationId="{E7C583A7-111B-A8EE-2D1B-E630F32CAAE8}"/>
          </ac:spMkLst>
        </pc:spChg>
        <pc:spChg chg="mod">
          <ac:chgData name="Tucci, Gabriel [MKTS]" userId="4a799864-bdc9-481b-ac7e-1bfb07fe0439" providerId="ADAL" clId="{39353B12-6781-4770-924F-43FD221A508C}" dt="2025-09-26T18:08:04.662" v="3598" actId="255"/>
          <ac:spMkLst>
            <pc:docMk/>
            <pc:sldMk cId="25579528" sldId="2147479877"/>
            <ac:spMk id="5" creationId="{31292D1D-5376-B920-45B4-5B911E96D069}"/>
          </ac:spMkLst>
        </pc:spChg>
      </pc:sldChg>
      <pc:sldChg chg="del">
        <pc:chgData name="Tucci, Gabriel [MKTS]" userId="4a799864-bdc9-481b-ac7e-1bfb07fe0439" providerId="ADAL" clId="{39353B12-6781-4770-924F-43FD221A508C}" dt="2025-09-15T15:29:31.072" v="218" actId="47"/>
        <pc:sldMkLst>
          <pc:docMk/>
          <pc:sldMk cId="321274042" sldId="2147479882"/>
        </pc:sldMkLst>
      </pc:sldChg>
      <pc:sldChg chg="addSp delSp modSp add del mod">
        <pc:chgData name="Tucci, Gabriel [MKTS]" userId="4a799864-bdc9-481b-ac7e-1bfb07fe0439" providerId="ADAL" clId="{39353B12-6781-4770-924F-43FD221A508C}" dt="2025-09-24T13:57:42.392" v="2563" actId="403"/>
        <pc:sldMkLst>
          <pc:docMk/>
          <pc:sldMk cId="136185583" sldId="2147479883"/>
        </pc:sldMkLst>
        <pc:spChg chg="mod">
          <ac:chgData name="Tucci, Gabriel [MKTS]" userId="4a799864-bdc9-481b-ac7e-1bfb07fe0439" providerId="ADAL" clId="{39353B12-6781-4770-924F-43FD221A508C}" dt="2025-09-24T13:57:42.392" v="2563" actId="403"/>
          <ac:spMkLst>
            <pc:docMk/>
            <pc:sldMk cId="136185583" sldId="2147479883"/>
            <ac:spMk id="2" creationId="{E294AC7E-521A-7EEA-B44F-F966E163B33D}"/>
          </ac:spMkLst>
        </pc:spChg>
        <pc:spChg chg="mod">
          <ac:chgData name="Tucci, Gabriel [MKTS]" userId="4a799864-bdc9-481b-ac7e-1bfb07fe0439" providerId="ADAL" clId="{39353B12-6781-4770-924F-43FD221A508C}" dt="2025-09-24T12:07:32.696" v="1679" actId="14100"/>
          <ac:spMkLst>
            <pc:docMk/>
            <pc:sldMk cId="136185583" sldId="2147479883"/>
            <ac:spMk id="3" creationId="{7CB76E50-03A3-E20F-7C52-58C57BF6B453}"/>
          </ac:spMkLst>
        </pc:spChg>
        <pc:spChg chg="mod">
          <ac:chgData name="Tucci, Gabriel [MKTS]" userId="4a799864-bdc9-481b-ac7e-1bfb07fe0439" providerId="ADAL" clId="{39353B12-6781-4770-924F-43FD221A508C}" dt="2025-09-24T12:07:38.114" v="1680" actId="14100"/>
          <ac:spMkLst>
            <pc:docMk/>
            <pc:sldMk cId="136185583" sldId="2147479883"/>
            <ac:spMk id="5" creationId="{ED4E5937-8F3F-637A-872F-D727C7A265A1}"/>
          </ac:spMkLst>
        </pc:spChg>
        <pc:spChg chg="mod">
          <ac:chgData name="Tucci, Gabriel [MKTS]" userId="4a799864-bdc9-481b-ac7e-1bfb07fe0439" providerId="ADAL" clId="{39353B12-6781-4770-924F-43FD221A508C}" dt="2025-09-24T12:24:23.529" v="2322" actId="20577"/>
          <ac:spMkLst>
            <pc:docMk/>
            <pc:sldMk cId="136185583" sldId="2147479883"/>
            <ac:spMk id="6" creationId="{4A049313-DB3A-9ADE-10E7-93C9CFE472A1}"/>
          </ac:spMkLst>
        </pc:spChg>
        <pc:spChg chg="mod">
          <ac:chgData name="Tucci, Gabriel [MKTS]" userId="4a799864-bdc9-481b-ac7e-1bfb07fe0439" providerId="ADAL" clId="{39353B12-6781-4770-924F-43FD221A508C}" dt="2025-09-24T12:08:27.067" v="1685" actId="207"/>
          <ac:spMkLst>
            <pc:docMk/>
            <pc:sldMk cId="136185583" sldId="2147479883"/>
            <ac:spMk id="7" creationId="{69F5672C-C801-FC40-4AAB-4AFE63F4D321}"/>
          </ac:spMkLst>
        </pc:spChg>
        <pc:spChg chg="mod">
          <ac:chgData name="Tucci, Gabriel [MKTS]" userId="4a799864-bdc9-481b-ac7e-1bfb07fe0439" providerId="ADAL" clId="{39353B12-6781-4770-924F-43FD221A508C}" dt="2025-09-24T12:00:27.497" v="1542" actId="14100"/>
          <ac:spMkLst>
            <pc:docMk/>
            <pc:sldMk cId="136185583" sldId="2147479883"/>
            <ac:spMk id="8" creationId="{3DF5EA91-16F5-5553-1638-1C8480740A3C}"/>
          </ac:spMkLst>
        </pc:spChg>
        <pc:spChg chg="mod">
          <ac:chgData name="Tucci, Gabriel [MKTS]" userId="4a799864-bdc9-481b-ac7e-1bfb07fe0439" providerId="ADAL" clId="{39353B12-6781-4770-924F-43FD221A508C}" dt="2025-09-24T12:09:38.368" v="1702" actId="14100"/>
          <ac:spMkLst>
            <pc:docMk/>
            <pc:sldMk cId="136185583" sldId="2147479883"/>
            <ac:spMk id="10" creationId="{62F0408C-26EF-494E-42A2-EAC270334C11}"/>
          </ac:spMkLst>
        </pc:spChg>
        <pc:spChg chg="mod">
          <ac:chgData name="Tucci, Gabriel [MKTS]" userId="4a799864-bdc9-481b-ac7e-1bfb07fe0439" providerId="ADAL" clId="{39353B12-6781-4770-924F-43FD221A508C}" dt="2025-09-24T12:09:18.673" v="1699" actId="14100"/>
          <ac:spMkLst>
            <pc:docMk/>
            <pc:sldMk cId="136185583" sldId="2147479883"/>
            <ac:spMk id="12" creationId="{91D9759A-AE14-1C6B-E802-7A96FCAC437F}"/>
          </ac:spMkLst>
        </pc:spChg>
        <pc:spChg chg="mod">
          <ac:chgData name="Tucci, Gabriel [MKTS]" userId="4a799864-bdc9-481b-ac7e-1bfb07fe0439" providerId="ADAL" clId="{39353B12-6781-4770-924F-43FD221A508C}" dt="2025-09-24T12:09:59.442" v="1706" actId="1076"/>
          <ac:spMkLst>
            <pc:docMk/>
            <pc:sldMk cId="136185583" sldId="2147479883"/>
            <ac:spMk id="35" creationId="{E61CDDC8-EA7F-E95F-4297-A762EF672B08}"/>
          </ac:spMkLst>
        </pc:spChg>
        <pc:grpChg chg="mod">
          <ac:chgData name="Tucci, Gabriel [MKTS]" userId="4a799864-bdc9-481b-ac7e-1bfb07fe0439" providerId="ADAL" clId="{39353B12-6781-4770-924F-43FD221A508C}" dt="2025-09-24T12:05:44.086" v="1678" actId="1076"/>
          <ac:grpSpMkLst>
            <pc:docMk/>
            <pc:sldMk cId="136185583" sldId="2147479883"/>
            <ac:grpSpMk id="11" creationId="{9C2993C1-BCB8-637C-D8B9-87FC24C5641F}"/>
          </ac:grpSpMkLst>
        </pc:grpChg>
        <pc:picChg chg="add mod">
          <ac:chgData name="Tucci, Gabriel [MKTS]" userId="4a799864-bdc9-481b-ac7e-1bfb07fe0439" providerId="ADAL" clId="{39353B12-6781-4770-924F-43FD221A508C}" dt="2025-09-24T12:00:56.912" v="1545" actId="14100"/>
          <ac:picMkLst>
            <pc:docMk/>
            <pc:sldMk cId="136185583" sldId="2147479883"/>
            <ac:picMk id="14" creationId="{F071429C-2420-DB49-128F-DA4BC2B1AEDD}"/>
          </ac:picMkLst>
        </pc:picChg>
        <pc:picChg chg="add mod">
          <ac:chgData name="Tucci, Gabriel [MKTS]" userId="4a799864-bdc9-481b-ac7e-1bfb07fe0439" providerId="ADAL" clId="{39353B12-6781-4770-924F-43FD221A508C}" dt="2025-09-24T12:09:28.809" v="1701" actId="1076"/>
          <ac:picMkLst>
            <pc:docMk/>
            <pc:sldMk cId="136185583" sldId="2147479883"/>
            <ac:picMk id="18" creationId="{89EC701F-28A5-515D-EF19-B1F3372E7094}"/>
          </ac:picMkLst>
        </pc:picChg>
      </pc:sldChg>
      <pc:sldChg chg="del">
        <pc:chgData name="Tucci, Gabriel [MKTS]" userId="4a799864-bdc9-481b-ac7e-1bfb07fe0439" providerId="ADAL" clId="{39353B12-6781-4770-924F-43FD221A508C}" dt="2025-09-15T15:23:15.010" v="143" actId="47"/>
        <pc:sldMkLst>
          <pc:docMk/>
          <pc:sldMk cId="1995493311" sldId="2147479884"/>
        </pc:sldMkLst>
      </pc:sldChg>
      <pc:sldChg chg="add del">
        <pc:chgData name="Tucci, Gabriel [MKTS]" userId="4a799864-bdc9-481b-ac7e-1bfb07fe0439" providerId="ADAL" clId="{39353B12-6781-4770-924F-43FD221A508C}" dt="2025-09-15T16:56:53.240" v="327" actId="47"/>
        <pc:sldMkLst>
          <pc:docMk/>
          <pc:sldMk cId="4173064779" sldId="2147479885"/>
        </pc:sldMkLst>
      </pc:sldChg>
      <pc:sldChg chg="del">
        <pc:chgData name="Tucci, Gabriel [MKTS]" userId="4a799864-bdc9-481b-ac7e-1bfb07fe0439" providerId="ADAL" clId="{39353B12-6781-4770-924F-43FD221A508C}" dt="2025-09-15T15:29:43.921" v="220" actId="47"/>
        <pc:sldMkLst>
          <pc:docMk/>
          <pc:sldMk cId="3398646187" sldId="2147479886"/>
        </pc:sldMkLst>
      </pc:sldChg>
      <pc:sldChg chg="del">
        <pc:chgData name="Tucci, Gabriel [MKTS]" userId="4a799864-bdc9-481b-ac7e-1bfb07fe0439" providerId="ADAL" clId="{39353B12-6781-4770-924F-43FD221A508C}" dt="2025-09-15T15:29:45.586" v="221" actId="47"/>
        <pc:sldMkLst>
          <pc:docMk/>
          <pc:sldMk cId="692329262" sldId="2147479888"/>
        </pc:sldMkLst>
      </pc:sldChg>
      <pc:sldChg chg="del">
        <pc:chgData name="Tucci, Gabriel [MKTS]" userId="4a799864-bdc9-481b-ac7e-1bfb07fe0439" providerId="ADAL" clId="{39353B12-6781-4770-924F-43FD221A508C}" dt="2025-09-15T15:09:59.147" v="4" actId="47"/>
        <pc:sldMkLst>
          <pc:docMk/>
          <pc:sldMk cId="2488538082" sldId="2147479890"/>
        </pc:sldMkLst>
      </pc:sldChg>
      <pc:sldChg chg="del">
        <pc:chgData name="Tucci, Gabriel [MKTS]" userId="4a799864-bdc9-481b-ac7e-1bfb07fe0439" providerId="ADAL" clId="{39353B12-6781-4770-924F-43FD221A508C}" dt="2025-09-15T15:14:37.552" v="134" actId="47"/>
        <pc:sldMkLst>
          <pc:docMk/>
          <pc:sldMk cId="634335854" sldId="2147479891"/>
        </pc:sldMkLst>
      </pc:sldChg>
      <pc:sldChg chg="del">
        <pc:chgData name="Tucci, Gabriel [MKTS]" userId="4a799864-bdc9-481b-ac7e-1bfb07fe0439" providerId="ADAL" clId="{39353B12-6781-4770-924F-43FD221A508C}" dt="2025-09-15T15:09:56.772" v="0" actId="47"/>
        <pc:sldMkLst>
          <pc:docMk/>
          <pc:sldMk cId="934600929" sldId="2147479892"/>
        </pc:sldMkLst>
      </pc:sldChg>
      <pc:sldChg chg="del">
        <pc:chgData name="Tucci, Gabriel [MKTS]" userId="4a799864-bdc9-481b-ac7e-1bfb07fe0439" providerId="ADAL" clId="{39353B12-6781-4770-924F-43FD221A508C}" dt="2025-09-15T15:09:57.433" v="1" actId="47"/>
        <pc:sldMkLst>
          <pc:docMk/>
          <pc:sldMk cId="2315180076" sldId="2147479894"/>
        </pc:sldMkLst>
      </pc:sldChg>
      <pc:sldChg chg="del">
        <pc:chgData name="Tucci, Gabriel [MKTS]" userId="4a799864-bdc9-481b-ac7e-1bfb07fe0439" providerId="ADAL" clId="{39353B12-6781-4770-924F-43FD221A508C}" dt="2025-09-15T15:09:58.596" v="3" actId="47"/>
        <pc:sldMkLst>
          <pc:docMk/>
          <pc:sldMk cId="3896933399" sldId="2147479895"/>
        </pc:sldMkLst>
      </pc:sldChg>
      <pc:sldChg chg="del">
        <pc:chgData name="Tucci, Gabriel [MKTS]" userId="4a799864-bdc9-481b-ac7e-1bfb07fe0439" providerId="ADAL" clId="{39353B12-6781-4770-924F-43FD221A508C}" dt="2025-09-15T15:09:57.968" v="2" actId="47"/>
        <pc:sldMkLst>
          <pc:docMk/>
          <pc:sldMk cId="2859403780" sldId="2147479897"/>
        </pc:sldMkLst>
      </pc:sldChg>
      <pc:sldChg chg="del">
        <pc:chgData name="Tucci, Gabriel [MKTS]" userId="4a799864-bdc9-481b-ac7e-1bfb07fe0439" providerId="ADAL" clId="{39353B12-6781-4770-924F-43FD221A508C}" dt="2025-09-15T15:15:03.933" v="136" actId="47"/>
        <pc:sldMkLst>
          <pc:docMk/>
          <pc:sldMk cId="3112039124" sldId="2147479898"/>
        </pc:sldMkLst>
      </pc:sldChg>
      <pc:sldChg chg="del">
        <pc:chgData name="Tucci, Gabriel [MKTS]" userId="4a799864-bdc9-481b-ac7e-1bfb07fe0439" providerId="ADAL" clId="{39353B12-6781-4770-924F-43FD221A508C}" dt="2025-09-15T15:15:04.844" v="137" actId="47"/>
        <pc:sldMkLst>
          <pc:docMk/>
          <pc:sldMk cId="4271675984" sldId="2147479899"/>
        </pc:sldMkLst>
      </pc:sldChg>
      <pc:sldChg chg="del">
        <pc:chgData name="Tucci, Gabriel [MKTS]" userId="4a799864-bdc9-481b-ac7e-1bfb07fe0439" providerId="ADAL" clId="{39353B12-6781-4770-924F-43FD221A508C}" dt="2025-09-15T15:15:11.120" v="138" actId="47"/>
        <pc:sldMkLst>
          <pc:docMk/>
          <pc:sldMk cId="4128278129" sldId="2147479900"/>
        </pc:sldMkLst>
      </pc:sldChg>
      <pc:sldChg chg="del">
        <pc:chgData name="Tucci, Gabriel [MKTS]" userId="4a799864-bdc9-481b-ac7e-1bfb07fe0439" providerId="ADAL" clId="{39353B12-6781-4770-924F-43FD221A508C}" dt="2025-09-15T15:15:13.077" v="139" actId="47"/>
        <pc:sldMkLst>
          <pc:docMk/>
          <pc:sldMk cId="2586359054" sldId="2147479901"/>
        </pc:sldMkLst>
      </pc:sldChg>
      <pc:sldChg chg="del">
        <pc:chgData name="Tucci, Gabriel [MKTS]" userId="4a799864-bdc9-481b-ac7e-1bfb07fe0439" providerId="ADAL" clId="{39353B12-6781-4770-924F-43FD221A508C}" dt="2025-09-15T15:15:14.149" v="140" actId="47"/>
        <pc:sldMkLst>
          <pc:docMk/>
          <pc:sldMk cId="936231305" sldId="2147479902"/>
        </pc:sldMkLst>
      </pc:sldChg>
      <pc:sldChg chg="del">
        <pc:chgData name="Tucci, Gabriel [MKTS]" userId="4a799864-bdc9-481b-ac7e-1bfb07fe0439" providerId="ADAL" clId="{39353B12-6781-4770-924F-43FD221A508C}" dt="2025-09-15T15:15:15.251" v="141" actId="47"/>
        <pc:sldMkLst>
          <pc:docMk/>
          <pc:sldMk cId="1567832607" sldId="2147479903"/>
        </pc:sldMkLst>
      </pc:sldChg>
      <pc:sldChg chg="addSp delSp modSp add mod">
        <pc:chgData name="Tucci, Gabriel [MKTS]" userId="4a799864-bdc9-481b-ac7e-1bfb07fe0439" providerId="ADAL" clId="{39353B12-6781-4770-924F-43FD221A508C}" dt="2025-09-24T14:00:33.607" v="2616" actId="403"/>
        <pc:sldMkLst>
          <pc:docMk/>
          <pc:sldMk cId="4147031141" sldId="2147479904"/>
        </pc:sldMkLst>
        <pc:spChg chg="mod">
          <ac:chgData name="Tucci, Gabriel [MKTS]" userId="4a799864-bdc9-481b-ac7e-1bfb07fe0439" providerId="ADAL" clId="{39353B12-6781-4770-924F-43FD221A508C}" dt="2025-09-24T14:00:33.607" v="2616" actId="403"/>
          <ac:spMkLst>
            <pc:docMk/>
            <pc:sldMk cId="4147031141" sldId="2147479904"/>
            <ac:spMk id="2" creationId="{06A2935D-8C0E-884C-A968-B178F181E083}"/>
          </ac:spMkLst>
        </pc:spChg>
        <pc:picChg chg="add mod">
          <ac:chgData name="Tucci, Gabriel [MKTS]" userId="4a799864-bdc9-481b-ac7e-1bfb07fe0439" providerId="ADAL" clId="{39353B12-6781-4770-924F-43FD221A508C}" dt="2025-09-15T15:11:31.586" v="35" actId="1076"/>
          <ac:picMkLst>
            <pc:docMk/>
            <pc:sldMk cId="4147031141" sldId="2147479904"/>
            <ac:picMk id="10" creationId="{4D24544C-5A6F-DC37-757F-B6EB88A1E4BF}"/>
          </ac:picMkLst>
        </pc:picChg>
      </pc:sldChg>
      <pc:sldChg chg="addSp delSp modSp add del mod">
        <pc:chgData name="Tucci, Gabriel [MKTS]" userId="4a799864-bdc9-481b-ac7e-1bfb07fe0439" providerId="ADAL" clId="{39353B12-6781-4770-924F-43FD221A508C}" dt="2025-09-17T16:35:06.540" v="701" actId="47"/>
        <pc:sldMkLst>
          <pc:docMk/>
          <pc:sldMk cId="202428335" sldId="2147479905"/>
        </pc:sldMkLst>
      </pc:sldChg>
      <pc:sldChg chg="addSp delSp modSp add mod">
        <pc:chgData name="Tucci, Gabriel [MKTS]" userId="4a799864-bdc9-481b-ac7e-1bfb07fe0439" providerId="ADAL" clId="{39353B12-6781-4770-924F-43FD221A508C}" dt="2025-09-24T14:00:39.256" v="2617" actId="403"/>
        <pc:sldMkLst>
          <pc:docMk/>
          <pc:sldMk cId="3232229524" sldId="2147479906"/>
        </pc:sldMkLst>
        <pc:spChg chg="mod">
          <ac:chgData name="Tucci, Gabriel [MKTS]" userId="4a799864-bdc9-481b-ac7e-1bfb07fe0439" providerId="ADAL" clId="{39353B12-6781-4770-924F-43FD221A508C}" dt="2025-09-24T14:00:39.256" v="2617" actId="403"/>
          <ac:spMkLst>
            <pc:docMk/>
            <pc:sldMk cId="3232229524" sldId="2147479906"/>
            <ac:spMk id="2" creationId="{B03178D2-1DE7-EDDE-DBA4-BFABF736EDD5}"/>
          </ac:spMkLst>
        </pc:spChg>
        <pc:picChg chg="add mod">
          <ac:chgData name="Tucci, Gabriel [MKTS]" userId="4a799864-bdc9-481b-ac7e-1bfb07fe0439" providerId="ADAL" clId="{39353B12-6781-4770-924F-43FD221A508C}" dt="2025-09-15T15:12:24.574" v="46" actId="1076"/>
          <ac:picMkLst>
            <pc:docMk/>
            <pc:sldMk cId="3232229524" sldId="2147479906"/>
            <ac:picMk id="4" creationId="{53447E9A-5CB4-1FC6-9BA9-7F40BD13C66D}"/>
          </ac:picMkLst>
        </pc:picChg>
      </pc:sldChg>
      <pc:sldChg chg="addSp delSp modSp add mod">
        <pc:chgData name="Tucci, Gabriel [MKTS]" userId="4a799864-bdc9-481b-ac7e-1bfb07fe0439" providerId="ADAL" clId="{39353B12-6781-4770-924F-43FD221A508C}" dt="2025-09-24T14:00:19.638" v="2615" actId="403"/>
        <pc:sldMkLst>
          <pc:docMk/>
          <pc:sldMk cId="1256516528" sldId="2147479907"/>
        </pc:sldMkLst>
        <pc:spChg chg="mod">
          <ac:chgData name="Tucci, Gabriel [MKTS]" userId="4a799864-bdc9-481b-ac7e-1bfb07fe0439" providerId="ADAL" clId="{39353B12-6781-4770-924F-43FD221A508C}" dt="2025-09-24T14:00:19.638" v="2615" actId="403"/>
          <ac:spMkLst>
            <pc:docMk/>
            <pc:sldMk cId="1256516528" sldId="2147479907"/>
            <ac:spMk id="2" creationId="{5A141EA0-8754-0D53-85F9-5DDB83645BCB}"/>
          </ac:spMkLst>
        </pc:spChg>
        <pc:picChg chg="add mod">
          <ac:chgData name="Tucci, Gabriel [MKTS]" userId="4a799864-bdc9-481b-ac7e-1bfb07fe0439" providerId="ADAL" clId="{39353B12-6781-4770-924F-43FD221A508C}" dt="2025-09-17T16:34:17.740" v="693" actId="1076"/>
          <ac:picMkLst>
            <pc:docMk/>
            <pc:sldMk cId="1256516528" sldId="2147479907"/>
            <ac:picMk id="10" creationId="{17911A56-20DD-26A7-86F7-C8EC83BB8A87}"/>
          </ac:picMkLst>
        </pc:picChg>
      </pc:sldChg>
      <pc:sldChg chg="addSp delSp modSp add del mod ord">
        <pc:chgData name="Tucci, Gabriel [MKTS]" userId="4a799864-bdc9-481b-ac7e-1bfb07fe0439" providerId="ADAL" clId="{39353B12-6781-4770-924F-43FD221A508C}" dt="2025-09-17T16:37:35.321" v="761" actId="1076"/>
        <pc:sldMkLst>
          <pc:docMk/>
          <pc:sldMk cId="178800315" sldId="2147479908"/>
        </pc:sldMkLst>
        <pc:spChg chg="mod">
          <ac:chgData name="Tucci, Gabriel [MKTS]" userId="4a799864-bdc9-481b-ac7e-1bfb07fe0439" providerId="ADAL" clId="{39353B12-6781-4770-924F-43FD221A508C}" dt="2025-09-17T16:37:35.321" v="761" actId="1076"/>
          <ac:spMkLst>
            <pc:docMk/>
            <pc:sldMk cId="178800315" sldId="2147479908"/>
            <ac:spMk id="2" creationId="{C30865C5-70A0-31A0-C82A-25E17999C33A}"/>
          </ac:spMkLst>
        </pc:spChg>
        <pc:picChg chg="add mod">
          <ac:chgData name="Tucci, Gabriel [MKTS]" userId="4a799864-bdc9-481b-ac7e-1bfb07fe0439" providerId="ADAL" clId="{39353B12-6781-4770-924F-43FD221A508C}" dt="2025-09-17T16:36:56.984" v="711" actId="1076"/>
          <ac:picMkLst>
            <pc:docMk/>
            <pc:sldMk cId="178800315" sldId="2147479908"/>
            <ac:picMk id="3" creationId="{F17E8B78-DC2C-8966-FD3A-24D9F2F7890E}"/>
          </ac:picMkLst>
        </pc:picChg>
        <pc:picChg chg="mod">
          <ac:chgData name="Tucci, Gabriel [MKTS]" userId="4a799864-bdc9-481b-ac7e-1bfb07fe0439" providerId="ADAL" clId="{39353B12-6781-4770-924F-43FD221A508C}" dt="2025-09-17T16:36:31.522" v="705" actId="1076"/>
          <ac:picMkLst>
            <pc:docMk/>
            <pc:sldMk cId="178800315" sldId="2147479908"/>
            <ac:picMk id="4" creationId="{0480C30D-AB3D-704F-4E9F-EF5C2BADA2D8}"/>
          </ac:picMkLst>
        </pc:picChg>
      </pc:sldChg>
      <pc:sldChg chg="addSp delSp modSp add del mod">
        <pc:chgData name="Tucci, Gabriel [MKTS]" userId="4a799864-bdc9-481b-ac7e-1bfb07fe0439" providerId="ADAL" clId="{39353B12-6781-4770-924F-43FD221A508C}" dt="2025-09-19T11:56:45.147" v="1167" actId="47"/>
        <pc:sldMkLst>
          <pc:docMk/>
          <pc:sldMk cId="2893440676" sldId="2147479909"/>
        </pc:sldMkLst>
      </pc:sldChg>
      <pc:sldChg chg="modSp mod">
        <pc:chgData name="Tucci, Gabriel [MKTS]" userId="4a799864-bdc9-481b-ac7e-1bfb07fe0439" providerId="ADAL" clId="{39353B12-6781-4770-924F-43FD221A508C}" dt="2025-09-24T13:58:08.347" v="2597" actId="313"/>
        <pc:sldMkLst>
          <pc:docMk/>
          <pc:sldMk cId="3069625949" sldId="2147479910"/>
        </pc:sldMkLst>
        <pc:spChg chg="mod">
          <ac:chgData name="Tucci, Gabriel [MKTS]" userId="4a799864-bdc9-481b-ac7e-1bfb07fe0439" providerId="ADAL" clId="{39353B12-6781-4770-924F-43FD221A508C}" dt="2025-09-24T13:58:08.347" v="2597" actId="313"/>
          <ac:spMkLst>
            <pc:docMk/>
            <pc:sldMk cId="3069625949" sldId="2147479910"/>
            <ac:spMk id="37" creationId="{F8384103-6141-AD51-1ABB-4F1F8ADBC71D}"/>
          </ac:spMkLst>
        </pc:spChg>
      </pc:sldChg>
      <pc:sldChg chg="modSp del mod">
        <pc:chgData name="Tucci, Gabriel [MKTS]" userId="4a799864-bdc9-481b-ac7e-1bfb07fe0439" providerId="ADAL" clId="{39353B12-6781-4770-924F-43FD221A508C}" dt="2025-09-24T23:55:23.707" v="2908" actId="47"/>
        <pc:sldMkLst>
          <pc:docMk/>
          <pc:sldMk cId="2751867568" sldId="2147479911"/>
        </pc:sldMkLst>
      </pc:sldChg>
      <pc:sldChg chg="delSp modSp add mod">
        <pc:chgData name="Tucci, Gabriel [MKTS]" userId="4a799864-bdc9-481b-ac7e-1bfb07fe0439" providerId="ADAL" clId="{39353B12-6781-4770-924F-43FD221A508C}" dt="2025-10-01T16:11:56.594" v="4062" actId="20577"/>
        <pc:sldMkLst>
          <pc:docMk/>
          <pc:sldMk cId="76387636" sldId="2147479912"/>
        </pc:sldMkLst>
        <pc:spChg chg="mod">
          <ac:chgData name="Tucci, Gabriel [MKTS]" userId="4a799864-bdc9-481b-ac7e-1bfb07fe0439" providerId="ADAL" clId="{39353B12-6781-4770-924F-43FD221A508C}" dt="2025-09-24T12:20:14.027" v="2227" actId="14100"/>
          <ac:spMkLst>
            <pc:docMk/>
            <pc:sldMk cId="76387636" sldId="2147479912"/>
            <ac:spMk id="18" creationId="{F87A256D-FA31-41F4-86E2-8D64E339643C}"/>
          </ac:spMkLst>
        </pc:spChg>
        <pc:spChg chg="mod">
          <ac:chgData name="Tucci, Gabriel [MKTS]" userId="4a799864-bdc9-481b-ac7e-1bfb07fe0439" providerId="ADAL" clId="{39353B12-6781-4770-924F-43FD221A508C}" dt="2025-09-24T13:57:29.704" v="2559" actId="403"/>
          <ac:spMkLst>
            <pc:docMk/>
            <pc:sldMk cId="76387636" sldId="2147479912"/>
            <ac:spMk id="37" creationId="{A641CF80-BD46-970C-BB17-172ACF328B3A}"/>
          </ac:spMkLst>
        </pc:spChg>
        <pc:spChg chg="mod">
          <ac:chgData name="Tucci, Gabriel [MKTS]" userId="4a799864-bdc9-481b-ac7e-1bfb07fe0439" providerId="ADAL" clId="{39353B12-6781-4770-924F-43FD221A508C}" dt="2025-10-01T16:11:56.594" v="4062" actId="20577"/>
          <ac:spMkLst>
            <pc:docMk/>
            <pc:sldMk cId="76387636" sldId="2147479912"/>
            <ac:spMk id="53" creationId="{60BC8FF9-70B6-92CC-F016-57947B58EA0B}"/>
          </ac:spMkLst>
        </pc:spChg>
      </pc:sldChg>
      <pc:sldChg chg="addSp delSp modSp add del mod">
        <pc:chgData name="Tucci, Gabriel [MKTS]" userId="4a799864-bdc9-481b-ac7e-1bfb07fe0439" providerId="ADAL" clId="{39353B12-6781-4770-924F-43FD221A508C}" dt="2025-09-24T13:54:35.266" v="2528" actId="47"/>
        <pc:sldMkLst>
          <pc:docMk/>
          <pc:sldMk cId="2831515693" sldId="2147479913"/>
        </pc:sldMkLst>
      </pc:sldChg>
      <pc:sldChg chg="modSp add mod modNotesTx">
        <pc:chgData name="Tucci, Gabriel [MKTS]" userId="4a799864-bdc9-481b-ac7e-1bfb07fe0439" providerId="ADAL" clId="{39353B12-6781-4770-924F-43FD221A508C}" dt="2025-10-01T12:48:17.133" v="4060" actId="207"/>
        <pc:sldMkLst>
          <pc:docMk/>
          <pc:sldMk cId="2731692550" sldId="2147479914"/>
        </pc:sldMkLst>
        <pc:spChg chg="mod">
          <ac:chgData name="Tucci, Gabriel [MKTS]" userId="4a799864-bdc9-481b-ac7e-1bfb07fe0439" providerId="ADAL" clId="{39353B12-6781-4770-924F-43FD221A508C}" dt="2025-10-01T12:48:17.133" v="4060" actId="207"/>
          <ac:spMkLst>
            <pc:docMk/>
            <pc:sldMk cId="2731692550" sldId="2147479914"/>
            <ac:spMk id="2" creationId="{6AF4F437-63F1-B1D3-B533-7A2B0C8B1AFF}"/>
          </ac:spMkLst>
        </pc:spChg>
        <pc:spChg chg="mod">
          <ac:chgData name="Tucci, Gabriel [MKTS]" userId="4a799864-bdc9-481b-ac7e-1bfb07fe0439" providerId="ADAL" clId="{39353B12-6781-4770-924F-43FD221A508C}" dt="2025-09-24T15:05:44.099" v="2852" actId="20577"/>
          <ac:spMkLst>
            <pc:docMk/>
            <pc:sldMk cId="2731692550" sldId="2147479914"/>
            <ac:spMk id="1052" creationId="{78AA7F3A-D2F2-16FC-0532-D31EBE2757CB}"/>
          </ac:spMkLst>
        </pc:spChg>
      </pc:sldChg>
      <pc:sldChg chg="addSp delSp modSp add mod">
        <pc:chgData name="Tucci, Gabriel [MKTS]" userId="4a799864-bdc9-481b-ac7e-1bfb07fe0439" providerId="ADAL" clId="{39353B12-6781-4770-924F-43FD221A508C}" dt="2025-09-30T14:48:28.778" v="3980" actId="2711"/>
        <pc:sldMkLst>
          <pc:docMk/>
          <pc:sldMk cId="617111281" sldId="2147479915"/>
        </pc:sldMkLst>
        <pc:spChg chg="mod">
          <ac:chgData name="Tucci, Gabriel [MKTS]" userId="4a799864-bdc9-481b-ac7e-1bfb07fe0439" providerId="ADAL" clId="{39353B12-6781-4770-924F-43FD221A508C}" dt="2025-09-26T13:55:10.177" v="3089" actId="1076"/>
          <ac:spMkLst>
            <pc:docMk/>
            <pc:sldMk cId="617111281" sldId="2147479915"/>
            <ac:spMk id="2" creationId="{70AA9DBF-4CBC-4E8B-4FA7-EB9DA28278FF}"/>
          </ac:spMkLst>
        </pc:spChg>
        <pc:graphicFrameChg chg="add mod modGraphic">
          <ac:chgData name="Tucci, Gabriel [MKTS]" userId="4a799864-bdc9-481b-ac7e-1bfb07fe0439" providerId="ADAL" clId="{39353B12-6781-4770-924F-43FD221A508C}" dt="2025-09-29T12:48:07.497" v="3794" actId="113"/>
          <ac:graphicFrameMkLst>
            <pc:docMk/>
            <pc:sldMk cId="617111281" sldId="2147479915"/>
            <ac:graphicFrameMk id="3" creationId="{B89C8E08-2C2D-DE25-5534-BB2E56E1B6D8}"/>
          </ac:graphicFrameMkLst>
        </pc:graphicFrameChg>
        <pc:graphicFrameChg chg="add mod modGraphic">
          <ac:chgData name="Tucci, Gabriel [MKTS]" userId="4a799864-bdc9-481b-ac7e-1bfb07fe0439" providerId="ADAL" clId="{39353B12-6781-4770-924F-43FD221A508C}" dt="2025-09-29T12:48:00.732" v="3791" actId="207"/>
          <ac:graphicFrameMkLst>
            <pc:docMk/>
            <pc:sldMk cId="617111281" sldId="2147479915"/>
            <ac:graphicFrameMk id="4" creationId="{16452D4A-7A0B-A4CE-DEA9-79B49FFC11F2}"/>
          </ac:graphicFrameMkLst>
        </pc:graphicFrameChg>
        <pc:graphicFrameChg chg="add mod">
          <ac:chgData name="Tucci, Gabriel [MKTS]" userId="4a799864-bdc9-481b-ac7e-1bfb07fe0439" providerId="ADAL" clId="{39353B12-6781-4770-924F-43FD221A508C}" dt="2025-09-30T13:58:41.627" v="3816"/>
          <ac:graphicFrameMkLst>
            <pc:docMk/>
            <pc:sldMk cId="617111281" sldId="2147479915"/>
            <ac:graphicFrameMk id="5" creationId="{08A31492-F6A8-00BD-E23D-E67FB17DB330}"/>
          </ac:graphicFrameMkLst>
        </pc:graphicFrameChg>
        <pc:graphicFrameChg chg="add del mod modGraphic">
          <ac:chgData name="Tucci, Gabriel [MKTS]" userId="4a799864-bdc9-481b-ac7e-1bfb07fe0439" providerId="ADAL" clId="{39353B12-6781-4770-924F-43FD221A508C}" dt="2025-09-30T13:58:22.993" v="3815" actId="478"/>
          <ac:graphicFrameMkLst>
            <pc:docMk/>
            <pc:sldMk cId="617111281" sldId="2147479915"/>
            <ac:graphicFrameMk id="6" creationId="{184DB01E-FD32-4502-DB01-D1BAD9AF7222}"/>
          </ac:graphicFrameMkLst>
        </pc:graphicFrameChg>
        <pc:graphicFrameChg chg="add mod modGraphic">
          <ac:chgData name="Tucci, Gabriel [MKTS]" userId="4a799864-bdc9-481b-ac7e-1bfb07fe0439" providerId="ADAL" clId="{39353B12-6781-4770-924F-43FD221A508C}" dt="2025-09-30T14:48:28.778" v="3980" actId="2711"/>
          <ac:graphicFrameMkLst>
            <pc:docMk/>
            <pc:sldMk cId="617111281" sldId="2147479915"/>
            <ac:graphicFrameMk id="7" creationId="{06556551-AB30-F122-353B-4549E88CDC4D}"/>
          </ac:graphicFrameMkLst>
        </pc:graphicFrameChg>
      </pc:sldChg>
      <pc:sldChg chg="addSp delSp modSp add mod setBg">
        <pc:chgData name="Tucci, Gabriel [MKTS]" userId="4a799864-bdc9-481b-ac7e-1bfb07fe0439" providerId="ADAL" clId="{39353B12-6781-4770-924F-43FD221A508C}" dt="2025-09-26T16:17:57.779" v="3517" actId="14734"/>
        <pc:sldMkLst>
          <pc:docMk/>
          <pc:sldMk cId="3363198002" sldId="2147479916"/>
        </pc:sldMkLst>
        <pc:spChg chg="mod">
          <ac:chgData name="Tucci, Gabriel [MKTS]" userId="4a799864-bdc9-481b-ac7e-1bfb07fe0439" providerId="ADAL" clId="{39353B12-6781-4770-924F-43FD221A508C}" dt="2025-09-26T15:27:54.744" v="3461" actId="1076"/>
          <ac:spMkLst>
            <pc:docMk/>
            <pc:sldMk cId="3363198002" sldId="2147479916"/>
            <ac:spMk id="2" creationId="{C8F1BBBE-8278-CCCA-375A-04A464269404}"/>
          </ac:spMkLst>
        </pc:spChg>
        <pc:graphicFrameChg chg="add mod modGraphic">
          <ac:chgData name="Tucci, Gabriel [MKTS]" userId="4a799864-bdc9-481b-ac7e-1bfb07fe0439" providerId="ADAL" clId="{39353B12-6781-4770-924F-43FD221A508C}" dt="2025-09-26T16:17:57.779" v="3517" actId="14734"/>
          <ac:graphicFrameMkLst>
            <pc:docMk/>
            <pc:sldMk cId="3363198002" sldId="2147479916"/>
            <ac:graphicFrameMk id="3" creationId="{2CB1E3B6-675F-0D90-3BC3-B72CB3013825}"/>
          </ac:graphicFrameMkLst>
        </pc:graphicFrameChg>
      </pc:sldChg>
      <pc:sldChg chg="delSp modSp add mod">
        <pc:chgData name="Tucci, Gabriel [MKTS]" userId="4a799864-bdc9-481b-ac7e-1bfb07fe0439" providerId="ADAL" clId="{39353B12-6781-4770-924F-43FD221A508C}" dt="2025-10-01T12:46:04.399" v="4007" actId="403"/>
        <pc:sldMkLst>
          <pc:docMk/>
          <pc:sldMk cId="683387355" sldId="2147479917"/>
        </pc:sldMkLst>
        <pc:spChg chg="mod">
          <ac:chgData name="Tucci, Gabriel [MKTS]" userId="4a799864-bdc9-481b-ac7e-1bfb07fe0439" providerId="ADAL" clId="{39353B12-6781-4770-924F-43FD221A508C}" dt="2025-10-01T12:46:04.399" v="4007" actId="403"/>
          <ac:spMkLst>
            <pc:docMk/>
            <pc:sldMk cId="683387355" sldId="2147479917"/>
            <ac:spMk id="2" creationId="{9FC61D98-11A7-E234-D980-7492282CBF6F}"/>
          </ac:spMkLst>
        </pc:spChg>
        <pc:picChg chg="del">
          <ac:chgData name="Tucci, Gabriel [MKTS]" userId="4a799864-bdc9-481b-ac7e-1bfb07fe0439" providerId="ADAL" clId="{39353B12-6781-4770-924F-43FD221A508C}" dt="2025-10-01T12:45:30.443" v="3989" actId="478"/>
          <ac:picMkLst>
            <pc:docMk/>
            <pc:sldMk cId="683387355" sldId="2147479917"/>
            <ac:picMk id="5" creationId="{A100B1EC-0478-5C9C-1010-A3A049341D83}"/>
          </ac:picMkLst>
        </pc:picChg>
        <pc:picChg chg="del">
          <ac:chgData name="Tucci, Gabriel [MKTS]" userId="4a799864-bdc9-481b-ac7e-1bfb07fe0439" providerId="ADAL" clId="{39353B12-6781-4770-924F-43FD221A508C}" dt="2025-10-01T12:45:31.312" v="3990" actId="478"/>
          <ac:picMkLst>
            <pc:docMk/>
            <pc:sldMk cId="683387355" sldId="2147479917"/>
            <ac:picMk id="8" creationId="{D81285E5-9F42-5C47-3F84-46FB0DCAD7C3}"/>
          </ac:picMkLst>
        </pc:picChg>
      </pc:sldChg>
      <pc:sldMasterChg chg="del delSldLayout">
        <pc:chgData name="Tucci, Gabriel [MKTS]" userId="4a799864-bdc9-481b-ac7e-1bfb07fe0439" providerId="ADAL" clId="{39353B12-6781-4770-924F-43FD221A508C}" dt="2025-09-15T15:09:59.147" v="4" actId="47"/>
        <pc:sldMasterMkLst>
          <pc:docMk/>
          <pc:sldMasterMk cId="1618834394" sldId="2147483751"/>
        </pc:sldMasterMkLst>
        <pc:sldLayoutChg chg="del">
          <pc:chgData name="Tucci, Gabriel [MKTS]" userId="4a799864-bdc9-481b-ac7e-1bfb07fe0439" providerId="ADAL" clId="{39353B12-6781-4770-924F-43FD221A508C}" dt="2025-09-15T15:09:59.147" v="4" actId="47"/>
          <pc:sldLayoutMkLst>
            <pc:docMk/>
            <pc:sldMasterMk cId="1618834394" sldId="2147483751"/>
            <pc:sldLayoutMk cId="4091683831" sldId="2147483752"/>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1807701548" sldId="2147483753"/>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2181111048" sldId="2147483754"/>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3822449841" sldId="2147483755"/>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225388347" sldId="2147483756"/>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276540464" sldId="2147483757"/>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1088898810" sldId="2147483758"/>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4182184165" sldId="2147483759"/>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1797390721" sldId="2147483760"/>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2705538101" sldId="2147483761"/>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4056844394" sldId="2147483762"/>
          </pc:sldLayoutMkLst>
        </pc:sldLayoutChg>
        <pc:sldLayoutChg chg="del">
          <pc:chgData name="Tucci, Gabriel [MKTS]" userId="4a799864-bdc9-481b-ac7e-1bfb07fe0439" providerId="ADAL" clId="{39353B12-6781-4770-924F-43FD221A508C}" dt="2025-09-15T15:09:59.147" v="4" actId="47"/>
          <pc:sldLayoutMkLst>
            <pc:docMk/>
            <pc:sldMasterMk cId="1618834394" sldId="2147483751"/>
            <pc:sldLayoutMk cId="872551782" sldId="2147483763"/>
          </pc:sldLayoutMkLst>
        </pc:sldLayoutChg>
      </pc:sldMasterChg>
      <pc:sldMasterChg chg="del delSldLayout">
        <pc:chgData name="Tucci, Gabriel [MKTS]" userId="4a799864-bdc9-481b-ac7e-1bfb07fe0439" providerId="ADAL" clId="{39353B12-6781-4770-924F-43FD221A508C}" dt="2025-09-15T15:10:01.137" v="6" actId="47"/>
        <pc:sldMasterMkLst>
          <pc:docMk/>
          <pc:sldMasterMk cId="3316139050" sldId="2147483764"/>
        </pc:sldMasterMkLst>
        <pc:sldLayoutChg chg="del">
          <pc:chgData name="Tucci, Gabriel [MKTS]" userId="4a799864-bdc9-481b-ac7e-1bfb07fe0439" providerId="ADAL" clId="{39353B12-6781-4770-924F-43FD221A508C}" dt="2025-09-15T15:10:01.137" v="6" actId="47"/>
          <pc:sldLayoutMkLst>
            <pc:docMk/>
            <pc:sldMasterMk cId="3316139050" sldId="2147483764"/>
            <pc:sldLayoutMk cId="856022214" sldId="2147483765"/>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745402560" sldId="2147483766"/>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3388239866" sldId="2147483767"/>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3799323836" sldId="2147483768"/>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3223712533" sldId="2147483769"/>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901297411" sldId="2147483770"/>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792684421" sldId="2147483771"/>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883090317" sldId="2147483772"/>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722092221" sldId="2147483773"/>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939800558" sldId="2147483774"/>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953780728" sldId="2147483775"/>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296545105" sldId="2147483776"/>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3841771836" sldId="2147483777"/>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263293994" sldId="2147483778"/>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059991547" sldId="2147483779"/>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3286540947" sldId="2147483780"/>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985056190" sldId="2147483781"/>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3000388868" sldId="2147483782"/>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760501295" sldId="2147483783"/>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093154563" sldId="2147483784"/>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38621298" sldId="2147483785"/>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044842075" sldId="2147483786"/>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133902013" sldId="2147483787"/>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890105566" sldId="2147483788"/>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079818283" sldId="2147483789"/>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4293718937" sldId="2147483790"/>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612688533" sldId="2147483791"/>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574389280" sldId="2147483792"/>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413049558" sldId="2147483793"/>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2905599526" sldId="2147483794"/>
          </pc:sldLayoutMkLst>
        </pc:sldLayoutChg>
        <pc:sldLayoutChg chg="del">
          <pc:chgData name="Tucci, Gabriel [MKTS]" userId="4a799864-bdc9-481b-ac7e-1bfb07fe0439" providerId="ADAL" clId="{39353B12-6781-4770-924F-43FD221A508C}" dt="2025-09-15T15:10:01.137" v="6" actId="47"/>
          <pc:sldLayoutMkLst>
            <pc:docMk/>
            <pc:sldMasterMk cId="3316139050" sldId="2147483764"/>
            <pc:sldLayoutMk cId="142873511" sldId="2147483795"/>
          </pc:sldLayoutMkLst>
        </pc:sldLayoutChg>
      </pc:sldMasterChg>
    </pc:docChg>
  </pc:docChgLst>
  <pc:docChgLst>
    <pc:chgData name="Illien, Mael [MKTS]" userId="S::mi26915@citi.com::62497c57-b845-442a-ba37-36fb3cf5f025" providerId="AD" clId="Web-{5431F5C7-69E4-5CC9-8F32-462111F2B479}"/>
    <pc:docChg chg="addSld modSld">
      <pc:chgData name="Illien, Mael [MKTS]" userId="S::mi26915@citi.com::62497c57-b845-442a-ba37-36fb3cf5f025" providerId="AD" clId="Web-{5431F5C7-69E4-5CC9-8F32-462111F2B479}" dt="2025-09-18T15:29:15.239" v="18"/>
      <pc:docMkLst>
        <pc:docMk/>
      </pc:docMkLst>
      <pc:sldChg chg="delSp modSp">
        <pc:chgData name="Illien, Mael [MKTS]" userId="S::mi26915@citi.com::62497c57-b845-442a-ba37-36fb3cf5f025" providerId="AD" clId="Web-{5431F5C7-69E4-5CC9-8F32-462111F2B479}" dt="2025-09-18T15:29:15.239" v="18"/>
        <pc:sldMkLst>
          <pc:docMk/>
          <pc:sldMk cId="2905951711" sldId="473"/>
        </pc:sldMkLst>
        <pc:spChg chg="mod">
          <ac:chgData name="Illien, Mael [MKTS]" userId="S::mi26915@citi.com::62497c57-b845-442a-ba37-36fb3cf5f025" providerId="AD" clId="Web-{5431F5C7-69E4-5CC9-8F32-462111F2B479}" dt="2025-09-18T15:29:05.848" v="14" actId="20577"/>
          <ac:spMkLst>
            <pc:docMk/>
            <pc:sldMk cId="2905951711" sldId="473"/>
            <ac:spMk id="37" creationId="{854FEDB7-FF63-F3C1-95C5-847EB8A90C9A}"/>
          </ac:spMkLst>
        </pc:spChg>
      </pc:sldChg>
      <pc:sldChg chg="add replId">
        <pc:chgData name="Illien, Mael [MKTS]" userId="S::mi26915@citi.com::62497c57-b845-442a-ba37-36fb3cf5f025" providerId="AD" clId="Web-{5431F5C7-69E4-5CC9-8F32-462111F2B479}" dt="2025-09-18T15:28:51.254" v="0"/>
        <pc:sldMkLst>
          <pc:docMk/>
          <pc:sldMk cId="3069625949" sldId="21474799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ktxindfs\data_grp3\eqt_quant_internal\Mael\2_Equity%20Cash\3_Presentations%20&amp;%20Slides\microStatsUpdt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ktxindfs\data_grp3\eqt_quant_internal\Mael\2_Equity%20Cash\3_Presentations%20&amp;%20Slides\microStatsUpdt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ktxindfs\data_grp3\eqt_quant_internal\Mael\2_Equity%20Cash\3_Presentations%20&amp;%20Slides\microStatsUpdt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ktxindfs\data_grp3\eqt_quant_internal\Mael\2_Equity%20Cash\3_Presentations%20&amp;%20Slides\microStatsUpdt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mn-lt"/>
                <a:ea typeface="+mn-ea"/>
                <a:cs typeface="+mn-cs"/>
              </a:defRPr>
            </a:pPr>
            <a:r>
              <a:rPr lang="en-US" sz="1100" dirty="0">
                <a:solidFill>
                  <a:schemeClr val="accent1"/>
                </a:solidFill>
              </a:rPr>
              <a:t>UK</a:t>
            </a:r>
          </a:p>
        </c:rich>
      </c:tx>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13116068824729"/>
          <c:y val="0.22359306649168856"/>
          <c:w val="0.74375984251968497"/>
          <c:h val="0.54968850927532364"/>
        </c:manualLayout>
      </c:layout>
      <c:lineChart>
        <c:grouping val="standard"/>
        <c:varyColors val="0"/>
        <c:ser>
          <c:idx val="1"/>
          <c:order val="1"/>
          <c:tx>
            <c:strRef>
              <c:f>UK!$N$1</c:f>
              <c:strCache>
                <c:ptCount val="1"/>
                <c:pt idx="0">
                  <c:v>pctCont until last 15 min</c:v>
                </c:pt>
              </c:strCache>
            </c:strRef>
          </c:tx>
          <c:spPr>
            <a:ln w="28575" cap="rnd">
              <a:solidFill>
                <a:schemeClr val="accent2"/>
              </a:solidFill>
              <a:round/>
            </a:ln>
            <a:effectLst/>
          </c:spPr>
          <c:marker>
            <c:symbol val="none"/>
          </c:marker>
          <c:dLbls>
            <c:dLbl>
              <c:idx val="0"/>
              <c:layout>
                <c:manualLayout>
                  <c:x val="-0.1076702391367745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97-4F5D-BADB-93CD573CE76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97-4F5D-BADB-93CD573CE762}"/>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UK!$B$2:$B$40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UK!$N$2:$N$41</c:f>
              <c:numCache>
                <c:formatCode>0%</c:formatCode>
                <c:ptCount val="40"/>
                <c:pt idx="0">
                  <c:v>0.79659124989772112</c:v>
                </c:pt>
                <c:pt idx="1">
                  <c:v>0.79749633848345503</c:v>
                </c:pt>
                <c:pt idx="2">
                  <c:v>0.79252665185665605</c:v>
                </c:pt>
                <c:pt idx="3">
                  <c:v>0.79775877120439975</c:v>
                </c:pt>
                <c:pt idx="4">
                  <c:v>0.79982856036275318</c:v>
                </c:pt>
                <c:pt idx="5">
                  <c:v>0.78269275018008722</c:v>
                </c:pt>
                <c:pt idx="6">
                  <c:v>0.7792891022438968</c:v>
                </c:pt>
                <c:pt idx="7">
                  <c:v>0.77316823696993187</c:v>
                </c:pt>
                <c:pt idx="8">
                  <c:v>0.75391715170889884</c:v>
                </c:pt>
                <c:pt idx="9">
                  <c:v>0.74299648936110774</c:v>
                </c:pt>
                <c:pt idx="10">
                  <c:v>0.73755730593566626</c:v>
                </c:pt>
                <c:pt idx="11">
                  <c:v>0.7459318231600075</c:v>
                </c:pt>
                <c:pt idx="12">
                  <c:v>0.7609483750705085</c:v>
                </c:pt>
                <c:pt idx="13">
                  <c:v>0.75846414251552463</c:v>
                </c:pt>
                <c:pt idx="14">
                  <c:v>0.74811408630032261</c:v>
                </c:pt>
                <c:pt idx="15">
                  <c:v>0.75003964060133332</c:v>
                </c:pt>
                <c:pt idx="16">
                  <c:v>0.73919956892372229</c:v>
                </c:pt>
                <c:pt idx="17">
                  <c:v>0.72823052712282454</c:v>
                </c:pt>
                <c:pt idx="18">
                  <c:v>0.7185443249472212</c:v>
                </c:pt>
                <c:pt idx="19">
                  <c:v>0.72814928665148038</c:v>
                </c:pt>
                <c:pt idx="20">
                  <c:v>0.74069766275307103</c:v>
                </c:pt>
                <c:pt idx="21">
                  <c:v>0.68460291989512534</c:v>
                </c:pt>
                <c:pt idx="22">
                  <c:v>0.71337963974412111</c:v>
                </c:pt>
                <c:pt idx="23">
                  <c:v>0.7168689258158879</c:v>
                </c:pt>
                <c:pt idx="24">
                  <c:v>0.71106269069600603</c:v>
                </c:pt>
                <c:pt idx="25">
                  <c:v>0.67347771678158086</c:v>
                </c:pt>
                <c:pt idx="26">
                  <c:v>0.67168206681996423</c:v>
                </c:pt>
                <c:pt idx="27">
                  <c:v>0.6968671077086821</c:v>
                </c:pt>
                <c:pt idx="28">
                  <c:v>0.67077769498023121</c:v>
                </c:pt>
                <c:pt idx="29">
                  <c:v>0.65914899556654394</c:v>
                </c:pt>
                <c:pt idx="30">
                  <c:v>0.66625908580707283</c:v>
                </c:pt>
                <c:pt idx="31">
                  <c:v>0.65685049437235954</c:v>
                </c:pt>
                <c:pt idx="32">
                  <c:v>0.63533514215144027</c:v>
                </c:pt>
                <c:pt idx="33">
                  <c:v>0.58810257849646108</c:v>
                </c:pt>
                <c:pt idx="34">
                  <c:v>0.57882205153180188</c:v>
                </c:pt>
                <c:pt idx="35">
                  <c:v>0.57781361566306089</c:v>
                </c:pt>
                <c:pt idx="36">
                  <c:v>0.57088262319036243</c:v>
                </c:pt>
                <c:pt idx="37">
                  <c:v>0.55830510099016939</c:v>
                </c:pt>
                <c:pt idx="38">
                  <c:v>0.54117279206109425</c:v>
                </c:pt>
              </c:numCache>
            </c:numRef>
          </c:val>
          <c:smooth val="0"/>
          <c:extLst>
            <c:ext xmlns:c16="http://schemas.microsoft.com/office/drawing/2014/chart" uri="{C3380CC4-5D6E-409C-BE32-E72D297353CC}">
              <c16:uniqueId val="{00000000-93FD-46E5-B330-3A47751BE949}"/>
            </c:ext>
          </c:extLst>
        </c:ser>
        <c:ser>
          <c:idx val="2"/>
          <c:order val="2"/>
          <c:tx>
            <c:strRef>
              <c:f>UK!$D$1</c:f>
              <c:strCache>
                <c:ptCount val="1"/>
                <c:pt idx="0">
                  <c:v>closePct</c:v>
                </c:pt>
              </c:strCache>
            </c:strRef>
          </c:tx>
          <c:spPr>
            <a:ln w="28575" cap="rnd">
              <a:solidFill>
                <a:schemeClr val="accent3"/>
              </a:solidFill>
              <a:round/>
            </a:ln>
            <a:effectLst/>
          </c:spPr>
          <c:marker>
            <c:symbol val="none"/>
          </c:marker>
          <c:dLbls>
            <c:dLbl>
              <c:idx val="0"/>
              <c:layout>
                <c:manualLayout>
                  <c:x val="-0.10872885680956547"/>
                  <c:y val="-1.645888013999523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97-4F5D-BADB-93CD573CE76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97-4F5D-BADB-93CD573CE762}"/>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UK!$B$2:$B$40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UK!$D$2:$D$41</c:f>
              <c:numCache>
                <c:formatCode>0%</c:formatCode>
                <c:ptCount val="40"/>
                <c:pt idx="0">
                  <c:v>0.140423619077928</c:v>
                </c:pt>
                <c:pt idx="1">
                  <c:v>0.139292320605863</c:v>
                </c:pt>
                <c:pt idx="2">
                  <c:v>0.14504010956914901</c:v>
                </c:pt>
                <c:pt idx="3">
                  <c:v>0.139905830800161</c:v>
                </c:pt>
                <c:pt idx="4">
                  <c:v>0.13998252693286101</c:v>
                </c:pt>
                <c:pt idx="5">
                  <c:v>0.15649248381448999</c:v>
                </c:pt>
                <c:pt idx="6">
                  <c:v>0.15841204287715999</c:v>
                </c:pt>
                <c:pt idx="7">
                  <c:v>0.1637852974007</c:v>
                </c:pt>
                <c:pt idx="8">
                  <c:v>0.185155932510426</c:v>
                </c:pt>
                <c:pt idx="9">
                  <c:v>0.19558518117321</c:v>
                </c:pt>
                <c:pt idx="10">
                  <c:v>0.202403913013012</c:v>
                </c:pt>
                <c:pt idx="11">
                  <c:v>0.194506175368996</c:v>
                </c:pt>
                <c:pt idx="12">
                  <c:v>0.18794461905467899</c:v>
                </c:pt>
                <c:pt idx="13">
                  <c:v>0.19164775396480499</c:v>
                </c:pt>
                <c:pt idx="14">
                  <c:v>0.20242413019054101</c:v>
                </c:pt>
                <c:pt idx="15">
                  <c:v>0.198940014927634</c:v>
                </c:pt>
                <c:pt idx="16">
                  <c:v>0.21308753946421699</c:v>
                </c:pt>
                <c:pt idx="17">
                  <c:v>0.2247051544542</c:v>
                </c:pt>
                <c:pt idx="18">
                  <c:v>0.23556752141693399</c:v>
                </c:pt>
                <c:pt idx="19">
                  <c:v>0.22994794177604699</c:v>
                </c:pt>
                <c:pt idx="20">
                  <c:v>0.21456199939294901</c:v>
                </c:pt>
                <c:pt idx="21">
                  <c:v>0.26056122590016201</c:v>
                </c:pt>
                <c:pt idx="22">
                  <c:v>0.238285291927435</c:v>
                </c:pt>
                <c:pt idx="23">
                  <c:v>0.23937438989472801</c:v>
                </c:pt>
                <c:pt idx="24">
                  <c:v>0.24569948412909501</c:v>
                </c:pt>
                <c:pt idx="25">
                  <c:v>0.26473198074823201</c:v>
                </c:pt>
                <c:pt idx="26">
                  <c:v>0.28435843702249203</c:v>
                </c:pt>
                <c:pt idx="27">
                  <c:v>0.26053782140735499</c:v>
                </c:pt>
                <c:pt idx="28">
                  <c:v>0.28090972453943502</c:v>
                </c:pt>
                <c:pt idx="29">
                  <c:v>0.28949812057077601</c:v>
                </c:pt>
                <c:pt idx="30">
                  <c:v>0.283895805456084</c:v>
                </c:pt>
                <c:pt idx="31">
                  <c:v>0.28998910874379003</c:v>
                </c:pt>
                <c:pt idx="32">
                  <c:v>0.31405837817800097</c:v>
                </c:pt>
                <c:pt idx="33">
                  <c:v>0.36037734626684698</c:v>
                </c:pt>
                <c:pt idx="34">
                  <c:v>0.36775630720781299</c:v>
                </c:pt>
                <c:pt idx="35">
                  <c:v>0.368278409375009</c:v>
                </c:pt>
                <c:pt idx="36">
                  <c:v>0.37765352123421397</c:v>
                </c:pt>
                <c:pt idx="37">
                  <c:v>0.38533406142541299</c:v>
                </c:pt>
                <c:pt idx="38">
                  <c:v>0.40060771333496398</c:v>
                </c:pt>
              </c:numCache>
            </c:numRef>
          </c:val>
          <c:smooth val="0"/>
          <c:extLst>
            <c:ext xmlns:c16="http://schemas.microsoft.com/office/drawing/2014/chart" uri="{C3380CC4-5D6E-409C-BE32-E72D297353CC}">
              <c16:uniqueId val="{00000001-93FD-46E5-B330-3A47751BE949}"/>
            </c:ext>
          </c:extLst>
        </c:ser>
        <c:ser>
          <c:idx val="3"/>
          <c:order val="3"/>
          <c:tx>
            <c:strRef>
              <c:f>UK!$O$1</c:f>
              <c:strCache>
                <c:ptCount val="1"/>
                <c:pt idx="0">
                  <c:v>close + last 15 min</c:v>
                </c:pt>
              </c:strCache>
            </c:strRef>
          </c:tx>
          <c:spPr>
            <a:ln w="28575" cap="rnd">
              <a:solidFill>
                <a:schemeClr val="accent4"/>
              </a:solidFill>
              <a:round/>
            </a:ln>
            <a:effectLst/>
          </c:spPr>
          <c:marker>
            <c:symbol val="none"/>
          </c:marker>
          <c:dLbls>
            <c:dLbl>
              <c:idx val="0"/>
              <c:layout>
                <c:manualLayout>
                  <c:x val="-0.10819954797317002"/>
                  <c:y val="-6.7798556430446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97-4F5D-BADB-93CD573CE76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97-4F5D-BADB-93CD573CE762}"/>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UK!$B$2:$B$40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UK!$O$2:$O$40</c:f>
              <c:numCache>
                <c:formatCode>0%</c:formatCode>
                <c:ptCount val="39"/>
                <c:pt idx="0">
                  <c:v>0.1964754242613159</c:v>
                </c:pt>
                <c:pt idx="1">
                  <c:v>0.19522370586520288</c:v>
                </c:pt>
                <c:pt idx="2">
                  <c:v>0.20089614201361591</c:v>
                </c:pt>
                <c:pt idx="3">
                  <c:v>0.1961465733337362</c:v>
                </c:pt>
                <c:pt idx="4">
                  <c:v>0.1938509215951858</c:v>
                </c:pt>
                <c:pt idx="5">
                  <c:v>0.21125494282006368</c:v>
                </c:pt>
                <c:pt idx="6">
                  <c:v>0.2145960733908972</c:v>
                </c:pt>
                <c:pt idx="7">
                  <c:v>0.22053436995476811</c:v>
                </c:pt>
                <c:pt idx="8">
                  <c:v>0.23975845393300321</c:v>
                </c:pt>
                <c:pt idx="9">
                  <c:v>0.25173765166812218</c:v>
                </c:pt>
                <c:pt idx="10">
                  <c:v>0.25733236404365667</c:v>
                </c:pt>
                <c:pt idx="11">
                  <c:v>0.24872892007486952</c:v>
                </c:pt>
                <c:pt idx="12">
                  <c:v>0.2341822012327055</c:v>
                </c:pt>
                <c:pt idx="13">
                  <c:v>0.23666862287767337</c:v>
                </c:pt>
                <c:pt idx="14">
                  <c:v>0.24800456140289032</c:v>
                </c:pt>
                <c:pt idx="15">
                  <c:v>0.24494464675110569</c:v>
                </c:pt>
                <c:pt idx="16">
                  <c:v>0.25594012858471771</c:v>
                </c:pt>
                <c:pt idx="17">
                  <c:v>0.26775803906785639</c:v>
                </c:pt>
                <c:pt idx="18">
                  <c:v>0.27744247100258679</c:v>
                </c:pt>
                <c:pt idx="19">
                  <c:v>0.26766816271551658</c:v>
                </c:pt>
                <c:pt idx="20">
                  <c:v>0.2533796353955049</c:v>
                </c:pt>
                <c:pt idx="21">
                  <c:v>0.30796656938260358</c:v>
                </c:pt>
                <c:pt idx="22">
                  <c:v>0.28097400049507981</c:v>
                </c:pt>
                <c:pt idx="23">
                  <c:v>0.27714453358223512</c:v>
                </c:pt>
                <c:pt idx="24">
                  <c:v>0.28183349145786091</c:v>
                </c:pt>
                <c:pt idx="25">
                  <c:v>0.3036587906207161</c:v>
                </c:pt>
                <c:pt idx="26">
                  <c:v>0.32212484325632984</c:v>
                </c:pt>
                <c:pt idx="27">
                  <c:v>0.29652884195428986</c:v>
                </c:pt>
                <c:pt idx="28">
                  <c:v>0.32070242019445772</c:v>
                </c:pt>
                <c:pt idx="29">
                  <c:v>0.332355689185169</c:v>
                </c:pt>
                <c:pt idx="30">
                  <c:v>0.32695914462899123</c:v>
                </c:pt>
                <c:pt idx="31">
                  <c:v>0.33475687213482452</c:v>
                </c:pt>
                <c:pt idx="32">
                  <c:v>0.35587072269775766</c:v>
                </c:pt>
                <c:pt idx="33">
                  <c:v>0.403976397139716</c:v>
                </c:pt>
                <c:pt idx="34">
                  <c:v>0.41314197080537607</c:v>
                </c:pt>
                <c:pt idx="35">
                  <c:v>0.41386814080150808</c:v>
                </c:pt>
                <c:pt idx="36">
                  <c:v>0.4207324250779016</c:v>
                </c:pt>
                <c:pt idx="37">
                  <c:v>0.43210092754459162</c:v>
                </c:pt>
                <c:pt idx="38">
                  <c:v>0.45073579088372068</c:v>
                </c:pt>
              </c:numCache>
            </c:numRef>
          </c:val>
          <c:smooth val="0"/>
          <c:extLst>
            <c:ext xmlns:c16="http://schemas.microsoft.com/office/drawing/2014/chart" uri="{C3380CC4-5D6E-409C-BE32-E72D297353CC}">
              <c16:uniqueId val="{00000002-93FD-46E5-B330-3A47751BE949}"/>
            </c:ext>
          </c:extLst>
        </c:ser>
        <c:dLbls>
          <c:showLegendKey val="0"/>
          <c:showVal val="0"/>
          <c:showCatName val="0"/>
          <c:showSerName val="0"/>
          <c:showPercent val="0"/>
          <c:showBubbleSize val="0"/>
        </c:dLbls>
        <c:smooth val="0"/>
        <c:axId val="1878219232"/>
        <c:axId val="1878219712"/>
        <c:extLst>
          <c:ext xmlns:c15="http://schemas.microsoft.com/office/drawing/2012/chart" uri="{02D57815-91ED-43cb-92C2-25804820EDAC}">
            <c15:filteredLineSeries>
              <c15:ser>
                <c:idx val="0"/>
                <c:order val="0"/>
                <c:tx>
                  <c:strRef>
                    <c:extLst>
                      <c:ext uri="{02D57815-91ED-43cb-92C2-25804820EDAC}">
                        <c15:formulaRef>
                          <c15:sqref>US!$A$1</c15:sqref>
                        </c15:formulaRef>
                      </c:ext>
                    </c:extLst>
                    <c:strCache>
                      <c:ptCount val="1"/>
                      <c:pt idx="0">
                        <c:v>quarter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UK!$B$2:$B$40</c15:sqref>
                        </c15:formulaRef>
                      </c:ext>
                    </c:extLst>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extLst>
                      <c:ext uri="{02D57815-91ED-43cb-92C2-25804820EDAC}">
                        <c15:formulaRef>
                          <c15:sqref>US!$A$2:$A$41</c15:sqref>
                        </c15:formulaRef>
                      </c:ext>
                    </c:extLst>
                    <c:numCache>
                      <c:formatCode>0.00</c:formatCode>
                      <c:ptCount val="40"/>
                      <c:pt idx="0">
                        <c:v>2015.01</c:v>
                      </c:pt>
                      <c:pt idx="1">
                        <c:v>2015.04</c:v>
                      </c:pt>
                      <c:pt idx="2">
                        <c:v>2015.07</c:v>
                      </c:pt>
                      <c:pt idx="3">
                        <c:v>2015.1</c:v>
                      </c:pt>
                      <c:pt idx="4">
                        <c:v>2016.01</c:v>
                      </c:pt>
                      <c:pt idx="5">
                        <c:v>2016.04</c:v>
                      </c:pt>
                      <c:pt idx="6">
                        <c:v>2016.07</c:v>
                      </c:pt>
                      <c:pt idx="7">
                        <c:v>2016.1</c:v>
                      </c:pt>
                      <c:pt idx="8">
                        <c:v>2017.01</c:v>
                      </c:pt>
                      <c:pt idx="9">
                        <c:v>2017.04</c:v>
                      </c:pt>
                      <c:pt idx="10">
                        <c:v>2017.07</c:v>
                      </c:pt>
                      <c:pt idx="11">
                        <c:v>2017.1</c:v>
                      </c:pt>
                      <c:pt idx="12">
                        <c:v>2018.01</c:v>
                      </c:pt>
                      <c:pt idx="13">
                        <c:v>2018.04</c:v>
                      </c:pt>
                      <c:pt idx="14">
                        <c:v>2018.07</c:v>
                      </c:pt>
                      <c:pt idx="15">
                        <c:v>2018.1</c:v>
                      </c:pt>
                      <c:pt idx="16">
                        <c:v>2019.01</c:v>
                      </c:pt>
                      <c:pt idx="17">
                        <c:v>2019.04</c:v>
                      </c:pt>
                      <c:pt idx="18">
                        <c:v>2019.07</c:v>
                      </c:pt>
                      <c:pt idx="19">
                        <c:v>2019.1</c:v>
                      </c:pt>
                      <c:pt idx="20">
                        <c:v>2020.01</c:v>
                      </c:pt>
                      <c:pt idx="21">
                        <c:v>2020.04</c:v>
                      </c:pt>
                      <c:pt idx="22">
                        <c:v>2020.07</c:v>
                      </c:pt>
                      <c:pt idx="23">
                        <c:v>2020.1</c:v>
                      </c:pt>
                      <c:pt idx="24">
                        <c:v>2021.01</c:v>
                      </c:pt>
                      <c:pt idx="25">
                        <c:v>2021.04</c:v>
                      </c:pt>
                      <c:pt idx="26">
                        <c:v>2021.07</c:v>
                      </c:pt>
                      <c:pt idx="27">
                        <c:v>2021.1</c:v>
                      </c:pt>
                      <c:pt idx="28">
                        <c:v>2022.01</c:v>
                      </c:pt>
                      <c:pt idx="29">
                        <c:v>2022.04</c:v>
                      </c:pt>
                      <c:pt idx="30">
                        <c:v>2022.07</c:v>
                      </c:pt>
                      <c:pt idx="31">
                        <c:v>2022.1</c:v>
                      </c:pt>
                      <c:pt idx="32">
                        <c:v>2023.01</c:v>
                      </c:pt>
                      <c:pt idx="33">
                        <c:v>2023.04</c:v>
                      </c:pt>
                      <c:pt idx="34">
                        <c:v>2023.07</c:v>
                      </c:pt>
                      <c:pt idx="35">
                        <c:v>2023.1</c:v>
                      </c:pt>
                      <c:pt idx="36">
                        <c:v>2024.01</c:v>
                      </c:pt>
                      <c:pt idx="37">
                        <c:v>2024.04</c:v>
                      </c:pt>
                      <c:pt idx="38">
                        <c:v>2024.07</c:v>
                      </c:pt>
                    </c:numCache>
                  </c:numRef>
                </c:val>
                <c:smooth val="0"/>
                <c:extLst>
                  <c:ext xmlns:c16="http://schemas.microsoft.com/office/drawing/2014/chart" uri="{C3380CC4-5D6E-409C-BE32-E72D297353CC}">
                    <c16:uniqueId val="{00000003-93FD-46E5-B330-3A47751BE949}"/>
                  </c:ext>
                </c:extLst>
              </c15:ser>
            </c15:filteredLineSeries>
          </c:ext>
        </c:extLst>
      </c:lineChart>
      <c:catAx>
        <c:axId val="1878219232"/>
        <c:scaling>
          <c:orientation val="minMax"/>
        </c:scaling>
        <c:delete val="0"/>
        <c:axPos val="b"/>
        <c:numFmt formatCode="0"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878219712"/>
        <c:crosses val="autoZero"/>
        <c:auto val="1"/>
        <c:lblAlgn val="ctr"/>
        <c:lblOffset val="100"/>
        <c:noMultiLvlLbl val="0"/>
      </c:catAx>
      <c:valAx>
        <c:axId val="1878219712"/>
        <c:scaling>
          <c:orientation val="minMax"/>
        </c:scaling>
        <c:delete val="1"/>
        <c:axPos val="l"/>
        <c:numFmt formatCode="0%" sourceLinked="1"/>
        <c:majorTickMark val="none"/>
        <c:minorTickMark val="none"/>
        <c:tickLblPos val="nextTo"/>
        <c:crossAx val="187821923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spc="0" baseline="0">
                <a:solidFill>
                  <a:schemeClr val="accent1"/>
                </a:solidFill>
                <a:latin typeface="+mn-lt"/>
                <a:ea typeface="+mn-ea"/>
                <a:cs typeface="+mn-cs"/>
              </a:defRPr>
            </a:pPr>
            <a:r>
              <a:rPr lang="en-US" sz="1100" b="0" i="0" u="none" strike="noStrike" kern="1200" spc="0" baseline="0">
                <a:solidFill>
                  <a:schemeClr val="accent1"/>
                </a:solidFill>
                <a:latin typeface="+mn-lt"/>
                <a:ea typeface="+mn-ea"/>
                <a:cs typeface="+mn-cs"/>
              </a:rPr>
              <a:t>Japan</a:t>
            </a:r>
          </a:p>
        </c:rich>
      </c:tx>
      <c:layout>
        <c:manualLayout>
          <c:xMode val="edge"/>
          <c:yMode val="edge"/>
          <c:x val="0.4058993146689997"/>
          <c:y val="5.3144685039370081E-2"/>
        </c:manualLayout>
      </c:layout>
      <c:overlay val="0"/>
      <c:spPr>
        <a:noFill/>
        <a:ln>
          <a:noFill/>
        </a:ln>
        <a:effectLst/>
      </c:spPr>
      <c:txPr>
        <a:bodyPr rot="0" spcFirstLastPara="1" vertOverflow="ellipsis" vert="horz" wrap="square" anchor="ctr" anchorCtr="1"/>
        <a:lstStyle/>
        <a:p>
          <a:pPr algn="ctr" rtl="0">
            <a:defRPr lang="en-US" sz="11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0731134969127074"/>
          <c:y val="0.1059298011477379"/>
          <c:w val="0.80513054966854058"/>
          <c:h val="0.65546359585245706"/>
        </c:manualLayout>
      </c:layout>
      <c:lineChart>
        <c:grouping val="standard"/>
        <c:varyColors val="0"/>
        <c:ser>
          <c:idx val="1"/>
          <c:order val="1"/>
          <c:tx>
            <c:strRef>
              <c:f>Japan!$N$1</c:f>
              <c:strCache>
                <c:ptCount val="1"/>
                <c:pt idx="0">
                  <c:v>pctCont until last 15 min</c:v>
                </c:pt>
              </c:strCache>
            </c:strRef>
          </c:tx>
          <c:spPr>
            <a:ln w="28575" cap="rnd">
              <a:solidFill>
                <a:schemeClr val="accent2"/>
              </a:solidFill>
              <a:round/>
            </a:ln>
            <a:effectLst/>
          </c:spPr>
          <c:marker>
            <c:symbol val="none"/>
          </c:marker>
          <c:dLbls>
            <c:dLbl>
              <c:idx val="0"/>
              <c:layout>
                <c:manualLayout>
                  <c:x val="-0.11111111111111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11-4368-B215-95497E0F74AF}"/>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11-4368-B215-95497E0F74AF}"/>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Japan!$B$2:$B$40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Japan!$N$2:$N$41</c:f>
              <c:numCache>
                <c:formatCode>0%</c:formatCode>
                <c:ptCount val="40"/>
                <c:pt idx="0">
                  <c:v>0.75206858522757503</c:v>
                </c:pt>
                <c:pt idx="1">
                  <c:v>0.75814639614275492</c:v>
                </c:pt>
                <c:pt idx="2">
                  <c:v>0.75930178599746145</c:v>
                </c:pt>
                <c:pt idx="3">
                  <c:v>0.75008943975899645</c:v>
                </c:pt>
                <c:pt idx="4">
                  <c:v>0.77036172220343047</c:v>
                </c:pt>
                <c:pt idx="5">
                  <c:v>0.75656533689533911</c:v>
                </c:pt>
                <c:pt idx="6">
                  <c:v>0.73253278332425464</c:v>
                </c:pt>
                <c:pt idx="7">
                  <c:v>0.72826008910170348</c:v>
                </c:pt>
                <c:pt idx="8">
                  <c:v>0.73193106087436188</c:v>
                </c:pt>
                <c:pt idx="9">
                  <c:v>0.71892889653307002</c:v>
                </c:pt>
                <c:pt idx="10">
                  <c:v>0.70358466602749903</c:v>
                </c:pt>
                <c:pt idx="11">
                  <c:v>0.72165469801127136</c:v>
                </c:pt>
                <c:pt idx="12">
                  <c:v>0.67178615905711403</c:v>
                </c:pt>
                <c:pt idx="13">
                  <c:v>0.68267136951017593</c:v>
                </c:pt>
                <c:pt idx="14">
                  <c:v>0.70175017171831855</c:v>
                </c:pt>
                <c:pt idx="15">
                  <c:v>0.70209813550244027</c:v>
                </c:pt>
                <c:pt idx="16">
                  <c:v>0.67802865693180281</c:v>
                </c:pt>
                <c:pt idx="17">
                  <c:v>0.69531506540805632</c:v>
                </c:pt>
                <c:pt idx="18">
                  <c:v>0.66171847618032664</c:v>
                </c:pt>
                <c:pt idx="19">
                  <c:v>0.66332706168931455</c:v>
                </c:pt>
                <c:pt idx="20">
                  <c:v>0.67592676028173937</c:v>
                </c:pt>
                <c:pt idx="21">
                  <c:v>0.69650364037092793</c:v>
                </c:pt>
                <c:pt idx="22">
                  <c:v>0.68764759613219506</c:v>
                </c:pt>
                <c:pt idx="23">
                  <c:v>0.67622547053588777</c:v>
                </c:pt>
                <c:pt idx="24">
                  <c:v>0.69610934219184351</c:v>
                </c:pt>
                <c:pt idx="25">
                  <c:v>0.6754075516203828</c:v>
                </c:pt>
                <c:pt idx="26">
                  <c:v>0.68116770272043747</c:v>
                </c:pt>
                <c:pt idx="27">
                  <c:v>0.6944220580792051</c:v>
                </c:pt>
                <c:pt idx="28">
                  <c:v>0.7222681877616679</c:v>
                </c:pt>
                <c:pt idx="29">
                  <c:v>0.69228252476459184</c:v>
                </c:pt>
                <c:pt idx="30">
                  <c:v>0.68179392738059363</c:v>
                </c:pt>
                <c:pt idx="31">
                  <c:v>0.67438204105490407</c:v>
                </c:pt>
                <c:pt idx="32">
                  <c:v>0.66388053859004503</c:v>
                </c:pt>
                <c:pt idx="33">
                  <c:v>0.66645909636925105</c:v>
                </c:pt>
                <c:pt idx="34">
                  <c:v>0.6922564858196979</c:v>
                </c:pt>
                <c:pt idx="35">
                  <c:v>0.71896193787425666</c:v>
                </c:pt>
                <c:pt idx="36">
                  <c:v>0.7255472479201005</c:v>
                </c:pt>
                <c:pt idx="37">
                  <c:v>0.71272046648002352</c:v>
                </c:pt>
                <c:pt idx="38">
                  <c:v>0.71441099880444803</c:v>
                </c:pt>
              </c:numCache>
            </c:numRef>
          </c:val>
          <c:smooth val="0"/>
          <c:extLst>
            <c:ext xmlns:c16="http://schemas.microsoft.com/office/drawing/2014/chart" uri="{C3380CC4-5D6E-409C-BE32-E72D297353CC}">
              <c16:uniqueId val="{00000000-85BF-4DB1-B73F-ABEC6E9B4F03}"/>
            </c:ext>
          </c:extLst>
        </c:ser>
        <c:ser>
          <c:idx val="2"/>
          <c:order val="2"/>
          <c:tx>
            <c:strRef>
              <c:f>Japan!$D$1</c:f>
              <c:strCache>
                <c:ptCount val="1"/>
                <c:pt idx="0">
                  <c:v>closePct</c:v>
                </c:pt>
              </c:strCache>
            </c:strRef>
          </c:tx>
          <c:spPr>
            <a:ln w="28575" cap="rnd">
              <a:solidFill>
                <a:schemeClr val="accent3"/>
              </a:solidFill>
              <a:round/>
            </a:ln>
            <a:effectLst/>
          </c:spPr>
          <c:marker>
            <c:symbol val="none"/>
          </c:marker>
          <c:dLbls>
            <c:dLbl>
              <c:idx val="0"/>
              <c:layout>
                <c:manualLayout>
                  <c:x val="-9.72222222222222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11-4368-B215-95497E0F74AF}"/>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11-4368-B215-95497E0F74AF}"/>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Japan!$B$2:$B$40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Japan!$D$2:$D$41</c:f>
              <c:numCache>
                <c:formatCode>0%</c:formatCode>
                <c:ptCount val="40"/>
                <c:pt idx="0">
                  <c:v>8.4728142863625497E-2</c:v>
                </c:pt>
                <c:pt idx="1">
                  <c:v>8.4231619676112299E-2</c:v>
                </c:pt>
                <c:pt idx="2">
                  <c:v>8.2726993379415498E-2</c:v>
                </c:pt>
                <c:pt idx="3">
                  <c:v>9.4017999607257804E-2</c:v>
                </c:pt>
                <c:pt idx="4">
                  <c:v>8.3475221236449404E-2</c:v>
                </c:pt>
                <c:pt idx="5">
                  <c:v>9.8991065890006599E-2</c:v>
                </c:pt>
                <c:pt idx="6">
                  <c:v>0.107584850709861</c:v>
                </c:pt>
                <c:pt idx="7">
                  <c:v>0.116479336045912</c:v>
                </c:pt>
                <c:pt idx="8">
                  <c:v>0.11439631023979401</c:v>
                </c:pt>
                <c:pt idx="9">
                  <c:v>0.125700243224391</c:v>
                </c:pt>
                <c:pt idx="10">
                  <c:v>0.134952718975555</c:v>
                </c:pt>
                <c:pt idx="11">
                  <c:v>0.12769805623912101</c:v>
                </c:pt>
                <c:pt idx="12">
                  <c:v>0.14732291310296</c:v>
                </c:pt>
                <c:pt idx="13">
                  <c:v>0.14733834071372601</c:v>
                </c:pt>
                <c:pt idx="14">
                  <c:v>0.15603087501666199</c:v>
                </c:pt>
                <c:pt idx="15">
                  <c:v>0.15124705862402599</c:v>
                </c:pt>
                <c:pt idx="16">
                  <c:v>0.16649494959111</c:v>
                </c:pt>
                <c:pt idx="17">
                  <c:v>0.154390655411935</c:v>
                </c:pt>
                <c:pt idx="18">
                  <c:v>0.17490361163731599</c:v>
                </c:pt>
                <c:pt idx="19">
                  <c:v>0.179459378389352</c:v>
                </c:pt>
                <c:pt idx="20">
                  <c:v>0.16962341921515101</c:v>
                </c:pt>
                <c:pt idx="21">
                  <c:v>0.15653515404941001</c:v>
                </c:pt>
                <c:pt idx="22">
                  <c:v>0.158308150259617</c:v>
                </c:pt>
                <c:pt idx="23">
                  <c:v>0.17285559457258001</c:v>
                </c:pt>
                <c:pt idx="24">
                  <c:v>0.16182255263846501</c:v>
                </c:pt>
                <c:pt idx="25">
                  <c:v>0.18228693612044</c:v>
                </c:pt>
                <c:pt idx="26">
                  <c:v>0.17520030959719099</c:v>
                </c:pt>
                <c:pt idx="27">
                  <c:v>0.16509301922754899</c:v>
                </c:pt>
                <c:pt idx="28">
                  <c:v>0.14623322246263601</c:v>
                </c:pt>
                <c:pt idx="29">
                  <c:v>0.177627436374271</c:v>
                </c:pt>
                <c:pt idx="30">
                  <c:v>0.18524891385733699</c:v>
                </c:pt>
                <c:pt idx="31">
                  <c:v>0.19279570444445199</c:v>
                </c:pt>
                <c:pt idx="32">
                  <c:v>0.19496447129111599</c:v>
                </c:pt>
                <c:pt idx="33">
                  <c:v>0.19882026056955501</c:v>
                </c:pt>
                <c:pt idx="34">
                  <c:v>0.17747839674982199</c:v>
                </c:pt>
                <c:pt idx="35">
                  <c:v>0.16321421812342701</c:v>
                </c:pt>
                <c:pt idx="36">
                  <c:v>0.153897825651993</c:v>
                </c:pt>
                <c:pt idx="37">
                  <c:v>0.165924579380714</c:v>
                </c:pt>
                <c:pt idx="38">
                  <c:v>0.16012417362346901</c:v>
                </c:pt>
              </c:numCache>
            </c:numRef>
          </c:val>
          <c:smooth val="0"/>
          <c:extLst>
            <c:ext xmlns:c16="http://schemas.microsoft.com/office/drawing/2014/chart" uri="{C3380CC4-5D6E-409C-BE32-E72D297353CC}">
              <c16:uniqueId val="{00000001-85BF-4DB1-B73F-ABEC6E9B4F03}"/>
            </c:ext>
          </c:extLst>
        </c:ser>
        <c:ser>
          <c:idx val="3"/>
          <c:order val="3"/>
          <c:tx>
            <c:strRef>
              <c:f>Japan!$O$1</c:f>
              <c:strCache>
                <c:ptCount val="1"/>
                <c:pt idx="0">
                  <c:v>close + last 15 min</c:v>
                </c:pt>
              </c:strCache>
            </c:strRef>
          </c:tx>
          <c:spPr>
            <a:ln w="28575" cap="rnd">
              <a:solidFill>
                <a:schemeClr val="accent4"/>
              </a:solidFill>
              <a:round/>
            </a:ln>
            <a:effectLst/>
          </c:spPr>
          <c:marker>
            <c:symbol val="none"/>
          </c:marker>
          <c:dLbls>
            <c:dLbl>
              <c:idx val="0"/>
              <c:layout>
                <c:manualLayout>
                  <c:x val="-0.10185185185185185"/>
                  <c:y val="-1.27313344080199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11-4368-B215-95497E0F74AF}"/>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11-4368-B215-95497E0F74AF}"/>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Japan!$B$2:$B$40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Japan!$O$2:$O$40</c:f>
              <c:numCache>
                <c:formatCode>0%</c:formatCode>
                <c:ptCount val="39"/>
                <c:pt idx="0">
                  <c:v>0.1683195855341405</c:v>
                </c:pt>
                <c:pt idx="1">
                  <c:v>0.16338477059114839</c:v>
                </c:pt>
                <c:pt idx="2">
                  <c:v>0.16531031079099701</c:v>
                </c:pt>
                <c:pt idx="3">
                  <c:v>0.17654544777171541</c:v>
                </c:pt>
                <c:pt idx="4">
                  <c:v>0.16538786060957689</c:v>
                </c:pt>
                <c:pt idx="5">
                  <c:v>0.18212946907539651</c:v>
                </c:pt>
                <c:pt idx="6">
                  <c:v>0.1906196939286143</c:v>
                </c:pt>
                <c:pt idx="7">
                  <c:v>0.20105931043321351</c:v>
                </c:pt>
                <c:pt idx="8">
                  <c:v>0.20037146343131612</c:v>
                </c:pt>
                <c:pt idx="9">
                  <c:v>0.217044700285078</c:v>
                </c:pt>
                <c:pt idx="10">
                  <c:v>0.22429364875709401</c:v>
                </c:pt>
                <c:pt idx="11">
                  <c:v>0.21013055203939271</c:v>
                </c:pt>
                <c:pt idx="12">
                  <c:v>0.26412670600030297</c:v>
                </c:pt>
                <c:pt idx="13">
                  <c:v>0.25987450289029301</c:v>
                </c:pt>
                <c:pt idx="14">
                  <c:v>0.23615415215105251</c:v>
                </c:pt>
                <c:pt idx="15">
                  <c:v>0.23463725623001569</c:v>
                </c:pt>
                <c:pt idx="16">
                  <c:v>0.25155338172954422</c:v>
                </c:pt>
                <c:pt idx="17">
                  <c:v>0.23891872952769772</c:v>
                </c:pt>
                <c:pt idx="18">
                  <c:v>0.26334058531188642</c:v>
                </c:pt>
                <c:pt idx="19">
                  <c:v>0.2668324987966455</c:v>
                </c:pt>
                <c:pt idx="20">
                  <c:v>0.25296317506367061</c:v>
                </c:pt>
                <c:pt idx="21">
                  <c:v>0.24245471879300012</c:v>
                </c:pt>
                <c:pt idx="22">
                  <c:v>0.24257752098491192</c:v>
                </c:pt>
                <c:pt idx="23">
                  <c:v>0.25478958759225323</c:v>
                </c:pt>
                <c:pt idx="24">
                  <c:v>0.23697145936629149</c:v>
                </c:pt>
                <c:pt idx="25">
                  <c:v>0.25885726089493322</c:v>
                </c:pt>
                <c:pt idx="26">
                  <c:v>0.25200558835701958</c:v>
                </c:pt>
                <c:pt idx="27">
                  <c:v>0.23976894335358989</c:v>
                </c:pt>
                <c:pt idx="28">
                  <c:v>0.215420870985531</c:v>
                </c:pt>
                <c:pt idx="29">
                  <c:v>0.2459516045357131</c:v>
                </c:pt>
                <c:pt idx="30">
                  <c:v>0.25064926334550841</c:v>
                </c:pt>
                <c:pt idx="31">
                  <c:v>0.25811912184907287</c:v>
                </c:pt>
                <c:pt idx="32">
                  <c:v>0.25961908417489188</c:v>
                </c:pt>
                <c:pt idx="33">
                  <c:v>0.26172689088777901</c:v>
                </c:pt>
                <c:pt idx="34">
                  <c:v>0.2450136414753481</c:v>
                </c:pt>
                <c:pt idx="35">
                  <c:v>0.22426413470100331</c:v>
                </c:pt>
                <c:pt idx="36">
                  <c:v>0.2138280976321045</c:v>
                </c:pt>
                <c:pt idx="37">
                  <c:v>0.22849727044006252</c:v>
                </c:pt>
                <c:pt idx="38">
                  <c:v>0.22427045339235102</c:v>
                </c:pt>
              </c:numCache>
            </c:numRef>
          </c:val>
          <c:smooth val="0"/>
          <c:extLst>
            <c:ext xmlns:c16="http://schemas.microsoft.com/office/drawing/2014/chart" uri="{C3380CC4-5D6E-409C-BE32-E72D297353CC}">
              <c16:uniqueId val="{00000002-85BF-4DB1-B73F-ABEC6E9B4F03}"/>
            </c:ext>
          </c:extLst>
        </c:ser>
        <c:dLbls>
          <c:showLegendKey val="0"/>
          <c:showVal val="0"/>
          <c:showCatName val="0"/>
          <c:showSerName val="0"/>
          <c:showPercent val="0"/>
          <c:showBubbleSize val="0"/>
        </c:dLbls>
        <c:smooth val="0"/>
        <c:axId val="1878219232"/>
        <c:axId val="1878219712"/>
        <c:extLst>
          <c:ext xmlns:c15="http://schemas.microsoft.com/office/drawing/2012/chart" uri="{02D57815-91ED-43cb-92C2-25804820EDAC}">
            <c15:filteredLineSeries>
              <c15:ser>
                <c:idx val="0"/>
                <c:order val="0"/>
                <c:tx>
                  <c:strRef>
                    <c:extLst>
                      <c:ext uri="{02D57815-91ED-43cb-92C2-25804820EDAC}">
                        <c15:formulaRef>
                          <c15:sqref>US!$A$1</c15:sqref>
                        </c15:formulaRef>
                      </c:ext>
                    </c:extLst>
                    <c:strCache>
                      <c:ptCount val="1"/>
                      <c:pt idx="0">
                        <c:v>quarter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Japan!$B$2:$B$40</c15:sqref>
                        </c15:formulaRef>
                      </c:ext>
                    </c:extLst>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extLst>
                      <c:ext uri="{02D57815-91ED-43cb-92C2-25804820EDAC}">
                        <c15:formulaRef>
                          <c15:sqref>US!$A$2:$A$41</c15:sqref>
                        </c15:formulaRef>
                      </c:ext>
                    </c:extLst>
                    <c:numCache>
                      <c:formatCode>0.00</c:formatCode>
                      <c:ptCount val="40"/>
                      <c:pt idx="0">
                        <c:v>2015.01</c:v>
                      </c:pt>
                      <c:pt idx="1">
                        <c:v>2015.04</c:v>
                      </c:pt>
                      <c:pt idx="2">
                        <c:v>2015.07</c:v>
                      </c:pt>
                      <c:pt idx="3">
                        <c:v>2015.1</c:v>
                      </c:pt>
                      <c:pt idx="4">
                        <c:v>2016.01</c:v>
                      </c:pt>
                      <c:pt idx="5">
                        <c:v>2016.04</c:v>
                      </c:pt>
                      <c:pt idx="6">
                        <c:v>2016.07</c:v>
                      </c:pt>
                      <c:pt idx="7">
                        <c:v>2016.1</c:v>
                      </c:pt>
                      <c:pt idx="8">
                        <c:v>2017.01</c:v>
                      </c:pt>
                      <c:pt idx="9">
                        <c:v>2017.04</c:v>
                      </c:pt>
                      <c:pt idx="10">
                        <c:v>2017.07</c:v>
                      </c:pt>
                      <c:pt idx="11">
                        <c:v>2017.1</c:v>
                      </c:pt>
                      <c:pt idx="12">
                        <c:v>2018.01</c:v>
                      </c:pt>
                      <c:pt idx="13">
                        <c:v>2018.04</c:v>
                      </c:pt>
                      <c:pt idx="14">
                        <c:v>2018.07</c:v>
                      </c:pt>
                      <c:pt idx="15">
                        <c:v>2018.1</c:v>
                      </c:pt>
                      <c:pt idx="16">
                        <c:v>2019.01</c:v>
                      </c:pt>
                      <c:pt idx="17">
                        <c:v>2019.04</c:v>
                      </c:pt>
                      <c:pt idx="18">
                        <c:v>2019.07</c:v>
                      </c:pt>
                      <c:pt idx="19">
                        <c:v>2019.1</c:v>
                      </c:pt>
                      <c:pt idx="20">
                        <c:v>2020.01</c:v>
                      </c:pt>
                      <c:pt idx="21">
                        <c:v>2020.04</c:v>
                      </c:pt>
                      <c:pt idx="22">
                        <c:v>2020.07</c:v>
                      </c:pt>
                      <c:pt idx="23">
                        <c:v>2020.1</c:v>
                      </c:pt>
                      <c:pt idx="24">
                        <c:v>2021.01</c:v>
                      </c:pt>
                      <c:pt idx="25">
                        <c:v>2021.04</c:v>
                      </c:pt>
                      <c:pt idx="26">
                        <c:v>2021.07</c:v>
                      </c:pt>
                      <c:pt idx="27">
                        <c:v>2021.1</c:v>
                      </c:pt>
                      <c:pt idx="28">
                        <c:v>2022.01</c:v>
                      </c:pt>
                      <c:pt idx="29">
                        <c:v>2022.04</c:v>
                      </c:pt>
                      <c:pt idx="30">
                        <c:v>2022.07</c:v>
                      </c:pt>
                      <c:pt idx="31">
                        <c:v>2022.1</c:v>
                      </c:pt>
                      <c:pt idx="32">
                        <c:v>2023.01</c:v>
                      </c:pt>
                      <c:pt idx="33">
                        <c:v>2023.04</c:v>
                      </c:pt>
                      <c:pt idx="34">
                        <c:v>2023.07</c:v>
                      </c:pt>
                      <c:pt idx="35">
                        <c:v>2023.1</c:v>
                      </c:pt>
                      <c:pt idx="36">
                        <c:v>2024.01</c:v>
                      </c:pt>
                      <c:pt idx="37">
                        <c:v>2024.04</c:v>
                      </c:pt>
                      <c:pt idx="38">
                        <c:v>2024.07</c:v>
                      </c:pt>
                    </c:numCache>
                  </c:numRef>
                </c:val>
                <c:smooth val="0"/>
                <c:extLst>
                  <c:ext xmlns:c16="http://schemas.microsoft.com/office/drawing/2014/chart" uri="{C3380CC4-5D6E-409C-BE32-E72D297353CC}">
                    <c16:uniqueId val="{00000003-85BF-4DB1-B73F-ABEC6E9B4F03}"/>
                  </c:ext>
                </c:extLst>
              </c15:ser>
            </c15:filteredLineSeries>
          </c:ext>
        </c:extLst>
      </c:lineChart>
      <c:catAx>
        <c:axId val="1878219232"/>
        <c:scaling>
          <c:orientation val="minMax"/>
        </c:scaling>
        <c:delete val="0"/>
        <c:axPos val="b"/>
        <c:numFmt formatCode="0"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878219712"/>
        <c:crosses val="autoZero"/>
        <c:auto val="1"/>
        <c:lblAlgn val="ctr"/>
        <c:lblOffset val="100"/>
        <c:tickMarkSkip val="1"/>
        <c:noMultiLvlLbl val="0"/>
      </c:catAx>
      <c:valAx>
        <c:axId val="1878219712"/>
        <c:scaling>
          <c:orientation val="minMax"/>
        </c:scaling>
        <c:delete val="1"/>
        <c:axPos val="l"/>
        <c:numFmt formatCode="0%" sourceLinked="1"/>
        <c:majorTickMark val="none"/>
        <c:minorTickMark val="none"/>
        <c:tickLblPos val="nextTo"/>
        <c:crossAx val="1878219232"/>
        <c:crosses val="autoZero"/>
        <c:crossBetween val="between"/>
      </c:valAx>
      <c:spPr>
        <a:noFill/>
        <a:ln>
          <a:noFill/>
        </a:ln>
        <a:effectLst/>
      </c:spPr>
    </c:plotArea>
    <c:legend>
      <c:legendPos val="b"/>
      <c:layout>
        <c:manualLayout>
          <c:xMode val="edge"/>
          <c:yMode val="edge"/>
          <c:x val="6.3166739574219893E-2"/>
          <c:y val="0.88134365407713855"/>
          <c:w val="0.90693241469816277"/>
          <c:h val="9.8547978112905374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spc="0" baseline="0">
                <a:solidFill>
                  <a:schemeClr val="accent1"/>
                </a:solidFill>
                <a:latin typeface="+mn-lt"/>
                <a:ea typeface="+mn-ea"/>
                <a:cs typeface="+mn-cs"/>
              </a:defRPr>
            </a:pPr>
            <a:r>
              <a:rPr lang="en-US" sz="1100" b="0" i="0" u="none" strike="noStrike" kern="1200" spc="0" baseline="0">
                <a:solidFill>
                  <a:schemeClr val="accent1"/>
                </a:solidFill>
                <a:latin typeface="+mn-lt"/>
                <a:ea typeface="+mn-ea"/>
                <a:cs typeface="+mn-cs"/>
              </a:rPr>
              <a:t>Australia</a:t>
            </a:r>
          </a:p>
        </c:rich>
      </c:tx>
      <c:layout>
        <c:manualLayout>
          <c:xMode val="edge"/>
          <c:yMode val="edge"/>
          <c:x val="0.39688648293963252"/>
          <c:y val="5.5555555555555552E-2"/>
        </c:manualLayout>
      </c:layout>
      <c:overlay val="0"/>
      <c:spPr>
        <a:noFill/>
        <a:ln>
          <a:noFill/>
        </a:ln>
        <a:effectLst/>
      </c:spPr>
      <c:txPr>
        <a:bodyPr rot="0" spcFirstLastPara="1" vertOverflow="ellipsis" vert="horz" wrap="square" anchor="ctr" anchorCtr="1"/>
        <a:lstStyle/>
        <a:p>
          <a:pPr algn="ctr" rtl="0">
            <a:defRPr lang="en-US" sz="11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31913823272091"/>
          <c:y val="0.12049103237095363"/>
          <c:w val="0.80264836545237295"/>
          <c:h val="0.65546359585245706"/>
        </c:manualLayout>
      </c:layout>
      <c:lineChart>
        <c:grouping val="standard"/>
        <c:varyColors val="0"/>
        <c:ser>
          <c:idx val="1"/>
          <c:order val="1"/>
          <c:tx>
            <c:strRef>
              <c:f>AU!$N$1</c:f>
              <c:strCache>
                <c:ptCount val="1"/>
                <c:pt idx="0">
                  <c:v>pctCont until last 15 min</c:v>
                </c:pt>
              </c:strCache>
            </c:strRef>
          </c:tx>
          <c:spPr>
            <a:ln w="28575" cap="rnd">
              <a:solidFill>
                <a:schemeClr val="accent2"/>
              </a:solidFill>
              <a:round/>
            </a:ln>
            <a:effectLst/>
          </c:spPr>
          <c:marker>
            <c:symbol val="none"/>
          </c:marker>
          <c:dLbls>
            <c:dLbl>
              <c:idx val="0"/>
              <c:layout>
                <c:manualLayout>
                  <c:x val="-0.11851706036745407"/>
                  <c:y val="-6.36566720400999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F8-487E-A3FB-8360F94B6723}"/>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F8-487E-A3FB-8360F94B6723}"/>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AU!$B$2:$B$40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AU!$N$2:$N$41</c:f>
              <c:numCache>
                <c:formatCode>0%</c:formatCode>
                <c:ptCount val="40"/>
                <c:pt idx="0">
                  <c:v>0.71680264646590075</c:v>
                </c:pt>
                <c:pt idx="1">
                  <c:v>0.71940490190896833</c:v>
                </c:pt>
                <c:pt idx="2">
                  <c:v>0.73232440608789395</c:v>
                </c:pt>
                <c:pt idx="3">
                  <c:v>0.7153912876334545</c:v>
                </c:pt>
                <c:pt idx="4">
                  <c:v>0.71800956036782893</c:v>
                </c:pt>
                <c:pt idx="5">
                  <c:v>0.71350850535783805</c:v>
                </c:pt>
                <c:pt idx="6">
                  <c:v>0.69463245720158684</c:v>
                </c:pt>
                <c:pt idx="7">
                  <c:v>0.68322139294911832</c:v>
                </c:pt>
                <c:pt idx="8">
                  <c:v>0.6818819568481056</c:v>
                </c:pt>
                <c:pt idx="9">
                  <c:v>0.68039331535770886</c:v>
                </c:pt>
                <c:pt idx="10">
                  <c:v>0.66362305217023942</c:v>
                </c:pt>
                <c:pt idx="11">
                  <c:v>0.63795924627438994</c:v>
                </c:pt>
                <c:pt idx="12">
                  <c:v>0.64523564658886245</c:v>
                </c:pt>
                <c:pt idx="13">
                  <c:v>0.63337275620485922</c:v>
                </c:pt>
                <c:pt idx="14">
                  <c:v>0.63724914030370616</c:v>
                </c:pt>
                <c:pt idx="15">
                  <c:v>0.62657186386315467</c:v>
                </c:pt>
                <c:pt idx="16">
                  <c:v>0.60420592557911756</c:v>
                </c:pt>
                <c:pt idx="17">
                  <c:v>0.60611723828724329</c:v>
                </c:pt>
                <c:pt idx="18">
                  <c:v>0.61835253899524623</c:v>
                </c:pt>
                <c:pt idx="19">
                  <c:v>0.61098296210219971</c:v>
                </c:pt>
                <c:pt idx="20">
                  <c:v>0.64383914929733177</c:v>
                </c:pt>
                <c:pt idx="21">
                  <c:v>0.67014482719594959</c:v>
                </c:pt>
                <c:pt idx="22">
                  <c:v>0.68670794370523702</c:v>
                </c:pt>
                <c:pt idx="23">
                  <c:v>0.65572186606978777</c:v>
                </c:pt>
                <c:pt idx="24">
                  <c:v>0.64401766280642947</c:v>
                </c:pt>
                <c:pt idx="25">
                  <c:v>0.62968532988890169</c:v>
                </c:pt>
                <c:pt idx="26">
                  <c:v>0.64259078360455513</c:v>
                </c:pt>
                <c:pt idx="27">
                  <c:v>0.63796339095391841</c:v>
                </c:pt>
                <c:pt idx="28">
                  <c:v>0.62851059541173393</c:v>
                </c:pt>
                <c:pt idx="29">
                  <c:v>0.62589331649119195</c:v>
                </c:pt>
                <c:pt idx="30">
                  <c:v>0.6188334196697991</c:v>
                </c:pt>
                <c:pt idx="31">
                  <c:v>0.61553143305916913</c:v>
                </c:pt>
                <c:pt idx="32">
                  <c:v>0.60977806459358819</c:v>
                </c:pt>
                <c:pt idx="33">
                  <c:v>0.58126479392644048</c:v>
                </c:pt>
                <c:pt idx="34">
                  <c:v>0.5770723974063422</c:v>
                </c:pt>
                <c:pt idx="35">
                  <c:v>0.5675214759756716</c:v>
                </c:pt>
                <c:pt idx="36">
                  <c:v>0.56276862651909609</c:v>
                </c:pt>
                <c:pt idx="37">
                  <c:v>0.53743200900551824</c:v>
                </c:pt>
                <c:pt idx="38">
                  <c:v>0.55474496935956763</c:v>
                </c:pt>
              </c:numCache>
            </c:numRef>
          </c:val>
          <c:smooth val="0"/>
          <c:extLst>
            <c:ext xmlns:c16="http://schemas.microsoft.com/office/drawing/2014/chart" uri="{C3380CC4-5D6E-409C-BE32-E72D297353CC}">
              <c16:uniqueId val="{00000000-7624-4495-A041-AC94D79CA590}"/>
            </c:ext>
          </c:extLst>
        </c:ser>
        <c:ser>
          <c:idx val="2"/>
          <c:order val="2"/>
          <c:tx>
            <c:strRef>
              <c:f>AU!$D$1</c:f>
              <c:strCache>
                <c:ptCount val="1"/>
                <c:pt idx="0">
                  <c:v>closePct</c:v>
                </c:pt>
              </c:strCache>
            </c:strRef>
          </c:tx>
          <c:spPr>
            <a:ln w="28575" cap="rnd">
              <a:solidFill>
                <a:schemeClr val="accent3"/>
              </a:solidFill>
              <a:round/>
            </a:ln>
            <a:effectLst/>
          </c:spPr>
          <c:marker>
            <c:symbol val="none"/>
          </c:marker>
          <c:dLbls>
            <c:dLbl>
              <c:idx val="0"/>
              <c:layout>
                <c:manualLayout>
                  <c:x val="-0.11441673957421988"/>
                  <c:y val="-6.9444444444445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F8-487E-A3FB-8360F94B6723}"/>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F8-487E-A3FB-8360F94B6723}"/>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AU!$B$2:$B$40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AU!$D$2:$D$41</c:f>
              <c:numCache>
                <c:formatCode>0%</c:formatCode>
                <c:ptCount val="40"/>
                <c:pt idx="0">
                  <c:v>0.171978184954269</c:v>
                </c:pt>
                <c:pt idx="1">
                  <c:v>0.17247749261676301</c:v>
                </c:pt>
                <c:pt idx="2">
                  <c:v>0.16595892610559601</c:v>
                </c:pt>
                <c:pt idx="3">
                  <c:v>0.181773318016588</c:v>
                </c:pt>
                <c:pt idx="4">
                  <c:v>0.18459970130965001</c:v>
                </c:pt>
                <c:pt idx="5">
                  <c:v>0.181255492850811</c:v>
                </c:pt>
                <c:pt idx="6">
                  <c:v>0.192155641067772</c:v>
                </c:pt>
                <c:pt idx="7">
                  <c:v>0.20774863014933101</c:v>
                </c:pt>
                <c:pt idx="8">
                  <c:v>0.21084119004311999</c:v>
                </c:pt>
                <c:pt idx="9">
                  <c:v>0.20975845288243899</c:v>
                </c:pt>
                <c:pt idx="10">
                  <c:v>0.230718567033392</c:v>
                </c:pt>
                <c:pt idx="11">
                  <c:v>0.243198447915425</c:v>
                </c:pt>
                <c:pt idx="12">
                  <c:v>0.24451008362194801</c:v>
                </c:pt>
                <c:pt idx="13">
                  <c:v>0.25506668526562598</c:v>
                </c:pt>
                <c:pt idx="14">
                  <c:v>0.25865189052215798</c:v>
                </c:pt>
                <c:pt idx="15">
                  <c:v>0.275439044493268</c:v>
                </c:pt>
                <c:pt idx="16">
                  <c:v>0.29367139331477499</c:v>
                </c:pt>
                <c:pt idx="17">
                  <c:v>0.28846289554568799</c:v>
                </c:pt>
                <c:pt idx="18">
                  <c:v>0.28198212240050602</c:v>
                </c:pt>
                <c:pt idx="19">
                  <c:v>0.29589724664928302</c:v>
                </c:pt>
                <c:pt idx="20">
                  <c:v>0.260732434919065</c:v>
                </c:pt>
                <c:pt idx="21">
                  <c:v>0.22934921322512</c:v>
                </c:pt>
                <c:pt idx="22">
                  <c:v>0.218847795773187</c:v>
                </c:pt>
                <c:pt idx="23">
                  <c:v>0.231669198895017</c:v>
                </c:pt>
                <c:pt idx="24">
                  <c:v>0.25665563809194603</c:v>
                </c:pt>
                <c:pt idx="25">
                  <c:v>0.268250000957927</c:v>
                </c:pt>
                <c:pt idx="26">
                  <c:v>0.25873513208774401</c:v>
                </c:pt>
                <c:pt idx="27">
                  <c:v>0.26820095767892299</c:v>
                </c:pt>
                <c:pt idx="28">
                  <c:v>0.278368768430033</c:v>
                </c:pt>
                <c:pt idx="29">
                  <c:v>0.27543457879998101</c:v>
                </c:pt>
                <c:pt idx="30">
                  <c:v>0.28373146150414802</c:v>
                </c:pt>
                <c:pt idx="31">
                  <c:v>0.28924983387652797</c:v>
                </c:pt>
                <c:pt idx="32">
                  <c:v>0.29002884189373601</c:v>
                </c:pt>
                <c:pt idx="33">
                  <c:v>0.31145205880507898</c:v>
                </c:pt>
                <c:pt idx="34">
                  <c:v>0.31966406361126998</c:v>
                </c:pt>
                <c:pt idx="35">
                  <c:v>0.33465298596556903</c:v>
                </c:pt>
                <c:pt idx="36">
                  <c:v>0.33884807325569199</c:v>
                </c:pt>
                <c:pt idx="37">
                  <c:v>0.362736144896176</c:v>
                </c:pt>
                <c:pt idx="38">
                  <c:v>0.34725909926045301</c:v>
                </c:pt>
              </c:numCache>
            </c:numRef>
          </c:val>
          <c:smooth val="0"/>
          <c:extLst>
            <c:ext xmlns:c16="http://schemas.microsoft.com/office/drawing/2014/chart" uri="{C3380CC4-5D6E-409C-BE32-E72D297353CC}">
              <c16:uniqueId val="{00000001-7624-4495-A041-AC94D79CA590}"/>
            </c:ext>
          </c:extLst>
        </c:ser>
        <c:ser>
          <c:idx val="3"/>
          <c:order val="3"/>
          <c:tx>
            <c:strRef>
              <c:f>AU!$O$1</c:f>
              <c:strCache>
                <c:ptCount val="1"/>
                <c:pt idx="0">
                  <c:v>close + last 15 min</c:v>
                </c:pt>
              </c:strCache>
            </c:strRef>
          </c:tx>
          <c:spPr>
            <a:ln w="28575" cap="rnd">
              <a:solidFill>
                <a:schemeClr val="accent4"/>
              </a:solidFill>
              <a:round/>
            </a:ln>
            <a:effectLst/>
          </c:spPr>
          <c:marker>
            <c:symbol val="none"/>
          </c:marker>
          <c:dLbls>
            <c:dLbl>
              <c:idx val="0"/>
              <c:layout>
                <c:manualLayout>
                  <c:x val="-0.1185170603674540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F8-487E-A3FB-8360F94B6723}"/>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F8-487E-A3FB-8360F94B6723}"/>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AU!$B$2:$B$40</c:f>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f>AU!$O$2:$O$40</c:f>
              <c:numCache>
                <c:formatCode>0%</c:formatCode>
                <c:ptCount val="39"/>
                <c:pt idx="0">
                  <c:v>0.24703060056254722</c:v>
                </c:pt>
                <c:pt idx="1">
                  <c:v>0.2419915199189116</c:v>
                </c:pt>
                <c:pt idx="2">
                  <c:v>0.23204522711284201</c:v>
                </c:pt>
                <c:pt idx="3">
                  <c:v>0.25462000854211853</c:v>
                </c:pt>
                <c:pt idx="4">
                  <c:v>0.25351733672162502</c:v>
                </c:pt>
                <c:pt idx="5">
                  <c:v>0.25221749352698897</c:v>
                </c:pt>
                <c:pt idx="6">
                  <c:v>0.26993556505952121</c:v>
                </c:pt>
                <c:pt idx="7">
                  <c:v>0.28695770979502772</c:v>
                </c:pt>
                <c:pt idx="8">
                  <c:v>0.2870562895977084</c:v>
                </c:pt>
                <c:pt idx="9">
                  <c:v>0.28176534987936919</c:v>
                </c:pt>
                <c:pt idx="10">
                  <c:v>0.30436888156910158</c:v>
                </c:pt>
                <c:pt idx="11">
                  <c:v>0.32439413743528711</c:v>
                </c:pt>
                <c:pt idx="12">
                  <c:v>0.32033373513154961</c:v>
                </c:pt>
                <c:pt idx="13">
                  <c:v>0.32515039066711476</c:v>
                </c:pt>
                <c:pt idx="14">
                  <c:v>0.32873536601960485</c:v>
                </c:pt>
                <c:pt idx="15">
                  <c:v>0.34468472749881929</c:v>
                </c:pt>
                <c:pt idx="16">
                  <c:v>0.36105763648725842</c:v>
                </c:pt>
                <c:pt idx="17">
                  <c:v>0.35336997730872166</c:v>
                </c:pt>
                <c:pt idx="18">
                  <c:v>0.34377615058943084</c:v>
                </c:pt>
                <c:pt idx="19">
                  <c:v>0.35723713030930032</c:v>
                </c:pt>
                <c:pt idx="20">
                  <c:v>0.32119983858055429</c:v>
                </c:pt>
                <c:pt idx="21">
                  <c:v>0.29040593954128641</c:v>
                </c:pt>
                <c:pt idx="22">
                  <c:v>0.28243653600205887</c:v>
                </c:pt>
                <c:pt idx="23">
                  <c:v>0.30859315277094923</c:v>
                </c:pt>
                <c:pt idx="24">
                  <c:v>0.32211028434902456</c:v>
                </c:pt>
                <c:pt idx="25">
                  <c:v>0.33042703032071641</c:v>
                </c:pt>
                <c:pt idx="26">
                  <c:v>0.32167319945702688</c:v>
                </c:pt>
                <c:pt idx="27">
                  <c:v>0.33084224411898661</c:v>
                </c:pt>
                <c:pt idx="28">
                  <c:v>0.3363764200979541</c:v>
                </c:pt>
                <c:pt idx="29">
                  <c:v>0.33165884953606301</c:v>
                </c:pt>
                <c:pt idx="30">
                  <c:v>0.33840231126889392</c:v>
                </c:pt>
                <c:pt idx="31">
                  <c:v>0.34394549527492085</c:v>
                </c:pt>
                <c:pt idx="32">
                  <c:v>0.3476847833641718</c:v>
                </c:pt>
                <c:pt idx="33">
                  <c:v>0.36767876649695147</c:v>
                </c:pt>
                <c:pt idx="34">
                  <c:v>0.37616459560013077</c:v>
                </c:pt>
                <c:pt idx="35">
                  <c:v>0.3931558038517754</c:v>
                </c:pt>
                <c:pt idx="36">
                  <c:v>0.3938358504915459</c:v>
                </c:pt>
                <c:pt idx="37">
                  <c:v>0.4150276031859787</c:v>
                </c:pt>
                <c:pt idx="38">
                  <c:v>0.3994300271416793</c:v>
                </c:pt>
              </c:numCache>
            </c:numRef>
          </c:val>
          <c:smooth val="0"/>
          <c:extLst>
            <c:ext xmlns:c16="http://schemas.microsoft.com/office/drawing/2014/chart" uri="{C3380CC4-5D6E-409C-BE32-E72D297353CC}">
              <c16:uniqueId val="{00000002-7624-4495-A041-AC94D79CA590}"/>
            </c:ext>
          </c:extLst>
        </c:ser>
        <c:dLbls>
          <c:showLegendKey val="0"/>
          <c:showVal val="0"/>
          <c:showCatName val="0"/>
          <c:showSerName val="0"/>
          <c:showPercent val="0"/>
          <c:showBubbleSize val="0"/>
        </c:dLbls>
        <c:smooth val="0"/>
        <c:axId val="1878219232"/>
        <c:axId val="1878219712"/>
        <c:extLst>
          <c:ext xmlns:c15="http://schemas.microsoft.com/office/drawing/2012/chart" uri="{02D57815-91ED-43cb-92C2-25804820EDAC}">
            <c15:filteredLineSeries>
              <c15:ser>
                <c:idx val="0"/>
                <c:order val="0"/>
                <c:tx>
                  <c:strRef>
                    <c:extLst>
                      <c:ext uri="{02D57815-91ED-43cb-92C2-25804820EDAC}">
                        <c15:formulaRef>
                          <c15:sqref>US!$A$1</c15:sqref>
                        </c15:formulaRef>
                      </c:ext>
                    </c:extLst>
                    <c:strCache>
                      <c:ptCount val="1"/>
                      <c:pt idx="0">
                        <c:v>quarter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AU!$B$2:$B$40</c15:sqref>
                        </c15:formulaRef>
                      </c:ext>
                    </c:extLst>
                    <c:numCache>
                      <c:formatCode>General</c:formatCode>
                      <c:ptCount val="39"/>
                      <c:pt idx="0" formatCode="0">
                        <c:v>2015</c:v>
                      </c:pt>
                      <c:pt idx="4" formatCode="0">
                        <c:v>2016</c:v>
                      </c:pt>
                      <c:pt idx="8" formatCode="0">
                        <c:v>2017</c:v>
                      </c:pt>
                      <c:pt idx="12" formatCode="0">
                        <c:v>2018</c:v>
                      </c:pt>
                      <c:pt idx="16" formatCode="0">
                        <c:v>2019</c:v>
                      </c:pt>
                      <c:pt idx="20" formatCode="0">
                        <c:v>2020</c:v>
                      </c:pt>
                      <c:pt idx="24" formatCode="0">
                        <c:v>2021</c:v>
                      </c:pt>
                      <c:pt idx="28" formatCode="0">
                        <c:v>2022</c:v>
                      </c:pt>
                      <c:pt idx="32" formatCode="0">
                        <c:v>2023</c:v>
                      </c:pt>
                      <c:pt idx="36" formatCode="0">
                        <c:v>2024</c:v>
                      </c:pt>
                    </c:numCache>
                  </c:numRef>
                </c:cat>
                <c:val>
                  <c:numRef>
                    <c:extLst>
                      <c:ext uri="{02D57815-91ED-43cb-92C2-25804820EDAC}">
                        <c15:formulaRef>
                          <c15:sqref>US!$A$2:$A$41</c15:sqref>
                        </c15:formulaRef>
                      </c:ext>
                    </c:extLst>
                    <c:numCache>
                      <c:formatCode>0.00</c:formatCode>
                      <c:ptCount val="40"/>
                      <c:pt idx="0">
                        <c:v>2015.01</c:v>
                      </c:pt>
                      <c:pt idx="1">
                        <c:v>2015.04</c:v>
                      </c:pt>
                      <c:pt idx="2">
                        <c:v>2015.07</c:v>
                      </c:pt>
                      <c:pt idx="3">
                        <c:v>2015.1</c:v>
                      </c:pt>
                      <c:pt idx="4">
                        <c:v>2016.01</c:v>
                      </c:pt>
                      <c:pt idx="5">
                        <c:v>2016.04</c:v>
                      </c:pt>
                      <c:pt idx="6">
                        <c:v>2016.07</c:v>
                      </c:pt>
                      <c:pt idx="7">
                        <c:v>2016.1</c:v>
                      </c:pt>
                      <c:pt idx="8">
                        <c:v>2017.01</c:v>
                      </c:pt>
                      <c:pt idx="9">
                        <c:v>2017.04</c:v>
                      </c:pt>
                      <c:pt idx="10">
                        <c:v>2017.07</c:v>
                      </c:pt>
                      <c:pt idx="11">
                        <c:v>2017.1</c:v>
                      </c:pt>
                      <c:pt idx="12">
                        <c:v>2018.01</c:v>
                      </c:pt>
                      <c:pt idx="13">
                        <c:v>2018.04</c:v>
                      </c:pt>
                      <c:pt idx="14">
                        <c:v>2018.07</c:v>
                      </c:pt>
                      <c:pt idx="15">
                        <c:v>2018.1</c:v>
                      </c:pt>
                      <c:pt idx="16">
                        <c:v>2019.01</c:v>
                      </c:pt>
                      <c:pt idx="17">
                        <c:v>2019.04</c:v>
                      </c:pt>
                      <c:pt idx="18">
                        <c:v>2019.07</c:v>
                      </c:pt>
                      <c:pt idx="19">
                        <c:v>2019.1</c:v>
                      </c:pt>
                      <c:pt idx="20">
                        <c:v>2020.01</c:v>
                      </c:pt>
                      <c:pt idx="21">
                        <c:v>2020.04</c:v>
                      </c:pt>
                      <c:pt idx="22">
                        <c:v>2020.07</c:v>
                      </c:pt>
                      <c:pt idx="23">
                        <c:v>2020.1</c:v>
                      </c:pt>
                      <c:pt idx="24">
                        <c:v>2021.01</c:v>
                      </c:pt>
                      <c:pt idx="25">
                        <c:v>2021.04</c:v>
                      </c:pt>
                      <c:pt idx="26">
                        <c:v>2021.07</c:v>
                      </c:pt>
                      <c:pt idx="27">
                        <c:v>2021.1</c:v>
                      </c:pt>
                      <c:pt idx="28">
                        <c:v>2022.01</c:v>
                      </c:pt>
                      <c:pt idx="29">
                        <c:v>2022.04</c:v>
                      </c:pt>
                      <c:pt idx="30">
                        <c:v>2022.07</c:v>
                      </c:pt>
                      <c:pt idx="31">
                        <c:v>2022.1</c:v>
                      </c:pt>
                      <c:pt idx="32">
                        <c:v>2023.01</c:v>
                      </c:pt>
                      <c:pt idx="33">
                        <c:v>2023.04</c:v>
                      </c:pt>
                      <c:pt idx="34">
                        <c:v>2023.07</c:v>
                      </c:pt>
                      <c:pt idx="35">
                        <c:v>2023.1</c:v>
                      </c:pt>
                      <c:pt idx="36">
                        <c:v>2024.01</c:v>
                      </c:pt>
                      <c:pt idx="37">
                        <c:v>2024.04</c:v>
                      </c:pt>
                      <c:pt idx="38">
                        <c:v>2024.07</c:v>
                      </c:pt>
                    </c:numCache>
                  </c:numRef>
                </c:val>
                <c:smooth val="0"/>
                <c:extLst>
                  <c:ext xmlns:c16="http://schemas.microsoft.com/office/drawing/2014/chart" uri="{C3380CC4-5D6E-409C-BE32-E72D297353CC}">
                    <c16:uniqueId val="{00000003-7624-4495-A041-AC94D79CA590}"/>
                  </c:ext>
                </c:extLst>
              </c15:ser>
            </c15:filteredLineSeries>
          </c:ext>
        </c:extLst>
      </c:lineChart>
      <c:catAx>
        <c:axId val="1878219232"/>
        <c:scaling>
          <c:orientation val="minMax"/>
        </c:scaling>
        <c:delete val="0"/>
        <c:axPos val="b"/>
        <c:numFmt formatCode="0"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878219712"/>
        <c:crosses val="autoZero"/>
        <c:auto val="1"/>
        <c:lblAlgn val="ctr"/>
        <c:lblOffset val="100"/>
        <c:noMultiLvlLbl val="0"/>
      </c:catAx>
      <c:valAx>
        <c:axId val="1878219712"/>
        <c:scaling>
          <c:orientation val="minMax"/>
          <c:max val="1"/>
        </c:scaling>
        <c:delete val="1"/>
        <c:axPos val="l"/>
        <c:numFmt formatCode="0%" sourceLinked="0"/>
        <c:majorTickMark val="none"/>
        <c:minorTickMark val="none"/>
        <c:tickLblPos val="nextTo"/>
        <c:crossAx val="187821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mn-lt"/>
                <a:ea typeface="+mn-ea"/>
                <a:cs typeface="+mn-cs"/>
              </a:defRPr>
            </a:pPr>
            <a:r>
              <a:rPr lang="en-US" sz="1100" dirty="0">
                <a:solidFill>
                  <a:schemeClr val="accent1"/>
                </a:solidFill>
              </a:rPr>
              <a:t>US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682852143482059E-2"/>
          <c:y val="0.14569444444444443"/>
          <c:w val="0.86834244677748618"/>
          <c:h val="0.62207677165354336"/>
        </c:manualLayout>
      </c:layout>
      <c:lineChart>
        <c:grouping val="standard"/>
        <c:varyColors val="0"/>
        <c:ser>
          <c:idx val="1"/>
          <c:order val="1"/>
          <c:tx>
            <c:strRef>
              <c:f>[2]US!$M$1</c:f>
              <c:strCache>
                <c:ptCount val="1"/>
                <c:pt idx="0">
                  <c:v>pctCont until last 15 min</c:v>
                </c:pt>
              </c:strCache>
            </c:strRef>
          </c:tx>
          <c:spPr>
            <a:ln w="28575" cap="rnd">
              <a:solidFill>
                <a:schemeClr val="accent2"/>
              </a:solidFill>
              <a:round/>
            </a:ln>
            <a:effectLst/>
          </c:spPr>
          <c:marker>
            <c:symbol val="none"/>
          </c:marker>
          <c:dLbls>
            <c:dLbl>
              <c:idx val="0"/>
              <c:layout>
                <c:manualLayout>
                  <c:x val="-0.1012784339457567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EE-4427-87E8-59DBEF150634}"/>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EE-4427-87E8-59DBEF150634}"/>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US!$B$1:$B$40</c:f>
              <c:strCache>
                <c:ptCount val="37"/>
                <c:pt idx="0">
                  <c:v>2015</c:v>
                </c:pt>
                <c:pt idx="4">
                  <c:v>2016</c:v>
                </c:pt>
                <c:pt idx="8">
                  <c:v>2017</c:v>
                </c:pt>
                <c:pt idx="12">
                  <c:v>2018</c:v>
                </c:pt>
                <c:pt idx="16">
                  <c:v>2019</c:v>
                </c:pt>
                <c:pt idx="20">
                  <c:v>2020</c:v>
                </c:pt>
                <c:pt idx="24">
                  <c:v>2021</c:v>
                </c:pt>
                <c:pt idx="28">
                  <c:v>2022</c:v>
                </c:pt>
                <c:pt idx="32">
                  <c:v>2023</c:v>
                </c:pt>
                <c:pt idx="36">
                  <c:v>2024</c:v>
                </c:pt>
              </c:strCache>
              <c:extLst/>
            </c:strRef>
          </c:cat>
          <c:val>
            <c:numRef>
              <c:f>[2]US!$M$2:$M$41</c:f>
              <c:numCache>
                <c:formatCode>0%</c:formatCode>
                <c:ptCount val="39"/>
                <c:pt idx="0">
                  <c:v>0.77388611413896402</c:v>
                </c:pt>
                <c:pt idx="1">
                  <c:v>0.78306111462271499</c:v>
                </c:pt>
                <c:pt idx="2">
                  <c:v>0.78201126416391797</c:v>
                </c:pt>
                <c:pt idx="3">
                  <c:v>0.78499967893458</c:v>
                </c:pt>
                <c:pt idx="4">
                  <c:v>0.77094418593380099</c:v>
                </c:pt>
                <c:pt idx="5">
                  <c:v>0.76423831827134303</c:v>
                </c:pt>
                <c:pt idx="6">
                  <c:v>0.76396360012452702</c:v>
                </c:pt>
                <c:pt idx="7">
                  <c:v>0.75442972353106397</c:v>
                </c:pt>
                <c:pt idx="8">
                  <c:v>0.74746459565568302</c:v>
                </c:pt>
                <c:pt idx="9">
                  <c:v>0.73703352653877308</c:v>
                </c:pt>
                <c:pt idx="10">
                  <c:v>0.72982729530948598</c:v>
                </c:pt>
                <c:pt idx="11">
                  <c:v>0.73731330327442701</c:v>
                </c:pt>
                <c:pt idx="12">
                  <c:v>0.72870569926115702</c:v>
                </c:pt>
                <c:pt idx="13">
                  <c:v>0.726526700138037</c:v>
                </c:pt>
                <c:pt idx="14">
                  <c:v>0.73250388352086804</c:v>
                </c:pt>
                <c:pt idx="15">
                  <c:v>0.72235067126198904</c:v>
                </c:pt>
                <c:pt idx="16">
                  <c:v>0.70788228563501998</c:v>
                </c:pt>
                <c:pt idx="17">
                  <c:v>0.69317737328722606</c:v>
                </c:pt>
                <c:pt idx="18">
                  <c:v>0.67524077404772398</c:v>
                </c:pt>
                <c:pt idx="19">
                  <c:v>0.69791156462191206</c:v>
                </c:pt>
                <c:pt idx="20">
                  <c:v>0.72360814519254402</c:v>
                </c:pt>
                <c:pt idx="21">
                  <c:v>0.73277230071551502</c:v>
                </c:pt>
                <c:pt idx="22">
                  <c:v>0.71237928110569793</c:v>
                </c:pt>
                <c:pt idx="23">
                  <c:v>0.71110463466274609</c:v>
                </c:pt>
                <c:pt idx="24">
                  <c:v>0.68877505031911501</c:v>
                </c:pt>
                <c:pt idx="25">
                  <c:v>0.7051303750754081</c:v>
                </c:pt>
                <c:pt idx="26">
                  <c:v>0.69621105516065696</c:v>
                </c:pt>
                <c:pt idx="27">
                  <c:v>0.69185426682746498</c:v>
                </c:pt>
                <c:pt idx="28">
                  <c:v>0.69075434851643303</c:v>
                </c:pt>
                <c:pt idx="29">
                  <c:v>0.69491008732856907</c:v>
                </c:pt>
                <c:pt idx="30">
                  <c:v>0.68749558644277908</c:v>
                </c:pt>
                <c:pt idx="31">
                  <c:v>0.70075627188605594</c:v>
                </c:pt>
                <c:pt idx="32">
                  <c:v>0.694078841131202</c:v>
                </c:pt>
                <c:pt idx="33">
                  <c:v>0.69088197195725898</c:v>
                </c:pt>
                <c:pt idx="34">
                  <c:v>0.67953418365935803</c:v>
                </c:pt>
                <c:pt idx="35">
                  <c:v>0.67613520428527107</c:v>
                </c:pt>
                <c:pt idx="36">
                  <c:v>0.65277155706295098</c:v>
                </c:pt>
                <c:pt idx="37">
                  <c:v>0.65338422746707303</c:v>
                </c:pt>
              </c:numCache>
              <c:extLst/>
            </c:numRef>
          </c:val>
          <c:smooth val="0"/>
          <c:extLst>
            <c:ext xmlns:c16="http://schemas.microsoft.com/office/drawing/2014/chart" uri="{C3380CC4-5D6E-409C-BE32-E72D297353CC}">
              <c16:uniqueId val="{00000000-8DEE-4427-87E8-59DBEF150634}"/>
            </c:ext>
          </c:extLst>
        </c:ser>
        <c:ser>
          <c:idx val="2"/>
          <c:order val="2"/>
          <c:tx>
            <c:strRef>
              <c:f>[2]US!$C$1</c:f>
              <c:strCache>
                <c:ptCount val="1"/>
                <c:pt idx="0">
                  <c:v>closePct</c:v>
                </c:pt>
              </c:strCache>
            </c:strRef>
          </c:tx>
          <c:spPr>
            <a:ln w="28575" cap="rnd">
              <a:solidFill>
                <a:schemeClr val="accent3"/>
              </a:solidFill>
              <a:round/>
            </a:ln>
            <a:effectLst/>
          </c:spPr>
          <c:marker>
            <c:symbol val="none"/>
          </c:marker>
          <c:dLbls>
            <c:dLbl>
              <c:idx val="0"/>
              <c:layout>
                <c:manualLayout>
                  <c:x val="-9.2592592592592587E-2"/>
                  <c:y val="-1.27313344080199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EE-4427-87E8-59DBEF150634}"/>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EE-4427-87E8-59DBEF150634}"/>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US!$B$1:$B$40</c:f>
              <c:strCache>
                <c:ptCount val="37"/>
                <c:pt idx="0">
                  <c:v>2015</c:v>
                </c:pt>
                <c:pt idx="4">
                  <c:v>2016</c:v>
                </c:pt>
                <c:pt idx="8">
                  <c:v>2017</c:v>
                </c:pt>
                <c:pt idx="12">
                  <c:v>2018</c:v>
                </c:pt>
                <c:pt idx="16">
                  <c:v>2019</c:v>
                </c:pt>
                <c:pt idx="20">
                  <c:v>2020</c:v>
                </c:pt>
                <c:pt idx="24">
                  <c:v>2021</c:v>
                </c:pt>
                <c:pt idx="28">
                  <c:v>2022</c:v>
                </c:pt>
                <c:pt idx="32">
                  <c:v>2023</c:v>
                </c:pt>
                <c:pt idx="36">
                  <c:v>2024</c:v>
                </c:pt>
              </c:strCache>
              <c:extLst/>
            </c:strRef>
          </c:cat>
          <c:val>
            <c:numRef>
              <c:f>[2]US!$C$2:$C$41</c:f>
              <c:numCache>
                <c:formatCode>0%</c:formatCode>
                <c:ptCount val="39"/>
                <c:pt idx="0">
                  <c:v>8.4200780729110997E-2</c:v>
                </c:pt>
                <c:pt idx="1">
                  <c:v>7.5842525630423901E-2</c:v>
                </c:pt>
                <c:pt idx="2">
                  <c:v>7.9153234922572105E-2</c:v>
                </c:pt>
                <c:pt idx="3">
                  <c:v>7.7821054243256096E-2</c:v>
                </c:pt>
                <c:pt idx="4">
                  <c:v>8.6035403821514395E-2</c:v>
                </c:pt>
                <c:pt idx="5">
                  <c:v>8.7289049755984699E-2</c:v>
                </c:pt>
                <c:pt idx="6">
                  <c:v>8.9098941178878996E-2</c:v>
                </c:pt>
                <c:pt idx="7">
                  <c:v>9.4210926951322799E-2</c:v>
                </c:pt>
                <c:pt idx="8">
                  <c:v>9.7881430419619095E-2</c:v>
                </c:pt>
                <c:pt idx="9">
                  <c:v>0.106404413466443</c:v>
                </c:pt>
                <c:pt idx="10">
                  <c:v>0.11378869583350699</c:v>
                </c:pt>
                <c:pt idx="11">
                  <c:v>0.10887837786994101</c:v>
                </c:pt>
                <c:pt idx="12">
                  <c:v>0.12033631348762799</c:v>
                </c:pt>
                <c:pt idx="13">
                  <c:v>0.1187150554801</c:v>
                </c:pt>
                <c:pt idx="14">
                  <c:v>0.118453056609455</c:v>
                </c:pt>
                <c:pt idx="15">
                  <c:v>0.12594108012664099</c:v>
                </c:pt>
                <c:pt idx="16">
                  <c:v>0.128226427938713</c:v>
                </c:pt>
                <c:pt idx="17">
                  <c:v>0.139581584500925</c:v>
                </c:pt>
                <c:pt idx="18">
                  <c:v>0.1573074395521</c:v>
                </c:pt>
                <c:pt idx="19">
                  <c:v>0.13833757743999001</c:v>
                </c:pt>
                <c:pt idx="20">
                  <c:v>0.123139185958816</c:v>
                </c:pt>
                <c:pt idx="21">
                  <c:v>0.115606935418555</c:v>
                </c:pt>
                <c:pt idx="22">
                  <c:v>0.12951439964241199</c:v>
                </c:pt>
                <c:pt idx="23">
                  <c:v>0.132040939491191</c:v>
                </c:pt>
                <c:pt idx="24">
                  <c:v>0.145781281879932</c:v>
                </c:pt>
                <c:pt idx="25">
                  <c:v>0.13309228086388999</c:v>
                </c:pt>
                <c:pt idx="26">
                  <c:v>0.14138528857378799</c:v>
                </c:pt>
                <c:pt idx="27">
                  <c:v>0.139266765902333</c:v>
                </c:pt>
                <c:pt idx="28">
                  <c:v>0.141647167272974</c:v>
                </c:pt>
                <c:pt idx="29">
                  <c:v>0.14391661548569701</c:v>
                </c:pt>
                <c:pt idx="30">
                  <c:v>0.15135465142819499</c:v>
                </c:pt>
                <c:pt idx="31">
                  <c:v>0.14242716706101899</c:v>
                </c:pt>
                <c:pt idx="32">
                  <c:v>0.15029307166285</c:v>
                </c:pt>
                <c:pt idx="33">
                  <c:v>0.15196835132227099</c:v>
                </c:pt>
                <c:pt idx="34">
                  <c:v>0.16164742635694901</c:v>
                </c:pt>
                <c:pt idx="35">
                  <c:v>0.16438202093745199</c:v>
                </c:pt>
                <c:pt idx="36">
                  <c:v>0.17796040059397999</c:v>
                </c:pt>
                <c:pt idx="37">
                  <c:v>0.18384754591998201</c:v>
                </c:pt>
              </c:numCache>
              <c:extLst/>
            </c:numRef>
          </c:val>
          <c:smooth val="0"/>
          <c:extLst>
            <c:ext xmlns:c16="http://schemas.microsoft.com/office/drawing/2014/chart" uri="{C3380CC4-5D6E-409C-BE32-E72D297353CC}">
              <c16:uniqueId val="{00000001-8DEE-4427-87E8-59DBEF150634}"/>
            </c:ext>
          </c:extLst>
        </c:ser>
        <c:ser>
          <c:idx val="3"/>
          <c:order val="3"/>
          <c:tx>
            <c:strRef>
              <c:f>[2]US!$N$1</c:f>
              <c:strCache>
                <c:ptCount val="1"/>
                <c:pt idx="0">
                  <c:v>close + last 15 min</c:v>
                </c:pt>
              </c:strCache>
            </c:strRef>
          </c:tx>
          <c:spPr>
            <a:ln w="28575" cap="rnd">
              <a:solidFill>
                <a:schemeClr val="accent4"/>
              </a:solidFill>
              <a:round/>
            </a:ln>
            <a:effectLst/>
          </c:spPr>
          <c:marker>
            <c:symbol val="none"/>
          </c:marker>
          <c:dLbls>
            <c:dLbl>
              <c:idx val="0"/>
              <c:layout>
                <c:manualLayout>
                  <c:x val="-0.1012784339457567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EE-4427-87E8-59DBEF150634}"/>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EE-4427-87E8-59DBEF150634}"/>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US!$B$1:$B$40</c:f>
              <c:strCache>
                <c:ptCount val="37"/>
                <c:pt idx="0">
                  <c:v>2015</c:v>
                </c:pt>
                <c:pt idx="4">
                  <c:v>2016</c:v>
                </c:pt>
                <c:pt idx="8">
                  <c:v>2017</c:v>
                </c:pt>
                <c:pt idx="12">
                  <c:v>2018</c:v>
                </c:pt>
                <c:pt idx="16">
                  <c:v>2019</c:v>
                </c:pt>
                <c:pt idx="20">
                  <c:v>2020</c:v>
                </c:pt>
                <c:pt idx="24">
                  <c:v>2021</c:v>
                </c:pt>
                <c:pt idx="28">
                  <c:v>2022</c:v>
                </c:pt>
                <c:pt idx="32">
                  <c:v>2023</c:v>
                </c:pt>
                <c:pt idx="36">
                  <c:v>2024</c:v>
                </c:pt>
              </c:strCache>
              <c:extLst/>
            </c:strRef>
          </c:cat>
          <c:val>
            <c:numRef>
              <c:f>[2]US!$N$2:$N$40</c:f>
              <c:numCache>
                <c:formatCode>0%</c:formatCode>
                <c:ptCount val="38"/>
                <c:pt idx="0">
                  <c:v>0.20946413921415999</c:v>
                </c:pt>
                <c:pt idx="1">
                  <c:v>0.20167043318267591</c:v>
                </c:pt>
                <c:pt idx="2">
                  <c:v>0.2033132038618711</c:v>
                </c:pt>
                <c:pt idx="3">
                  <c:v>0.20039512879272509</c:v>
                </c:pt>
                <c:pt idx="4">
                  <c:v>0.2136295598244384</c:v>
                </c:pt>
                <c:pt idx="5">
                  <c:v>0.2187572638691597</c:v>
                </c:pt>
                <c:pt idx="6">
                  <c:v>0.21901649090075498</c:v>
                </c:pt>
                <c:pt idx="7">
                  <c:v>0.22690647479551679</c:v>
                </c:pt>
                <c:pt idx="8">
                  <c:v>0.23566246552235509</c:v>
                </c:pt>
                <c:pt idx="9">
                  <c:v>0.24519096910243598</c:v>
                </c:pt>
                <c:pt idx="10">
                  <c:v>0.25234428048922897</c:v>
                </c:pt>
                <c:pt idx="11">
                  <c:v>0.244802949715103</c:v>
                </c:pt>
                <c:pt idx="12">
                  <c:v>0.25443894259282696</c:v>
                </c:pt>
                <c:pt idx="13">
                  <c:v>0.25686936014116701</c:v>
                </c:pt>
                <c:pt idx="14">
                  <c:v>0.25225507306715</c:v>
                </c:pt>
                <c:pt idx="15">
                  <c:v>0.26098769201317296</c:v>
                </c:pt>
                <c:pt idx="16">
                  <c:v>0.274944680923217</c:v>
                </c:pt>
                <c:pt idx="17">
                  <c:v>0.28831828008249699</c:v>
                </c:pt>
                <c:pt idx="18">
                  <c:v>0.30561210356879998</c:v>
                </c:pt>
                <c:pt idx="19">
                  <c:v>0.28175038898485905</c:v>
                </c:pt>
                <c:pt idx="20">
                  <c:v>0.25896212834286497</c:v>
                </c:pt>
                <c:pt idx="21">
                  <c:v>0.24867162376409302</c:v>
                </c:pt>
                <c:pt idx="22">
                  <c:v>0.26878519216742403</c:v>
                </c:pt>
                <c:pt idx="23">
                  <c:v>0.26902855260817499</c:v>
                </c:pt>
                <c:pt idx="24">
                  <c:v>0.29219667909953601</c:v>
                </c:pt>
                <c:pt idx="25">
                  <c:v>0.27713232512251296</c:v>
                </c:pt>
                <c:pt idx="26">
                  <c:v>0.28583072056212899</c:v>
                </c:pt>
                <c:pt idx="27">
                  <c:v>0.29074370043783404</c:v>
                </c:pt>
                <c:pt idx="28">
                  <c:v>0.29277554985656296</c:v>
                </c:pt>
                <c:pt idx="29">
                  <c:v>0.28898782169465098</c:v>
                </c:pt>
                <c:pt idx="30">
                  <c:v>0.29689366169134401</c:v>
                </c:pt>
                <c:pt idx="31">
                  <c:v>0.28397770888702401</c:v>
                </c:pt>
                <c:pt idx="32">
                  <c:v>0.28989059520434601</c:v>
                </c:pt>
                <c:pt idx="33">
                  <c:v>0.29407048995113799</c:v>
                </c:pt>
                <c:pt idx="34">
                  <c:v>0.30446427654090902</c:v>
                </c:pt>
                <c:pt idx="35">
                  <c:v>0.30680758581658196</c:v>
                </c:pt>
                <c:pt idx="36">
                  <c:v>0.32984345964483996</c:v>
                </c:pt>
                <c:pt idx="37">
                  <c:v>0.32958095215245897</c:v>
                </c:pt>
              </c:numCache>
              <c:extLst/>
            </c:numRef>
          </c:val>
          <c:smooth val="0"/>
          <c:extLst>
            <c:ext xmlns:c16="http://schemas.microsoft.com/office/drawing/2014/chart" uri="{C3380CC4-5D6E-409C-BE32-E72D297353CC}">
              <c16:uniqueId val="{00000002-8DEE-4427-87E8-59DBEF150634}"/>
            </c:ext>
          </c:extLst>
        </c:ser>
        <c:dLbls>
          <c:showLegendKey val="0"/>
          <c:showVal val="0"/>
          <c:showCatName val="0"/>
          <c:showSerName val="0"/>
          <c:showPercent val="0"/>
          <c:showBubbleSize val="0"/>
        </c:dLbls>
        <c:smooth val="0"/>
        <c:axId val="1878219232"/>
        <c:axId val="1878219712"/>
        <c:extLst>
          <c:ext xmlns:c15="http://schemas.microsoft.com/office/drawing/2012/chart" uri="{02D57815-91ED-43cb-92C2-25804820EDAC}">
            <c15:filteredLineSeries>
              <c15:ser>
                <c:idx val="0"/>
                <c:order val="0"/>
                <c:tx>
                  <c:strRef>
                    <c:extLst>
                      <c:ext uri="{02D57815-91ED-43cb-92C2-25804820EDAC}">
                        <c15:formulaRef>
                          <c15:sqref>[2]US!$A$1</c15:sqref>
                        </c15:formulaRef>
                      </c:ext>
                    </c:extLst>
                    <c:strCache>
                      <c:ptCount val="1"/>
                      <c:pt idx="0">
                        <c:v>quarter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US!$B$1:$B$40</c15:sqref>
                        </c15:formulaRef>
                      </c:ext>
                    </c:extLst>
                    <c:strCache>
                      <c:ptCount val="37"/>
                      <c:pt idx="0">
                        <c:v>2015</c:v>
                      </c:pt>
                      <c:pt idx="4">
                        <c:v>2016</c:v>
                      </c:pt>
                      <c:pt idx="8">
                        <c:v>2017</c:v>
                      </c:pt>
                      <c:pt idx="12">
                        <c:v>2018</c:v>
                      </c:pt>
                      <c:pt idx="16">
                        <c:v>2019</c:v>
                      </c:pt>
                      <c:pt idx="20">
                        <c:v>2020</c:v>
                      </c:pt>
                      <c:pt idx="24">
                        <c:v>2021</c:v>
                      </c:pt>
                      <c:pt idx="28">
                        <c:v>2022</c:v>
                      </c:pt>
                      <c:pt idx="32">
                        <c:v>2023</c:v>
                      </c:pt>
                      <c:pt idx="36">
                        <c:v>2024</c:v>
                      </c:pt>
                    </c:strCache>
                  </c:strRef>
                </c:cat>
                <c:val>
                  <c:numRef>
                    <c:extLst>
                      <c:ext uri="{02D57815-91ED-43cb-92C2-25804820EDAC}">
                        <c15:formulaRef>
                          <c15:sqref>[2]US!$A$2:$A$41</c15:sqref>
                        </c15:formulaRef>
                      </c:ext>
                    </c:extLst>
                    <c:numCache>
                      <c:formatCode>0.00</c:formatCode>
                      <c:ptCount val="39"/>
                      <c:pt idx="0">
                        <c:v>2015.04</c:v>
                      </c:pt>
                      <c:pt idx="1">
                        <c:v>2015.07</c:v>
                      </c:pt>
                      <c:pt idx="2">
                        <c:v>2015.1</c:v>
                      </c:pt>
                      <c:pt idx="3">
                        <c:v>2016.01</c:v>
                      </c:pt>
                      <c:pt idx="4">
                        <c:v>2016.04</c:v>
                      </c:pt>
                      <c:pt idx="5">
                        <c:v>2016.07</c:v>
                      </c:pt>
                      <c:pt idx="6">
                        <c:v>2016.1</c:v>
                      </c:pt>
                      <c:pt idx="7">
                        <c:v>2017.01</c:v>
                      </c:pt>
                      <c:pt idx="8">
                        <c:v>2017.04</c:v>
                      </c:pt>
                      <c:pt idx="9">
                        <c:v>2017.07</c:v>
                      </c:pt>
                      <c:pt idx="10">
                        <c:v>2017.1</c:v>
                      </c:pt>
                      <c:pt idx="11">
                        <c:v>2018.01</c:v>
                      </c:pt>
                      <c:pt idx="12">
                        <c:v>2018.04</c:v>
                      </c:pt>
                      <c:pt idx="13">
                        <c:v>2018.07</c:v>
                      </c:pt>
                      <c:pt idx="14">
                        <c:v>2018.1</c:v>
                      </c:pt>
                      <c:pt idx="15">
                        <c:v>2019.01</c:v>
                      </c:pt>
                      <c:pt idx="16">
                        <c:v>2019.04</c:v>
                      </c:pt>
                      <c:pt idx="17">
                        <c:v>2019.07</c:v>
                      </c:pt>
                      <c:pt idx="18">
                        <c:v>2019.1</c:v>
                      </c:pt>
                      <c:pt idx="19">
                        <c:v>2020.01</c:v>
                      </c:pt>
                      <c:pt idx="20">
                        <c:v>2020.04</c:v>
                      </c:pt>
                      <c:pt idx="21">
                        <c:v>2020.07</c:v>
                      </c:pt>
                      <c:pt idx="22">
                        <c:v>2020.1</c:v>
                      </c:pt>
                      <c:pt idx="23">
                        <c:v>2021.01</c:v>
                      </c:pt>
                      <c:pt idx="24">
                        <c:v>2021.04</c:v>
                      </c:pt>
                      <c:pt idx="25">
                        <c:v>2021.07</c:v>
                      </c:pt>
                      <c:pt idx="26">
                        <c:v>2021.1</c:v>
                      </c:pt>
                      <c:pt idx="27">
                        <c:v>2022.01</c:v>
                      </c:pt>
                      <c:pt idx="28">
                        <c:v>2022.04</c:v>
                      </c:pt>
                      <c:pt idx="29">
                        <c:v>2022.07</c:v>
                      </c:pt>
                      <c:pt idx="30">
                        <c:v>2022.1</c:v>
                      </c:pt>
                      <c:pt idx="31">
                        <c:v>2023.01</c:v>
                      </c:pt>
                      <c:pt idx="32">
                        <c:v>2023.04</c:v>
                      </c:pt>
                      <c:pt idx="33">
                        <c:v>2023.07</c:v>
                      </c:pt>
                      <c:pt idx="34">
                        <c:v>2023.1</c:v>
                      </c:pt>
                      <c:pt idx="35">
                        <c:v>2024.01</c:v>
                      </c:pt>
                      <c:pt idx="36">
                        <c:v>2024.04</c:v>
                      </c:pt>
                      <c:pt idx="37">
                        <c:v>2024.07</c:v>
                      </c:pt>
                    </c:numCache>
                  </c:numRef>
                </c:val>
                <c:smooth val="0"/>
                <c:extLst>
                  <c:ext xmlns:c16="http://schemas.microsoft.com/office/drawing/2014/chart" uri="{C3380CC4-5D6E-409C-BE32-E72D297353CC}">
                    <c16:uniqueId val="{00000003-8DEE-4427-87E8-59DBEF150634}"/>
                  </c:ext>
                </c:extLst>
              </c15:ser>
            </c15:filteredLineSeries>
          </c:ext>
        </c:extLst>
      </c:lineChart>
      <c:catAx>
        <c:axId val="1878219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878219712"/>
        <c:crosses val="autoZero"/>
        <c:auto val="1"/>
        <c:lblAlgn val="ctr"/>
        <c:lblOffset val="100"/>
        <c:noMultiLvlLbl val="0"/>
      </c:catAx>
      <c:valAx>
        <c:axId val="1878219712"/>
        <c:scaling>
          <c:orientation val="minMax"/>
        </c:scaling>
        <c:delete val="1"/>
        <c:axPos val="l"/>
        <c:numFmt formatCode="0%" sourceLinked="1"/>
        <c:majorTickMark val="out"/>
        <c:minorTickMark val="none"/>
        <c:tickLblPos val="nextTo"/>
        <c:crossAx val="1878219232"/>
        <c:crosses val="autoZero"/>
        <c:crossBetween val="between"/>
        <c:majorUnit val="0.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E774B-4AA7-4B26-AE68-BFD084D7B5F6}"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30EE6C69-232A-4802-8F87-1DC82DE7AADF}">
      <dgm:prSet phldrT="[Text]"/>
      <dgm:spPr/>
      <dgm:t>
        <a:bodyPr/>
        <a:lstStyle/>
        <a:p>
          <a:r>
            <a:rPr lang="en-US" dirty="0"/>
            <a:t>Real Time and Historical Fill Rates</a:t>
          </a:r>
        </a:p>
      </dgm:t>
    </dgm:pt>
    <dgm:pt modelId="{01DE0A68-0AEB-4106-BFB4-403F44983CD4}" type="parTrans" cxnId="{778D1E70-7BAA-4BB9-AB11-088AF57CFCF3}">
      <dgm:prSet/>
      <dgm:spPr/>
      <dgm:t>
        <a:bodyPr/>
        <a:lstStyle/>
        <a:p>
          <a:endParaRPr lang="en-US"/>
        </a:p>
      </dgm:t>
    </dgm:pt>
    <dgm:pt modelId="{514E36B9-AB58-4268-BBB6-3556DF9ADD13}" type="sibTrans" cxnId="{778D1E70-7BAA-4BB9-AB11-088AF57CFCF3}">
      <dgm:prSet/>
      <dgm:spPr/>
      <dgm:t>
        <a:bodyPr/>
        <a:lstStyle/>
        <a:p>
          <a:endParaRPr lang="en-US"/>
        </a:p>
      </dgm:t>
    </dgm:pt>
    <dgm:pt modelId="{8949799E-C5A0-42CA-8B39-651AD82E3FBA}">
      <dgm:prSet phldrT="[Text]"/>
      <dgm:spPr/>
      <dgm:t>
        <a:bodyPr/>
        <a:lstStyle/>
        <a:p>
          <a:r>
            <a:rPr lang="en-US" dirty="0"/>
            <a:t>IOI (“Full Fill”) / Abacus / Signal Detection Mechanism</a:t>
          </a:r>
        </a:p>
      </dgm:t>
    </dgm:pt>
    <dgm:pt modelId="{BB5DC6B6-1E09-4C26-B617-16C5030CADD0}" type="parTrans" cxnId="{BC6D0D0E-56E1-4916-A9AD-617D791F6EBF}">
      <dgm:prSet/>
      <dgm:spPr/>
      <dgm:t>
        <a:bodyPr/>
        <a:lstStyle/>
        <a:p>
          <a:endParaRPr lang="en-US"/>
        </a:p>
      </dgm:t>
    </dgm:pt>
    <dgm:pt modelId="{4B109EB0-2DCB-4B31-A35E-B60AE3A0B416}" type="sibTrans" cxnId="{BC6D0D0E-56E1-4916-A9AD-617D791F6EBF}">
      <dgm:prSet/>
      <dgm:spPr/>
      <dgm:t>
        <a:bodyPr/>
        <a:lstStyle/>
        <a:p>
          <a:endParaRPr lang="en-US"/>
        </a:p>
      </dgm:t>
    </dgm:pt>
    <dgm:pt modelId="{04D9F67E-D6F6-41EA-ADBD-046506EEFE70}">
      <dgm:prSet phldrT="[Text]"/>
      <dgm:spPr/>
      <dgm:t>
        <a:bodyPr/>
        <a:lstStyle/>
        <a:p>
          <a:r>
            <a:rPr lang="en-US" dirty="0"/>
            <a:t>Cost / Rebates – Cost + Clients or Internal Flow</a:t>
          </a:r>
        </a:p>
      </dgm:t>
    </dgm:pt>
    <dgm:pt modelId="{264F2E5D-A6F3-4023-B3C2-7B83F7F8E546}" type="parTrans" cxnId="{53D048CA-A15B-4EB5-9B14-1C1459925CBC}">
      <dgm:prSet/>
      <dgm:spPr/>
      <dgm:t>
        <a:bodyPr/>
        <a:lstStyle/>
        <a:p>
          <a:endParaRPr lang="en-US"/>
        </a:p>
      </dgm:t>
    </dgm:pt>
    <dgm:pt modelId="{B4578951-FDA0-4DC9-9154-A26AF19E47F8}" type="sibTrans" cxnId="{53D048CA-A15B-4EB5-9B14-1C1459925CBC}">
      <dgm:prSet/>
      <dgm:spPr/>
      <dgm:t>
        <a:bodyPr/>
        <a:lstStyle/>
        <a:p>
          <a:endParaRPr lang="en-US"/>
        </a:p>
      </dgm:t>
    </dgm:pt>
    <dgm:pt modelId="{2D358A5F-E99F-4327-B3E9-892EAB86DDC9}">
      <dgm:prSet/>
      <dgm:spPr/>
      <dgm:t>
        <a:bodyPr/>
        <a:lstStyle/>
        <a:p>
          <a:r>
            <a:rPr lang="en-US" dirty="0"/>
            <a:t>Post Trade Markouts / Quality of Execution</a:t>
          </a:r>
        </a:p>
      </dgm:t>
    </dgm:pt>
    <dgm:pt modelId="{6E12D718-CDA9-4145-9F40-CABD64E19447}" type="parTrans" cxnId="{A327CE67-F6EB-42F7-88BB-306CF6B9CF30}">
      <dgm:prSet/>
      <dgm:spPr/>
      <dgm:t>
        <a:bodyPr/>
        <a:lstStyle/>
        <a:p>
          <a:endParaRPr lang="en-US"/>
        </a:p>
      </dgm:t>
    </dgm:pt>
    <dgm:pt modelId="{1165CD99-1C25-4E97-B558-BB9E8369259F}" type="sibTrans" cxnId="{A327CE67-F6EB-42F7-88BB-306CF6B9CF30}">
      <dgm:prSet/>
      <dgm:spPr/>
      <dgm:t>
        <a:bodyPr/>
        <a:lstStyle/>
        <a:p>
          <a:endParaRPr lang="en-US"/>
        </a:p>
      </dgm:t>
    </dgm:pt>
    <dgm:pt modelId="{9B857326-934B-44E9-A76B-601F4D6D243B}">
      <dgm:prSet/>
      <dgm:spPr/>
      <dgm:t>
        <a:bodyPr/>
        <a:lstStyle/>
        <a:p>
          <a:r>
            <a:rPr lang="en-US" dirty="0"/>
            <a:t>Market Share per venue symbol pair</a:t>
          </a:r>
        </a:p>
      </dgm:t>
    </dgm:pt>
    <dgm:pt modelId="{7FB49BDA-8C0D-42EF-85CB-3826BD6B38F6}" type="parTrans" cxnId="{DDCF4556-74DC-4BA5-B4A1-27402D134522}">
      <dgm:prSet/>
      <dgm:spPr/>
      <dgm:t>
        <a:bodyPr/>
        <a:lstStyle/>
        <a:p>
          <a:endParaRPr lang="en-US"/>
        </a:p>
      </dgm:t>
    </dgm:pt>
    <dgm:pt modelId="{DED71B28-395B-453D-AAB8-2622A61C20EA}" type="sibTrans" cxnId="{DDCF4556-74DC-4BA5-B4A1-27402D134522}">
      <dgm:prSet/>
      <dgm:spPr/>
      <dgm:t>
        <a:bodyPr/>
        <a:lstStyle/>
        <a:p>
          <a:endParaRPr lang="en-US"/>
        </a:p>
      </dgm:t>
    </dgm:pt>
    <dgm:pt modelId="{ACF02687-6EC5-441C-9FF6-ADA49E78E665}">
      <dgm:prSet/>
      <dgm:spPr/>
      <dgm:t>
        <a:bodyPr/>
        <a:lstStyle/>
        <a:p>
          <a:r>
            <a:rPr lang="en-US" dirty="0"/>
            <a:t>Spread Capture and Opportunity  Cost</a:t>
          </a:r>
        </a:p>
      </dgm:t>
    </dgm:pt>
    <dgm:pt modelId="{064E7852-D5E2-4E00-A038-D24399E28166}" type="parTrans" cxnId="{69FFB0AB-3344-4F96-A01E-A8ABACD34E1C}">
      <dgm:prSet/>
      <dgm:spPr/>
      <dgm:t>
        <a:bodyPr/>
        <a:lstStyle/>
        <a:p>
          <a:endParaRPr lang="en-US"/>
        </a:p>
      </dgm:t>
    </dgm:pt>
    <dgm:pt modelId="{5B3BC76B-69AC-42F2-A043-8C0B1FD44A66}" type="sibTrans" cxnId="{69FFB0AB-3344-4F96-A01E-A8ABACD34E1C}">
      <dgm:prSet/>
      <dgm:spPr/>
      <dgm:t>
        <a:bodyPr/>
        <a:lstStyle/>
        <a:p>
          <a:endParaRPr lang="en-US"/>
        </a:p>
      </dgm:t>
    </dgm:pt>
    <dgm:pt modelId="{B4C000F4-21E9-48C9-82FB-61A7D2747948}" type="pres">
      <dgm:prSet presAssocID="{616E774B-4AA7-4B26-AE68-BFD084D7B5F6}" presName="Name0" presStyleCnt="0">
        <dgm:presLayoutVars>
          <dgm:chMax val="7"/>
          <dgm:chPref val="7"/>
          <dgm:dir/>
        </dgm:presLayoutVars>
      </dgm:prSet>
      <dgm:spPr/>
    </dgm:pt>
    <dgm:pt modelId="{338E8BC0-D662-4AED-AFD1-ADD32F8EF707}" type="pres">
      <dgm:prSet presAssocID="{616E774B-4AA7-4B26-AE68-BFD084D7B5F6}" presName="Name1" presStyleCnt="0"/>
      <dgm:spPr/>
    </dgm:pt>
    <dgm:pt modelId="{DB23F6A9-4D77-49BB-BFA8-A91CEBF45324}" type="pres">
      <dgm:prSet presAssocID="{616E774B-4AA7-4B26-AE68-BFD084D7B5F6}" presName="cycle" presStyleCnt="0"/>
      <dgm:spPr/>
    </dgm:pt>
    <dgm:pt modelId="{8EA5FD3A-8C56-47D6-B238-3FE04B295BB3}" type="pres">
      <dgm:prSet presAssocID="{616E774B-4AA7-4B26-AE68-BFD084D7B5F6}" presName="srcNode" presStyleLbl="node1" presStyleIdx="0" presStyleCnt="6"/>
      <dgm:spPr/>
    </dgm:pt>
    <dgm:pt modelId="{0B130D99-27FD-4B49-BF47-F4EDB462D73B}" type="pres">
      <dgm:prSet presAssocID="{616E774B-4AA7-4B26-AE68-BFD084D7B5F6}" presName="conn" presStyleLbl="parChTrans1D2" presStyleIdx="0" presStyleCnt="1"/>
      <dgm:spPr/>
    </dgm:pt>
    <dgm:pt modelId="{9CC5B65D-1BD7-4124-92EE-12A2AD9EB41D}" type="pres">
      <dgm:prSet presAssocID="{616E774B-4AA7-4B26-AE68-BFD084D7B5F6}" presName="extraNode" presStyleLbl="node1" presStyleIdx="0" presStyleCnt="6"/>
      <dgm:spPr/>
    </dgm:pt>
    <dgm:pt modelId="{328A4302-C083-4CF2-9692-EB614B97D1AE}" type="pres">
      <dgm:prSet presAssocID="{616E774B-4AA7-4B26-AE68-BFD084D7B5F6}" presName="dstNode" presStyleLbl="node1" presStyleIdx="0" presStyleCnt="6"/>
      <dgm:spPr/>
    </dgm:pt>
    <dgm:pt modelId="{28EBEC96-C220-4029-A6F7-8AFB2A329353}" type="pres">
      <dgm:prSet presAssocID="{30EE6C69-232A-4802-8F87-1DC82DE7AADF}" presName="text_1" presStyleLbl="node1" presStyleIdx="0" presStyleCnt="6">
        <dgm:presLayoutVars>
          <dgm:bulletEnabled val="1"/>
        </dgm:presLayoutVars>
      </dgm:prSet>
      <dgm:spPr/>
    </dgm:pt>
    <dgm:pt modelId="{C7C54F86-5530-4028-89F4-343769EAB0EB}" type="pres">
      <dgm:prSet presAssocID="{30EE6C69-232A-4802-8F87-1DC82DE7AADF}" presName="accent_1" presStyleCnt="0"/>
      <dgm:spPr/>
    </dgm:pt>
    <dgm:pt modelId="{7152E6A0-46A5-4D68-A27B-C16F1678216A}" type="pres">
      <dgm:prSet presAssocID="{30EE6C69-232A-4802-8F87-1DC82DE7AADF}" presName="accentRepeatNode" presStyleLbl="solidFgAcc1" presStyleIdx="0" presStyleCnt="6"/>
      <dgm:spPr/>
    </dgm:pt>
    <dgm:pt modelId="{407AA542-AF0B-4C15-AC46-B3CE569A197D}" type="pres">
      <dgm:prSet presAssocID="{9B857326-934B-44E9-A76B-601F4D6D243B}" presName="text_2" presStyleLbl="node1" presStyleIdx="1" presStyleCnt="6">
        <dgm:presLayoutVars>
          <dgm:bulletEnabled val="1"/>
        </dgm:presLayoutVars>
      </dgm:prSet>
      <dgm:spPr/>
    </dgm:pt>
    <dgm:pt modelId="{315E407A-1108-451D-91F3-25B6809B6C0B}" type="pres">
      <dgm:prSet presAssocID="{9B857326-934B-44E9-A76B-601F4D6D243B}" presName="accent_2" presStyleCnt="0"/>
      <dgm:spPr/>
    </dgm:pt>
    <dgm:pt modelId="{C9A68293-B041-4B46-9213-8A387CFBF853}" type="pres">
      <dgm:prSet presAssocID="{9B857326-934B-44E9-A76B-601F4D6D243B}" presName="accentRepeatNode" presStyleLbl="solidFgAcc1" presStyleIdx="1" presStyleCnt="6"/>
      <dgm:spPr/>
    </dgm:pt>
    <dgm:pt modelId="{7660B9D4-599B-4078-92AB-67DF02A96314}" type="pres">
      <dgm:prSet presAssocID="{ACF02687-6EC5-441C-9FF6-ADA49E78E665}" presName="text_3" presStyleLbl="node1" presStyleIdx="2" presStyleCnt="6">
        <dgm:presLayoutVars>
          <dgm:bulletEnabled val="1"/>
        </dgm:presLayoutVars>
      </dgm:prSet>
      <dgm:spPr/>
    </dgm:pt>
    <dgm:pt modelId="{86D2D807-B975-405E-AF52-3EAB289038AA}" type="pres">
      <dgm:prSet presAssocID="{ACF02687-6EC5-441C-9FF6-ADA49E78E665}" presName="accent_3" presStyleCnt="0"/>
      <dgm:spPr/>
    </dgm:pt>
    <dgm:pt modelId="{7FC8C327-E130-4E81-AAD5-E0C581C9720A}" type="pres">
      <dgm:prSet presAssocID="{ACF02687-6EC5-441C-9FF6-ADA49E78E665}" presName="accentRepeatNode" presStyleLbl="solidFgAcc1" presStyleIdx="2" presStyleCnt="6"/>
      <dgm:spPr/>
    </dgm:pt>
    <dgm:pt modelId="{B928D199-1FE3-44AA-A928-1DB3DFEB3BF4}" type="pres">
      <dgm:prSet presAssocID="{2D358A5F-E99F-4327-B3E9-892EAB86DDC9}" presName="text_4" presStyleLbl="node1" presStyleIdx="3" presStyleCnt="6">
        <dgm:presLayoutVars>
          <dgm:bulletEnabled val="1"/>
        </dgm:presLayoutVars>
      </dgm:prSet>
      <dgm:spPr/>
    </dgm:pt>
    <dgm:pt modelId="{EE1B3373-A9A3-4344-8064-F1A9956A58F5}" type="pres">
      <dgm:prSet presAssocID="{2D358A5F-E99F-4327-B3E9-892EAB86DDC9}" presName="accent_4" presStyleCnt="0"/>
      <dgm:spPr/>
    </dgm:pt>
    <dgm:pt modelId="{C9B478AB-7BC5-4487-B5FF-0FB43850A9BE}" type="pres">
      <dgm:prSet presAssocID="{2D358A5F-E99F-4327-B3E9-892EAB86DDC9}" presName="accentRepeatNode" presStyleLbl="solidFgAcc1" presStyleIdx="3" presStyleCnt="6"/>
      <dgm:spPr/>
    </dgm:pt>
    <dgm:pt modelId="{313071A7-05CD-408E-9023-6A32CF9050EB}" type="pres">
      <dgm:prSet presAssocID="{8949799E-C5A0-42CA-8B39-651AD82E3FBA}" presName="text_5" presStyleLbl="node1" presStyleIdx="4" presStyleCnt="6">
        <dgm:presLayoutVars>
          <dgm:bulletEnabled val="1"/>
        </dgm:presLayoutVars>
      </dgm:prSet>
      <dgm:spPr/>
    </dgm:pt>
    <dgm:pt modelId="{787CD2BB-1BE1-419C-B4B0-8B9458A6D586}" type="pres">
      <dgm:prSet presAssocID="{8949799E-C5A0-42CA-8B39-651AD82E3FBA}" presName="accent_5" presStyleCnt="0"/>
      <dgm:spPr/>
    </dgm:pt>
    <dgm:pt modelId="{EEB1DC69-C971-4705-8ED5-A25EA87068B9}" type="pres">
      <dgm:prSet presAssocID="{8949799E-C5A0-42CA-8B39-651AD82E3FBA}" presName="accentRepeatNode" presStyleLbl="solidFgAcc1" presStyleIdx="4" presStyleCnt="6"/>
      <dgm:spPr/>
    </dgm:pt>
    <dgm:pt modelId="{5D5D6FCE-55BD-4DA0-8A9C-AA4245EC22D7}" type="pres">
      <dgm:prSet presAssocID="{04D9F67E-D6F6-41EA-ADBD-046506EEFE70}" presName="text_6" presStyleLbl="node1" presStyleIdx="5" presStyleCnt="6">
        <dgm:presLayoutVars>
          <dgm:bulletEnabled val="1"/>
        </dgm:presLayoutVars>
      </dgm:prSet>
      <dgm:spPr/>
    </dgm:pt>
    <dgm:pt modelId="{99461187-AF91-4C8E-9C3B-56DB158B6DD3}" type="pres">
      <dgm:prSet presAssocID="{04D9F67E-D6F6-41EA-ADBD-046506EEFE70}" presName="accent_6" presStyleCnt="0"/>
      <dgm:spPr/>
    </dgm:pt>
    <dgm:pt modelId="{124959E9-7933-468F-9F49-B5BD5D2989FA}" type="pres">
      <dgm:prSet presAssocID="{04D9F67E-D6F6-41EA-ADBD-046506EEFE70}" presName="accentRepeatNode" presStyleLbl="solidFgAcc1" presStyleIdx="5" presStyleCnt="6"/>
      <dgm:spPr/>
    </dgm:pt>
  </dgm:ptLst>
  <dgm:cxnLst>
    <dgm:cxn modelId="{BC6D0D0E-56E1-4916-A9AD-617D791F6EBF}" srcId="{616E774B-4AA7-4B26-AE68-BFD084D7B5F6}" destId="{8949799E-C5A0-42CA-8B39-651AD82E3FBA}" srcOrd="4" destOrd="0" parTransId="{BB5DC6B6-1E09-4C26-B617-16C5030CADD0}" sibTransId="{4B109EB0-2DCB-4B31-A35E-B60AE3A0B416}"/>
    <dgm:cxn modelId="{2B659D30-0E3A-41B3-BB26-759718EB7BC4}" type="presOf" srcId="{514E36B9-AB58-4268-BBB6-3556DF9ADD13}" destId="{0B130D99-27FD-4B49-BF47-F4EDB462D73B}" srcOrd="0" destOrd="0" presId="urn:microsoft.com/office/officeart/2008/layout/VerticalCurvedList"/>
    <dgm:cxn modelId="{76C5633F-8EC4-48D8-A69F-7B8EEC748C68}" type="presOf" srcId="{30EE6C69-232A-4802-8F87-1DC82DE7AADF}" destId="{28EBEC96-C220-4029-A6F7-8AFB2A329353}" srcOrd="0" destOrd="0" presId="urn:microsoft.com/office/officeart/2008/layout/VerticalCurvedList"/>
    <dgm:cxn modelId="{A327CE67-F6EB-42F7-88BB-306CF6B9CF30}" srcId="{616E774B-4AA7-4B26-AE68-BFD084D7B5F6}" destId="{2D358A5F-E99F-4327-B3E9-892EAB86DDC9}" srcOrd="3" destOrd="0" parTransId="{6E12D718-CDA9-4145-9F40-CABD64E19447}" sibTransId="{1165CD99-1C25-4E97-B558-BB9E8369259F}"/>
    <dgm:cxn modelId="{778D1E70-7BAA-4BB9-AB11-088AF57CFCF3}" srcId="{616E774B-4AA7-4B26-AE68-BFD084D7B5F6}" destId="{30EE6C69-232A-4802-8F87-1DC82DE7AADF}" srcOrd="0" destOrd="0" parTransId="{01DE0A68-0AEB-4106-BFB4-403F44983CD4}" sibTransId="{514E36B9-AB58-4268-BBB6-3556DF9ADD13}"/>
    <dgm:cxn modelId="{DDCF4556-74DC-4BA5-B4A1-27402D134522}" srcId="{616E774B-4AA7-4B26-AE68-BFD084D7B5F6}" destId="{9B857326-934B-44E9-A76B-601F4D6D243B}" srcOrd="1" destOrd="0" parTransId="{7FB49BDA-8C0D-42EF-85CB-3826BD6B38F6}" sibTransId="{DED71B28-395B-453D-AAB8-2622A61C20EA}"/>
    <dgm:cxn modelId="{D6441477-CAAF-4D77-B579-AAE0018F75A0}" type="presOf" srcId="{8949799E-C5A0-42CA-8B39-651AD82E3FBA}" destId="{313071A7-05CD-408E-9023-6A32CF9050EB}" srcOrd="0" destOrd="0" presId="urn:microsoft.com/office/officeart/2008/layout/VerticalCurvedList"/>
    <dgm:cxn modelId="{FC09668A-0218-47A1-B687-D64D650CAFA2}" type="presOf" srcId="{ACF02687-6EC5-441C-9FF6-ADA49E78E665}" destId="{7660B9D4-599B-4078-92AB-67DF02A96314}" srcOrd="0" destOrd="0" presId="urn:microsoft.com/office/officeart/2008/layout/VerticalCurvedList"/>
    <dgm:cxn modelId="{B2589AA9-17EC-4504-866F-E1913F54FEED}" type="presOf" srcId="{2D358A5F-E99F-4327-B3E9-892EAB86DDC9}" destId="{B928D199-1FE3-44AA-A928-1DB3DFEB3BF4}" srcOrd="0" destOrd="0" presId="urn:microsoft.com/office/officeart/2008/layout/VerticalCurvedList"/>
    <dgm:cxn modelId="{69FFB0AB-3344-4F96-A01E-A8ABACD34E1C}" srcId="{616E774B-4AA7-4B26-AE68-BFD084D7B5F6}" destId="{ACF02687-6EC5-441C-9FF6-ADA49E78E665}" srcOrd="2" destOrd="0" parTransId="{064E7852-D5E2-4E00-A038-D24399E28166}" sibTransId="{5B3BC76B-69AC-42F2-A043-8C0B1FD44A66}"/>
    <dgm:cxn modelId="{B53666AF-36FF-43B6-B675-ECEA387F17F8}" type="presOf" srcId="{04D9F67E-D6F6-41EA-ADBD-046506EEFE70}" destId="{5D5D6FCE-55BD-4DA0-8A9C-AA4245EC22D7}" srcOrd="0" destOrd="0" presId="urn:microsoft.com/office/officeart/2008/layout/VerticalCurvedList"/>
    <dgm:cxn modelId="{683624C0-EA01-4A2F-8B8F-38F7791C1928}" type="presOf" srcId="{616E774B-4AA7-4B26-AE68-BFD084D7B5F6}" destId="{B4C000F4-21E9-48C9-82FB-61A7D2747948}" srcOrd="0" destOrd="0" presId="urn:microsoft.com/office/officeart/2008/layout/VerticalCurvedList"/>
    <dgm:cxn modelId="{53D048CA-A15B-4EB5-9B14-1C1459925CBC}" srcId="{616E774B-4AA7-4B26-AE68-BFD084D7B5F6}" destId="{04D9F67E-D6F6-41EA-ADBD-046506EEFE70}" srcOrd="5" destOrd="0" parTransId="{264F2E5D-A6F3-4023-B3C2-7B83F7F8E546}" sibTransId="{B4578951-FDA0-4DC9-9154-A26AF19E47F8}"/>
    <dgm:cxn modelId="{45202BCC-8762-4227-9EB2-123A7D18A430}" type="presOf" srcId="{9B857326-934B-44E9-A76B-601F4D6D243B}" destId="{407AA542-AF0B-4C15-AC46-B3CE569A197D}" srcOrd="0" destOrd="0" presId="urn:microsoft.com/office/officeart/2008/layout/VerticalCurvedList"/>
    <dgm:cxn modelId="{E16B214E-CD00-4EFC-AC5C-A51C5A368247}" type="presParOf" srcId="{B4C000F4-21E9-48C9-82FB-61A7D2747948}" destId="{338E8BC0-D662-4AED-AFD1-ADD32F8EF707}" srcOrd="0" destOrd="0" presId="urn:microsoft.com/office/officeart/2008/layout/VerticalCurvedList"/>
    <dgm:cxn modelId="{16E2354E-6FC9-477F-BC1A-547691358638}" type="presParOf" srcId="{338E8BC0-D662-4AED-AFD1-ADD32F8EF707}" destId="{DB23F6A9-4D77-49BB-BFA8-A91CEBF45324}" srcOrd="0" destOrd="0" presId="urn:microsoft.com/office/officeart/2008/layout/VerticalCurvedList"/>
    <dgm:cxn modelId="{8DFDABFE-DC59-4A24-A3CB-16EF7F2BB79F}" type="presParOf" srcId="{DB23F6A9-4D77-49BB-BFA8-A91CEBF45324}" destId="{8EA5FD3A-8C56-47D6-B238-3FE04B295BB3}" srcOrd="0" destOrd="0" presId="urn:microsoft.com/office/officeart/2008/layout/VerticalCurvedList"/>
    <dgm:cxn modelId="{E86538F0-B326-4131-BAAE-A26E70EA3021}" type="presParOf" srcId="{DB23F6A9-4D77-49BB-BFA8-A91CEBF45324}" destId="{0B130D99-27FD-4B49-BF47-F4EDB462D73B}" srcOrd="1" destOrd="0" presId="urn:microsoft.com/office/officeart/2008/layout/VerticalCurvedList"/>
    <dgm:cxn modelId="{3FA4C64F-F62D-4D41-96CD-C4240574D16A}" type="presParOf" srcId="{DB23F6A9-4D77-49BB-BFA8-A91CEBF45324}" destId="{9CC5B65D-1BD7-4124-92EE-12A2AD9EB41D}" srcOrd="2" destOrd="0" presId="urn:microsoft.com/office/officeart/2008/layout/VerticalCurvedList"/>
    <dgm:cxn modelId="{A8758840-A3EB-423C-AF3B-2AAFE057AE3C}" type="presParOf" srcId="{DB23F6A9-4D77-49BB-BFA8-A91CEBF45324}" destId="{328A4302-C083-4CF2-9692-EB614B97D1AE}" srcOrd="3" destOrd="0" presId="urn:microsoft.com/office/officeart/2008/layout/VerticalCurvedList"/>
    <dgm:cxn modelId="{762756FA-287C-488A-846D-CF83E644EB87}" type="presParOf" srcId="{338E8BC0-D662-4AED-AFD1-ADD32F8EF707}" destId="{28EBEC96-C220-4029-A6F7-8AFB2A329353}" srcOrd="1" destOrd="0" presId="urn:microsoft.com/office/officeart/2008/layout/VerticalCurvedList"/>
    <dgm:cxn modelId="{28E04172-D297-48B8-97E7-A1E39A40D11B}" type="presParOf" srcId="{338E8BC0-D662-4AED-AFD1-ADD32F8EF707}" destId="{C7C54F86-5530-4028-89F4-343769EAB0EB}" srcOrd="2" destOrd="0" presId="urn:microsoft.com/office/officeart/2008/layout/VerticalCurvedList"/>
    <dgm:cxn modelId="{63C10AA4-D7FF-439B-B31A-BA2A8BBB5365}" type="presParOf" srcId="{C7C54F86-5530-4028-89F4-343769EAB0EB}" destId="{7152E6A0-46A5-4D68-A27B-C16F1678216A}" srcOrd="0" destOrd="0" presId="urn:microsoft.com/office/officeart/2008/layout/VerticalCurvedList"/>
    <dgm:cxn modelId="{23BD140A-0A9B-4EC6-8A8D-82DA00CEA0BB}" type="presParOf" srcId="{338E8BC0-D662-4AED-AFD1-ADD32F8EF707}" destId="{407AA542-AF0B-4C15-AC46-B3CE569A197D}" srcOrd="3" destOrd="0" presId="urn:microsoft.com/office/officeart/2008/layout/VerticalCurvedList"/>
    <dgm:cxn modelId="{BA378873-2D59-4A8F-9E3E-B216F1F2C87F}" type="presParOf" srcId="{338E8BC0-D662-4AED-AFD1-ADD32F8EF707}" destId="{315E407A-1108-451D-91F3-25B6809B6C0B}" srcOrd="4" destOrd="0" presId="urn:microsoft.com/office/officeart/2008/layout/VerticalCurvedList"/>
    <dgm:cxn modelId="{46F50E00-54E0-43B2-B7F7-4A6B6D422B25}" type="presParOf" srcId="{315E407A-1108-451D-91F3-25B6809B6C0B}" destId="{C9A68293-B041-4B46-9213-8A387CFBF853}" srcOrd="0" destOrd="0" presId="urn:microsoft.com/office/officeart/2008/layout/VerticalCurvedList"/>
    <dgm:cxn modelId="{29D370F4-8D2D-472F-B5BF-B9BD154E320C}" type="presParOf" srcId="{338E8BC0-D662-4AED-AFD1-ADD32F8EF707}" destId="{7660B9D4-599B-4078-92AB-67DF02A96314}" srcOrd="5" destOrd="0" presId="urn:microsoft.com/office/officeart/2008/layout/VerticalCurvedList"/>
    <dgm:cxn modelId="{50C37873-D9F1-4D03-B12A-9276327CAE8E}" type="presParOf" srcId="{338E8BC0-D662-4AED-AFD1-ADD32F8EF707}" destId="{86D2D807-B975-405E-AF52-3EAB289038AA}" srcOrd="6" destOrd="0" presId="urn:microsoft.com/office/officeart/2008/layout/VerticalCurvedList"/>
    <dgm:cxn modelId="{8D56D832-8B5A-4F9C-A206-2DC17F67DF22}" type="presParOf" srcId="{86D2D807-B975-405E-AF52-3EAB289038AA}" destId="{7FC8C327-E130-4E81-AAD5-E0C581C9720A}" srcOrd="0" destOrd="0" presId="urn:microsoft.com/office/officeart/2008/layout/VerticalCurvedList"/>
    <dgm:cxn modelId="{561D6D4C-554A-4C93-8DFB-6328B50235EF}" type="presParOf" srcId="{338E8BC0-D662-4AED-AFD1-ADD32F8EF707}" destId="{B928D199-1FE3-44AA-A928-1DB3DFEB3BF4}" srcOrd="7" destOrd="0" presId="urn:microsoft.com/office/officeart/2008/layout/VerticalCurvedList"/>
    <dgm:cxn modelId="{C04724A4-2A80-4C36-BC47-3F9D21398FB2}" type="presParOf" srcId="{338E8BC0-D662-4AED-AFD1-ADD32F8EF707}" destId="{EE1B3373-A9A3-4344-8064-F1A9956A58F5}" srcOrd="8" destOrd="0" presId="urn:microsoft.com/office/officeart/2008/layout/VerticalCurvedList"/>
    <dgm:cxn modelId="{42542034-FE19-43CB-A96E-364AA6D030B0}" type="presParOf" srcId="{EE1B3373-A9A3-4344-8064-F1A9956A58F5}" destId="{C9B478AB-7BC5-4487-B5FF-0FB43850A9BE}" srcOrd="0" destOrd="0" presId="urn:microsoft.com/office/officeart/2008/layout/VerticalCurvedList"/>
    <dgm:cxn modelId="{A7FFA057-89E6-42A0-918D-A50C7D9C31C5}" type="presParOf" srcId="{338E8BC0-D662-4AED-AFD1-ADD32F8EF707}" destId="{313071A7-05CD-408E-9023-6A32CF9050EB}" srcOrd="9" destOrd="0" presId="urn:microsoft.com/office/officeart/2008/layout/VerticalCurvedList"/>
    <dgm:cxn modelId="{224437AC-7A76-40FC-B10A-F5FBDD98DB95}" type="presParOf" srcId="{338E8BC0-D662-4AED-AFD1-ADD32F8EF707}" destId="{787CD2BB-1BE1-419C-B4B0-8B9458A6D586}" srcOrd="10" destOrd="0" presId="urn:microsoft.com/office/officeart/2008/layout/VerticalCurvedList"/>
    <dgm:cxn modelId="{A8430B09-78FE-4023-BDCB-B827DD5CD2A5}" type="presParOf" srcId="{787CD2BB-1BE1-419C-B4B0-8B9458A6D586}" destId="{EEB1DC69-C971-4705-8ED5-A25EA87068B9}" srcOrd="0" destOrd="0" presId="urn:microsoft.com/office/officeart/2008/layout/VerticalCurvedList"/>
    <dgm:cxn modelId="{6DF33132-E4B3-410B-BE9F-E5EE8AA87114}" type="presParOf" srcId="{338E8BC0-D662-4AED-AFD1-ADD32F8EF707}" destId="{5D5D6FCE-55BD-4DA0-8A9C-AA4245EC22D7}" srcOrd="11" destOrd="0" presId="urn:microsoft.com/office/officeart/2008/layout/VerticalCurvedList"/>
    <dgm:cxn modelId="{0A40EBC6-14C2-453A-B82B-099AAB15D829}" type="presParOf" srcId="{338E8BC0-D662-4AED-AFD1-ADD32F8EF707}" destId="{99461187-AF91-4C8E-9C3B-56DB158B6DD3}" srcOrd="12" destOrd="0" presId="urn:microsoft.com/office/officeart/2008/layout/VerticalCurvedList"/>
    <dgm:cxn modelId="{797ECD12-19EA-490D-AD1B-78ECE85C2016}" type="presParOf" srcId="{99461187-AF91-4C8E-9C3B-56DB158B6DD3}" destId="{124959E9-7933-468F-9F49-B5BD5D2989F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30D99-27FD-4B49-BF47-F4EDB462D73B}">
      <dsp:nvSpPr>
        <dsp:cNvPr id="0" name=""/>
        <dsp:cNvSpPr/>
      </dsp:nvSpPr>
      <dsp:spPr>
        <a:xfrm>
          <a:off x="-3798947" y="512440"/>
          <a:ext cx="4527952" cy="4527952"/>
        </a:xfrm>
        <a:prstGeom prst="blockArc">
          <a:avLst>
            <a:gd name="adj1" fmla="val 18900000"/>
            <a:gd name="adj2" fmla="val 2700000"/>
            <a:gd name="adj3" fmla="val 47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BEC96-C220-4029-A6F7-8AFB2A329353}">
      <dsp:nvSpPr>
        <dsp:cNvPr id="0" name=""/>
        <dsp:cNvSpPr/>
      </dsp:nvSpPr>
      <dsp:spPr>
        <a:xfrm>
          <a:off x="272857" y="1272917"/>
          <a:ext cx="2371840" cy="35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63"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Real Time and Historical Fill Rates</a:t>
          </a:r>
        </a:p>
      </dsp:txBody>
      <dsp:txXfrm>
        <a:off x="272857" y="1272917"/>
        <a:ext cx="2371840" cy="353843"/>
      </dsp:txXfrm>
    </dsp:sp>
    <dsp:sp modelId="{7152E6A0-46A5-4D68-A27B-C16F1678216A}">
      <dsp:nvSpPr>
        <dsp:cNvPr id="0" name=""/>
        <dsp:cNvSpPr/>
      </dsp:nvSpPr>
      <dsp:spPr>
        <a:xfrm>
          <a:off x="51704" y="1228686"/>
          <a:ext cx="442304" cy="4423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AA542-AF0B-4C15-AC46-B3CE569A197D}">
      <dsp:nvSpPr>
        <dsp:cNvPr id="0" name=""/>
        <dsp:cNvSpPr/>
      </dsp:nvSpPr>
      <dsp:spPr>
        <a:xfrm>
          <a:off x="563917" y="1803615"/>
          <a:ext cx="2080780" cy="35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63"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Market Share per venue symbol pair</a:t>
          </a:r>
        </a:p>
      </dsp:txBody>
      <dsp:txXfrm>
        <a:off x="563917" y="1803615"/>
        <a:ext cx="2080780" cy="353843"/>
      </dsp:txXfrm>
    </dsp:sp>
    <dsp:sp modelId="{C9A68293-B041-4B46-9213-8A387CFBF853}">
      <dsp:nvSpPr>
        <dsp:cNvPr id="0" name=""/>
        <dsp:cNvSpPr/>
      </dsp:nvSpPr>
      <dsp:spPr>
        <a:xfrm>
          <a:off x="342765" y="1759385"/>
          <a:ext cx="442304" cy="4423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0B9D4-599B-4078-92AB-67DF02A96314}">
      <dsp:nvSpPr>
        <dsp:cNvPr id="0" name=""/>
        <dsp:cNvSpPr/>
      </dsp:nvSpPr>
      <dsp:spPr>
        <a:xfrm>
          <a:off x="697012" y="2334313"/>
          <a:ext cx="1947685" cy="35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63"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Spread Capture and Opportunity  Cost</a:t>
          </a:r>
        </a:p>
      </dsp:txBody>
      <dsp:txXfrm>
        <a:off x="697012" y="2334313"/>
        <a:ext cx="1947685" cy="353843"/>
      </dsp:txXfrm>
    </dsp:sp>
    <dsp:sp modelId="{7FC8C327-E130-4E81-AAD5-E0C581C9720A}">
      <dsp:nvSpPr>
        <dsp:cNvPr id="0" name=""/>
        <dsp:cNvSpPr/>
      </dsp:nvSpPr>
      <dsp:spPr>
        <a:xfrm>
          <a:off x="475859" y="2290083"/>
          <a:ext cx="442304" cy="4423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28D199-1FE3-44AA-A928-1DB3DFEB3BF4}">
      <dsp:nvSpPr>
        <dsp:cNvPr id="0" name=""/>
        <dsp:cNvSpPr/>
      </dsp:nvSpPr>
      <dsp:spPr>
        <a:xfrm>
          <a:off x="697012" y="2864675"/>
          <a:ext cx="1947685" cy="35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63"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Post Trade Markouts / Quality of Execution</a:t>
          </a:r>
        </a:p>
      </dsp:txBody>
      <dsp:txXfrm>
        <a:off x="697012" y="2864675"/>
        <a:ext cx="1947685" cy="353843"/>
      </dsp:txXfrm>
    </dsp:sp>
    <dsp:sp modelId="{C9B478AB-7BC5-4487-B5FF-0FB43850A9BE}">
      <dsp:nvSpPr>
        <dsp:cNvPr id="0" name=""/>
        <dsp:cNvSpPr/>
      </dsp:nvSpPr>
      <dsp:spPr>
        <a:xfrm>
          <a:off x="475859" y="2820445"/>
          <a:ext cx="442304" cy="4423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3071A7-05CD-408E-9023-6A32CF9050EB}">
      <dsp:nvSpPr>
        <dsp:cNvPr id="0" name=""/>
        <dsp:cNvSpPr/>
      </dsp:nvSpPr>
      <dsp:spPr>
        <a:xfrm>
          <a:off x="563917" y="3395373"/>
          <a:ext cx="2080780" cy="35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63"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IOI (“Full Fill”) / Abacus / Signal Detection Mechanism</a:t>
          </a:r>
        </a:p>
      </dsp:txBody>
      <dsp:txXfrm>
        <a:off x="563917" y="3395373"/>
        <a:ext cx="2080780" cy="353843"/>
      </dsp:txXfrm>
    </dsp:sp>
    <dsp:sp modelId="{EEB1DC69-C971-4705-8ED5-A25EA87068B9}">
      <dsp:nvSpPr>
        <dsp:cNvPr id="0" name=""/>
        <dsp:cNvSpPr/>
      </dsp:nvSpPr>
      <dsp:spPr>
        <a:xfrm>
          <a:off x="342765" y="3351143"/>
          <a:ext cx="442304" cy="4423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D6FCE-55BD-4DA0-8A9C-AA4245EC22D7}">
      <dsp:nvSpPr>
        <dsp:cNvPr id="0" name=""/>
        <dsp:cNvSpPr/>
      </dsp:nvSpPr>
      <dsp:spPr>
        <a:xfrm>
          <a:off x="272857" y="3926072"/>
          <a:ext cx="2371840" cy="35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863"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Cost / Rebates – Cost + Clients or Internal Flow</a:t>
          </a:r>
        </a:p>
      </dsp:txBody>
      <dsp:txXfrm>
        <a:off x="272857" y="3926072"/>
        <a:ext cx="2371840" cy="353843"/>
      </dsp:txXfrm>
    </dsp:sp>
    <dsp:sp modelId="{124959E9-7933-468F-9F49-B5BD5D2989FA}">
      <dsp:nvSpPr>
        <dsp:cNvPr id="0" name=""/>
        <dsp:cNvSpPr/>
      </dsp:nvSpPr>
      <dsp:spPr>
        <a:xfrm>
          <a:off x="51704" y="3881841"/>
          <a:ext cx="442304" cy="4423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8D2310-A4AE-1B32-05C6-775323DB43F0}"/>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DD3C00A8-87CF-1D3B-E70D-665C1C2D8FF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92786D9-A1C7-6B4A-8A42-7024A2020E6C}" type="datetimeFigureOut">
              <a:rPr lang="en-US" smtClean="0"/>
              <a:t>10/1/2025</a:t>
            </a:fld>
            <a:endParaRPr lang="en-US"/>
          </a:p>
        </p:txBody>
      </p:sp>
      <p:sp>
        <p:nvSpPr>
          <p:cNvPr id="4" name="Footer Placeholder 3">
            <a:extLst>
              <a:ext uri="{FF2B5EF4-FFF2-40B4-BE49-F238E27FC236}">
                <a16:creationId xmlns:a16="http://schemas.microsoft.com/office/drawing/2014/main" id="{AD04A329-61C3-98EA-B6C8-1E58ABC60F28}"/>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6D483A-5D56-684F-FAB4-232712142C18}"/>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0AB58E1-1B20-964B-A373-E6E70EE65FD1}" type="slidenum">
              <a:rPr lang="en-US" smtClean="0"/>
              <a:t>‹#›</a:t>
            </a:fld>
            <a:endParaRPr lang="en-US"/>
          </a:p>
        </p:txBody>
      </p:sp>
    </p:spTree>
    <p:extLst>
      <p:ext uri="{BB962C8B-B14F-4D97-AF65-F5344CB8AC3E}">
        <p14:creationId xmlns:p14="http://schemas.microsoft.com/office/powerpoint/2010/main" val="133346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AU"/>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3B95831-3216-4916-A12E-C0966D3DDB6F}" type="datetimeFigureOut">
              <a:rPr lang="en-AU" smtClean="0"/>
              <a:t>1/10/2025</a:t>
            </a:fld>
            <a:endParaRPr lang="en-AU"/>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AU"/>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AU"/>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9D2EA2-9E62-4B9E-9866-BAE7C1722C11}" type="slidenum">
              <a:rPr lang="en-AU" smtClean="0"/>
              <a:t>‹#›</a:t>
            </a:fld>
            <a:endParaRPr lang="en-AU"/>
          </a:p>
        </p:txBody>
      </p:sp>
    </p:spTree>
    <p:extLst>
      <p:ext uri="{BB962C8B-B14F-4D97-AF65-F5344CB8AC3E}">
        <p14:creationId xmlns:p14="http://schemas.microsoft.com/office/powerpoint/2010/main" val="2702475347"/>
      </p:ext>
    </p:extLst>
  </p:cSld>
  <p:clrMap bg1="lt1" tx1="dk1" bg2="lt2" tx2="dk2" accent1="accent1" accent2="accent2" accent3="accent3" accent4="accent4" accent5="accent5" accent6="accent6" hlink="hlink" folHlink="folHlink"/>
  <p:notesStyle>
    <a:lvl1pPr marL="0" algn="l" defTabSz="801634" rtl="0" eaLnBrk="1" latinLnBrk="0" hangingPunct="1">
      <a:defRPr sz="1052" kern="1200">
        <a:solidFill>
          <a:schemeClr val="tx1"/>
        </a:solidFill>
        <a:latin typeface="+mn-lt"/>
        <a:ea typeface="+mn-ea"/>
        <a:cs typeface="+mn-cs"/>
      </a:defRPr>
    </a:lvl1pPr>
    <a:lvl2pPr marL="400818" algn="l" defTabSz="801634" rtl="0" eaLnBrk="1" latinLnBrk="0" hangingPunct="1">
      <a:defRPr sz="1052" kern="1200">
        <a:solidFill>
          <a:schemeClr val="tx1"/>
        </a:solidFill>
        <a:latin typeface="+mn-lt"/>
        <a:ea typeface="+mn-ea"/>
        <a:cs typeface="+mn-cs"/>
      </a:defRPr>
    </a:lvl2pPr>
    <a:lvl3pPr marL="801634" algn="l" defTabSz="801634" rtl="0" eaLnBrk="1" latinLnBrk="0" hangingPunct="1">
      <a:defRPr sz="1052" kern="1200">
        <a:solidFill>
          <a:schemeClr val="tx1"/>
        </a:solidFill>
        <a:latin typeface="+mn-lt"/>
        <a:ea typeface="+mn-ea"/>
        <a:cs typeface="+mn-cs"/>
      </a:defRPr>
    </a:lvl3pPr>
    <a:lvl4pPr marL="1202452" algn="l" defTabSz="801634" rtl="0" eaLnBrk="1" latinLnBrk="0" hangingPunct="1">
      <a:defRPr sz="1052" kern="1200">
        <a:solidFill>
          <a:schemeClr val="tx1"/>
        </a:solidFill>
        <a:latin typeface="+mn-lt"/>
        <a:ea typeface="+mn-ea"/>
        <a:cs typeface="+mn-cs"/>
      </a:defRPr>
    </a:lvl4pPr>
    <a:lvl5pPr marL="1603269" algn="l" defTabSz="801634" rtl="0" eaLnBrk="1" latinLnBrk="0" hangingPunct="1">
      <a:defRPr sz="1052" kern="1200">
        <a:solidFill>
          <a:schemeClr val="tx1"/>
        </a:solidFill>
        <a:latin typeface="+mn-lt"/>
        <a:ea typeface="+mn-ea"/>
        <a:cs typeface="+mn-cs"/>
      </a:defRPr>
    </a:lvl5pPr>
    <a:lvl6pPr marL="2004086" algn="l" defTabSz="801634" rtl="0" eaLnBrk="1" latinLnBrk="0" hangingPunct="1">
      <a:defRPr sz="1052" kern="1200">
        <a:solidFill>
          <a:schemeClr val="tx1"/>
        </a:solidFill>
        <a:latin typeface="+mn-lt"/>
        <a:ea typeface="+mn-ea"/>
        <a:cs typeface="+mn-cs"/>
      </a:defRPr>
    </a:lvl6pPr>
    <a:lvl7pPr marL="2404903" algn="l" defTabSz="801634" rtl="0" eaLnBrk="1" latinLnBrk="0" hangingPunct="1">
      <a:defRPr sz="1052" kern="1200">
        <a:solidFill>
          <a:schemeClr val="tx1"/>
        </a:solidFill>
        <a:latin typeface="+mn-lt"/>
        <a:ea typeface="+mn-ea"/>
        <a:cs typeface="+mn-cs"/>
      </a:defRPr>
    </a:lvl7pPr>
    <a:lvl8pPr marL="2805721" algn="l" defTabSz="801634" rtl="0" eaLnBrk="1" latinLnBrk="0" hangingPunct="1">
      <a:defRPr sz="1052" kern="1200">
        <a:solidFill>
          <a:schemeClr val="tx1"/>
        </a:solidFill>
        <a:latin typeface="+mn-lt"/>
        <a:ea typeface="+mn-ea"/>
        <a:cs typeface="+mn-cs"/>
      </a:defRPr>
    </a:lvl8pPr>
    <a:lvl9pPr marL="3206538" algn="l" defTabSz="801634" rtl="0" eaLnBrk="1" latinLnBrk="0" hangingPunct="1">
      <a:defRPr sz="10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9D2EA2-9E62-4B9E-9866-BAE7C1722C11}" type="slidenum">
              <a:rPr lang="en-AU" smtClean="0"/>
              <a:t>1</a:t>
            </a:fld>
            <a:endParaRPr lang="en-AU"/>
          </a:p>
        </p:txBody>
      </p:sp>
    </p:spTree>
    <p:extLst>
      <p:ext uri="{BB962C8B-B14F-4D97-AF65-F5344CB8AC3E}">
        <p14:creationId xmlns:p14="http://schemas.microsoft.com/office/powerpoint/2010/main" val="342528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88DB5-9046-BB26-DDBF-A625AF82D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7E893-6F0E-88C8-9508-2A810D0E3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E8807-3FF8-A862-415B-093C0DA047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D218EC-731C-25A2-7423-2E9A77D9CED4}"/>
              </a:ext>
            </a:extLst>
          </p:cNvPr>
          <p:cNvSpPr>
            <a:spLocks noGrp="1"/>
          </p:cNvSpPr>
          <p:nvPr>
            <p:ph type="sldNum" sz="quarter" idx="5"/>
          </p:nvPr>
        </p:nvSpPr>
        <p:spPr/>
        <p:txBody>
          <a:bodyPr/>
          <a:lstStyle/>
          <a:p>
            <a:fld id="{C19D2EA2-9E62-4B9E-9866-BAE7C1722C11}" type="slidenum">
              <a:rPr lang="en-AU" smtClean="0"/>
              <a:t>17</a:t>
            </a:fld>
            <a:endParaRPr lang="en-AU" dirty="0"/>
          </a:p>
        </p:txBody>
      </p:sp>
    </p:spTree>
    <p:extLst>
      <p:ext uri="{BB962C8B-B14F-4D97-AF65-F5344CB8AC3E}">
        <p14:creationId xmlns:p14="http://schemas.microsoft.com/office/powerpoint/2010/main" val="339176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32EB-1D94-A623-68A4-87CCD547D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4A8CB-7028-0019-DC80-ECA03D285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5DD56-B3E2-E832-0EBA-01852EAE18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DB7DE1-E765-50E4-0FFA-0C5C44ECD2FB}"/>
              </a:ext>
            </a:extLst>
          </p:cNvPr>
          <p:cNvSpPr>
            <a:spLocks noGrp="1"/>
          </p:cNvSpPr>
          <p:nvPr>
            <p:ph type="sldNum" sz="quarter" idx="5"/>
          </p:nvPr>
        </p:nvSpPr>
        <p:spPr/>
        <p:txBody>
          <a:bodyPr/>
          <a:lstStyle/>
          <a:p>
            <a:fld id="{C19D2EA2-9E62-4B9E-9866-BAE7C1722C11}" type="slidenum">
              <a:rPr lang="en-AU" smtClean="0"/>
              <a:t>18</a:t>
            </a:fld>
            <a:endParaRPr lang="en-AU" dirty="0"/>
          </a:p>
        </p:txBody>
      </p:sp>
    </p:spTree>
    <p:extLst>
      <p:ext uri="{BB962C8B-B14F-4D97-AF65-F5344CB8AC3E}">
        <p14:creationId xmlns:p14="http://schemas.microsoft.com/office/powerpoint/2010/main" val="4423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9D2EA2-9E62-4B9E-9866-BAE7C1722C11}" type="slidenum">
              <a:rPr lang="en-AU" smtClean="0"/>
              <a:t>24</a:t>
            </a:fld>
            <a:endParaRPr lang="en-AU"/>
          </a:p>
        </p:txBody>
      </p:sp>
    </p:spTree>
    <p:extLst>
      <p:ext uri="{BB962C8B-B14F-4D97-AF65-F5344CB8AC3E}">
        <p14:creationId xmlns:p14="http://schemas.microsoft.com/office/powerpoint/2010/main" val="276516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9D2EA2-9E62-4B9E-9866-BAE7C1722C11}" type="slidenum">
              <a:rPr lang="en-AU" smtClean="0"/>
              <a:t>26</a:t>
            </a:fld>
            <a:endParaRPr lang="en-AU"/>
          </a:p>
        </p:txBody>
      </p:sp>
    </p:spTree>
    <p:extLst>
      <p:ext uri="{BB962C8B-B14F-4D97-AF65-F5344CB8AC3E}">
        <p14:creationId xmlns:p14="http://schemas.microsoft.com/office/powerpoint/2010/main" val="187760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83A9C-B753-9911-29F1-BEAC15C1D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2113C-AF0B-8B94-5A5A-DD49EF85D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8354B-FBB9-22C0-0C49-F3441514BF22}"/>
              </a:ext>
            </a:extLst>
          </p:cNvPr>
          <p:cNvSpPr>
            <a:spLocks noGrp="1"/>
          </p:cNvSpPr>
          <p:nvPr>
            <p:ph type="body" idx="1"/>
          </p:nvPr>
        </p:nvSpPr>
        <p:spPr/>
        <p:txBody>
          <a:bodyPr/>
          <a:lstStyle/>
          <a:p>
            <a:pPr marL="171450" indent="-171450" algn="l">
              <a:spcBef>
                <a:spcPts val="500"/>
              </a:spcBef>
              <a:spcAft>
                <a:spcPts val="500"/>
              </a:spcAft>
              <a:buFont typeface="Wingdings" panose="05000000000000000000" pitchFamily="2" charset="2"/>
              <a:buChar char="§"/>
            </a:pPr>
            <a:r>
              <a:rPr lang="en-US" sz="1050" dirty="0">
                <a:solidFill>
                  <a:srgbClr val="255BE3"/>
                </a:solidFill>
              </a:rPr>
              <a:t>In today's complex, fast-moving markets, relying on static measures or classical/standard factors is no longer enough. Algos are intricate, adapting to countless variables, and their performance needs to be understood through multiple perspectives. That's why we developed “Lenses” – an Algo Performance Framework.</a:t>
            </a:r>
          </a:p>
          <a:p>
            <a:pPr marL="171450" indent="-171450" algn="l">
              <a:spcBef>
                <a:spcPts val="500"/>
              </a:spcBef>
              <a:spcAft>
                <a:spcPts val="500"/>
              </a:spcAft>
              <a:buFont typeface="Wingdings" panose="05000000000000000000" pitchFamily="2" charset="2"/>
              <a:buChar char="§"/>
            </a:pPr>
            <a:r>
              <a:rPr lang="en-US" sz="1050" dirty="0">
                <a:solidFill>
                  <a:srgbClr val="255BE3"/>
                </a:solidFill>
              </a:rPr>
              <a:t>The framework isn't just about tweaking parameters; it's about providing a sophisticated, scientifically rigorous way to dissect, understand, and ultimately enhance how our algorithms operate in real-time. </a:t>
            </a:r>
          </a:p>
          <a:p>
            <a:pPr marL="171450" indent="-171450" algn="l">
              <a:spcBef>
                <a:spcPts val="500"/>
              </a:spcBef>
              <a:spcAft>
                <a:spcPts val="500"/>
              </a:spcAft>
              <a:buFont typeface="Wingdings" panose="05000000000000000000" pitchFamily="2" charset="2"/>
              <a:buChar char="§"/>
            </a:pPr>
            <a:r>
              <a:rPr lang="en-US" sz="1050" dirty="0">
                <a:solidFill>
                  <a:srgbClr val="255BE3"/>
                </a:solidFill>
              </a:rPr>
              <a:t>A new way of thinking about algo performance that I hope will challenge your current perspectives and offer actionable strategies for improving algo performance. </a:t>
            </a:r>
          </a:p>
          <a:p>
            <a:pPr marL="171450" marR="0" lvl="0" indent="-171450" algn="l" defTabSz="801634"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lang="en-US" sz="1050" dirty="0">
                <a:solidFill>
                  <a:srgbClr val="255BE3"/>
                </a:solidFill>
              </a:rPr>
              <a:t>This is not the end of the journey; it's an ongoing evolution. We continue to refine these lenses, integrate new data sources, and explore advanced analytical techniques to push the boundaries of what's possible in quantitative execution.</a:t>
            </a:r>
          </a:p>
          <a:p>
            <a:pPr marL="171450" indent="-171450" algn="l">
              <a:spcBef>
                <a:spcPts val="500"/>
              </a:spcBef>
              <a:spcAft>
                <a:spcPts val="500"/>
              </a:spcAft>
              <a:buFont typeface="Wingdings" panose="05000000000000000000" pitchFamily="2" charset="2"/>
              <a:buChar char="§"/>
            </a:pPr>
            <a:endParaRPr lang="en-US" sz="1050" dirty="0">
              <a:solidFill>
                <a:srgbClr val="255BE3"/>
              </a:solidFill>
            </a:endParaRPr>
          </a:p>
          <a:p>
            <a:endParaRPr lang="en-US" dirty="0"/>
          </a:p>
        </p:txBody>
      </p:sp>
      <p:sp>
        <p:nvSpPr>
          <p:cNvPr id="4" name="Slide Number Placeholder 3">
            <a:extLst>
              <a:ext uri="{FF2B5EF4-FFF2-40B4-BE49-F238E27FC236}">
                <a16:creationId xmlns:a16="http://schemas.microsoft.com/office/drawing/2014/main" id="{BE512D9A-4504-E046-9ED9-FABD631C88E8}"/>
              </a:ext>
            </a:extLst>
          </p:cNvPr>
          <p:cNvSpPr>
            <a:spLocks noGrp="1"/>
          </p:cNvSpPr>
          <p:nvPr>
            <p:ph type="sldNum" sz="quarter" idx="5"/>
          </p:nvPr>
        </p:nvSpPr>
        <p:spPr/>
        <p:txBody>
          <a:bodyPr/>
          <a:lstStyle/>
          <a:p>
            <a:fld id="{C19D2EA2-9E62-4B9E-9866-BAE7C1722C11}" type="slidenum">
              <a:rPr lang="en-AU" smtClean="0"/>
              <a:t>27</a:t>
            </a:fld>
            <a:endParaRPr lang="en-AU"/>
          </a:p>
        </p:txBody>
      </p:sp>
    </p:spTree>
    <p:extLst>
      <p:ext uri="{BB962C8B-B14F-4D97-AF65-F5344CB8AC3E}">
        <p14:creationId xmlns:p14="http://schemas.microsoft.com/office/powerpoint/2010/main" val="380111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9D2EA2-9E62-4B9E-9866-BAE7C1722C11}" type="slidenum">
              <a:rPr lang="en-AU" smtClean="0"/>
              <a:t>30</a:t>
            </a:fld>
            <a:endParaRPr lang="en-AU" dirty="0"/>
          </a:p>
        </p:txBody>
      </p:sp>
    </p:spTree>
    <p:extLst>
      <p:ext uri="{BB962C8B-B14F-4D97-AF65-F5344CB8AC3E}">
        <p14:creationId xmlns:p14="http://schemas.microsoft.com/office/powerpoint/2010/main" val="286975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9D2EA2-9E62-4B9E-9866-BAE7C1722C11}" type="slidenum">
              <a:rPr lang="en-AU" smtClean="0"/>
              <a:t>31</a:t>
            </a:fld>
            <a:endParaRPr lang="en-AU" dirty="0"/>
          </a:p>
        </p:txBody>
      </p:sp>
    </p:spTree>
    <p:extLst>
      <p:ext uri="{BB962C8B-B14F-4D97-AF65-F5344CB8AC3E}">
        <p14:creationId xmlns:p14="http://schemas.microsoft.com/office/powerpoint/2010/main" val="207211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A454-39F4-D5C1-4F9F-16D6DB36A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7DFB4-540A-93AD-22C2-557D04EBA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D4547-6A1F-4D13-C414-47469D705E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30A412-7D9C-7BED-F053-7A2D6760A738}"/>
              </a:ext>
            </a:extLst>
          </p:cNvPr>
          <p:cNvSpPr>
            <a:spLocks noGrp="1"/>
          </p:cNvSpPr>
          <p:nvPr>
            <p:ph type="sldNum" sz="quarter" idx="5"/>
          </p:nvPr>
        </p:nvSpPr>
        <p:spPr/>
        <p:txBody>
          <a:bodyPr/>
          <a:lstStyle/>
          <a:p>
            <a:fld id="{C19D2EA2-9E62-4B9E-9866-BAE7C1722C11}" type="slidenum">
              <a:rPr lang="en-AU" smtClean="0"/>
              <a:t>2</a:t>
            </a:fld>
            <a:endParaRPr lang="en-AU"/>
          </a:p>
        </p:txBody>
      </p:sp>
    </p:spTree>
    <p:extLst>
      <p:ext uri="{BB962C8B-B14F-4D97-AF65-F5344CB8AC3E}">
        <p14:creationId xmlns:p14="http://schemas.microsoft.com/office/powerpoint/2010/main" val="179758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9D2EA2-9E62-4B9E-9866-BAE7C1722C11}" type="slidenum">
              <a:rPr lang="en-AU" smtClean="0"/>
              <a:t>3</a:t>
            </a:fld>
            <a:endParaRPr lang="en-AU"/>
          </a:p>
        </p:txBody>
      </p:sp>
    </p:spTree>
    <p:extLst>
      <p:ext uri="{BB962C8B-B14F-4D97-AF65-F5344CB8AC3E}">
        <p14:creationId xmlns:p14="http://schemas.microsoft.com/office/powerpoint/2010/main" val="400374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9D2EA2-9E62-4B9E-9866-BAE7C1722C11}" type="slidenum">
              <a:rPr lang="en-AU" smtClean="0"/>
              <a:t>4</a:t>
            </a:fld>
            <a:endParaRPr lang="en-AU" dirty="0"/>
          </a:p>
        </p:txBody>
      </p:sp>
    </p:spTree>
    <p:extLst>
      <p:ext uri="{BB962C8B-B14F-4D97-AF65-F5344CB8AC3E}">
        <p14:creationId xmlns:p14="http://schemas.microsoft.com/office/powerpoint/2010/main" val="257740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9580-A605-07E4-062A-043991E9E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929FC-6F31-880C-99E3-499985503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F73B6-ED7B-6076-DDFC-57A3FE3FAC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313ABE-670E-4DC6-9C97-C95430AB082B}"/>
              </a:ext>
            </a:extLst>
          </p:cNvPr>
          <p:cNvSpPr>
            <a:spLocks noGrp="1"/>
          </p:cNvSpPr>
          <p:nvPr>
            <p:ph type="sldNum" sz="quarter" idx="5"/>
          </p:nvPr>
        </p:nvSpPr>
        <p:spPr/>
        <p:txBody>
          <a:bodyPr/>
          <a:lstStyle/>
          <a:p>
            <a:fld id="{C19D2EA2-9E62-4B9E-9866-BAE7C1722C11}" type="slidenum">
              <a:rPr lang="en-AU" smtClean="0"/>
              <a:t>5</a:t>
            </a:fld>
            <a:endParaRPr lang="en-AU"/>
          </a:p>
        </p:txBody>
      </p:sp>
    </p:spTree>
    <p:extLst>
      <p:ext uri="{BB962C8B-B14F-4D97-AF65-F5344CB8AC3E}">
        <p14:creationId xmlns:p14="http://schemas.microsoft.com/office/powerpoint/2010/main" val="183550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9D2EA2-9E62-4B9E-9866-BAE7C1722C11}" type="slidenum">
              <a:rPr lang="en-AU" smtClean="0"/>
              <a:t>6</a:t>
            </a:fld>
            <a:endParaRPr lang="en-AU"/>
          </a:p>
        </p:txBody>
      </p:sp>
    </p:spTree>
    <p:extLst>
      <p:ext uri="{BB962C8B-B14F-4D97-AF65-F5344CB8AC3E}">
        <p14:creationId xmlns:p14="http://schemas.microsoft.com/office/powerpoint/2010/main" val="348651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9D2EA2-9E62-4B9E-9866-BAE7C1722C11}" type="slidenum">
              <a:rPr lang="en-AU" smtClean="0"/>
              <a:t>7</a:t>
            </a:fld>
            <a:endParaRPr lang="en-AU" dirty="0"/>
          </a:p>
        </p:txBody>
      </p:sp>
    </p:spTree>
    <p:extLst>
      <p:ext uri="{BB962C8B-B14F-4D97-AF65-F5344CB8AC3E}">
        <p14:creationId xmlns:p14="http://schemas.microsoft.com/office/powerpoint/2010/main" val="32532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9D2EA2-9E62-4B9E-9866-BAE7C1722C1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9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9D2EA2-9E62-4B9E-9866-BAE7C1722C11}" type="slidenum">
              <a:rPr lang="en-AU" smtClean="0"/>
              <a:t>10</a:t>
            </a:fld>
            <a:endParaRPr lang="en-AU" dirty="0"/>
          </a:p>
        </p:txBody>
      </p:sp>
    </p:spTree>
    <p:extLst>
      <p:ext uri="{BB962C8B-B14F-4D97-AF65-F5344CB8AC3E}">
        <p14:creationId xmlns:p14="http://schemas.microsoft.com/office/powerpoint/2010/main" val="4071356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iti Blue Low Ink">
    <p:bg>
      <p:bgPr>
        <a:solidFill>
          <a:schemeClr val="bg1"/>
        </a:solidFill>
        <a:effectLst/>
      </p:bgPr>
    </p:bg>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576291" y="3371671"/>
            <a:ext cx="6779647" cy="2784655"/>
          </a:xfrm>
        </p:spPr>
        <p:txBody>
          <a:bodyPr anchor="t">
            <a:noAutofit/>
          </a:bodyPr>
          <a:lstStyle>
            <a:lvl1pPr algn="l">
              <a:defRPr sz="3800">
                <a:solidFill>
                  <a:schemeClr val="accent1"/>
                </a:solidFill>
              </a:defRPr>
            </a:lvl1pPr>
          </a:lstStyle>
          <a:p>
            <a:r>
              <a:rPr lang="en-US" noProof="0" dirty="0"/>
              <a:t>Internal Presentation Title</a:t>
            </a:r>
          </a:p>
        </p:txBody>
      </p:sp>
      <p:sp>
        <p:nvSpPr>
          <p:cNvPr id="3" name="Presentation Subtitle"/>
          <p:cNvSpPr>
            <a:spLocks noGrp="1"/>
          </p:cNvSpPr>
          <p:nvPr>
            <p:ph type="subTitle" idx="1" hasCustomPrompt="1"/>
          </p:nvPr>
        </p:nvSpPr>
        <p:spPr>
          <a:xfrm>
            <a:off x="576263" y="2705800"/>
            <a:ext cx="6777037" cy="402457"/>
          </a:xfrm>
        </p:spPr>
        <p:txBody>
          <a:bodyPr anchor="b">
            <a:noAutofit/>
          </a:bodyPr>
          <a:lstStyle>
            <a:lvl1pPr marL="0" indent="0" algn="l">
              <a:buNone/>
              <a:defRPr sz="1400">
                <a:solidFill>
                  <a:schemeClr val="accent1"/>
                </a:solidFill>
                <a:latin typeface="+mj-lt"/>
              </a:defRPr>
            </a:lvl1pPr>
            <a:lvl2pPr marL="342904" indent="0" algn="ctr">
              <a:buNone/>
              <a:defRPr sz="1500"/>
            </a:lvl2pPr>
            <a:lvl3pPr marL="685810" indent="0" algn="ctr">
              <a:buNone/>
              <a:defRPr sz="1350"/>
            </a:lvl3pPr>
            <a:lvl4pPr marL="1028714" indent="0" algn="ctr">
              <a:buNone/>
              <a:defRPr sz="1200"/>
            </a:lvl4pPr>
            <a:lvl5pPr marL="1371619" indent="0" algn="ctr">
              <a:buNone/>
              <a:defRPr sz="1200"/>
            </a:lvl5pPr>
            <a:lvl6pPr marL="1714524" indent="0" algn="ctr">
              <a:buNone/>
              <a:defRPr sz="1200"/>
            </a:lvl6pPr>
            <a:lvl7pPr marL="2057428" indent="0" algn="ctr">
              <a:buNone/>
              <a:defRPr sz="1200"/>
            </a:lvl7pPr>
            <a:lvl8pPr marL="2400333" indent="0" algn="ctr">
              <a:buNone/>
              <a:defRPr sz="1200"/>
            </a:lvl8pPr>
            <a:lvl9pPr marL="2743238" indent="0" algn="ctr">
              <a:buNone/>
              <a:defRPr sz="1200"/>
            </a:lvl9pPr>
          </a:lstStyle>
          <a:p>
            <a:r>
              <a:rPr lang="en-US" noProof="0" dirty="0"/>
              <a:t>[Business / Function Name / Region]</a:t>
            </a:r>
          </a:p>
        </p:txBody>
      </p:sp>
      <p:sp>
        <p:nvSpPr>
          <p:cNvPr id="5" name="Meeting Type" descr="Meeting Type">
            <a:extLst>
              <a:ext uri="{FF2B5EF4-FFF2-40B4-BE49-F238E27FC236}">
                <a16:creationId xmlns:a16="http://schemas.microsoft.com/office/drawing/2014/main" id="{24219B80-7991-9305-5A59-F98779A7F369}"/>
              </a:ext>
            </a:extLst>
          </p:cNvPr>
          <p:cNvSpPr>
            <a:spLocks noGrp="1"/>
          </p:cNvSpPr>
          <p:nvPr>
            <p:ph type="body" sz="quarter" idx="15" hasCustomPrompt="1"/>
          </p:nvPr>
        </p:nvSpPr>
        <p:spPr>
          <a:xfrm>
            <a:off x="4283902" y="1068783"/>
            <a:ext cx="1302248" cy="288000"/>
          </a:xfrm>
        </p:spPr>
        <p:txBody>
          <a:bodyPr/>
          <a:lstStyle>
            <a:lvl1pPr marL="0" indent="0">
              <a:buNone/>
              <a:defRPr sz="825" b="1">
                <a:solidFill>
                  <a:schemeClr val="accent1"/>
                </a:solidFill>
              </a:defRPr>
            </a:lvl1pPr>
            <a:lvl2pPr marL="161853" indent="0">
              <a:buNone/>
              <a:defRPr sz="825">
                <a:solidFill>
                  <a:schemeClr val="bg1"/>
                </a:solidFill>
              </a:defRPr>
            </a:lvl2pPr>
            <a:lvl3pPr marL="0" indent="0">
              <a:buFont typeface="Arial" panose="020B0604020202020204" pitchFamily="34" charset="0"/>
              <a:buNone/>
              <a:defRPr sz="825">
                <a:solidFill>
                  <a:schemeClr val="bg1"/>
                </a:solidFill>
              </a:defRPr>
            </a:lvl3pPr>
            <a:lvl4pPr marL="0" indent="0">
              <a:buFont typeface="Arial" panose="020B0604020202020204" pitchFamily="34" charset="0"/>
              <a:buNone/>
              <a:defRPr sz="825">
                <a:solidFill>
                  <a:schemeClr val="bg1"/>
                </a:solidFill>
              </a:defRPr>
            </a:lvl4pPr>
            <a:lvl5pPr marL="0" indent="0">
              <a:buNone/>
              <a:defRPr sz="825">
                <a:solidFill>
                  <a:schemeClr val="bg1"/>
                </a:solidFill>
              </a:defRPr>
            </a:lvl5pPr>
          </a:lstStyle>
          <a:p>
            <a:pPr lvl="0"/>
            <a:r>
              <a:rPr lang="en-US" dirty="0"/>
              <a:t>[Optional Meeting Type]</a:t>
            </a:r>
          </a:p>
        </p:txBody>
      </p:sp>
      <p:sp>
        <p:nvSpPr>
          <p:cNvPr id="8" name="Date" descr="Date">
            <a:extLst>
              <a:ext uri="{FF2B5EF4-FFF2-40B4-BE49-F238E27FC236}">
                <a16:creationId xmlns:a16="http://schemas.microsoft.com/office/drawing/2014/main" id="{8F07D91D-D7A3-8A00-9E19-BCBF2B0B5307}"/>
              </a:ext>
            </a:extLst>
          </p:cNvPr>
          <p:cNvSpPr>
            <a:spLocks noGrp="1"/>
          </p:cNvSpPr>
          <p:nvPr>
            <p:ph type="body" sz="quarter" idx="14" hasCustomPrompt="1"/>
          </p:nvPr>
        </p:nvSpPr>
        <p:spPr>
          <a:xfrm>
            <a:off x="5899806" y="1068783"/>
            <a:ext cx="1139829" cy="288000"/>
          </a:xfrm>
        </p:spPr>
        <p:txBody>
          <a:bodyPr/>
          <a:lstStyle>
            <a:lvl1pPr marL="0" indent="0">
              <a:buNone/>
              <a:defRPr sz="825" b="1">
                <a:solidFill>
                  <a:schemeClr val="accent1"/>
                </a:solidFill>
              </a:defRPr>
            </a:lvl1pPr>
            <a:lvl2pPr marL="161853" indent="0">
              <a:buNone/>
              <a:defRPr sz="825">
                <a:solidFill>
                  <a:schemeClr val="bg1"/>
                </a:solidFill>
              </a:defRPr>
            </a:lvl2pPr>
            <a:lvl3pPr marL="0" indent="0">
              <a:buFont typeface="Arial" panose="020B0604020202020204" pitchFamily="34" charset="0"/>
              <a:buNone/>
              <a:defRPr sz="825">
                <a:solidFill>
                  <a:schemeClr val="bg1"/>
                </a:solidFill>
              </a:defRPr>
            </a:lvl3pPr>
            <a:lvl4pPr marL="0" indent="0">
              <a:buFont typeface="Arial" panose="020B0604020202020204" pitchFamily="34" charset="0"/>
              <a:buNone/>
              <a:defRPr sz="825">
                <a:solidFill>
                  <a:schemeClr val="bg1"/>
                </a:solidFill>
              </a:defRPr>
            </a:lvl4pPr>
            <a:lvl5pPr marL="0" indent="0">
              <a:buNone/>
              <a:defRPr sz="825">
                <a:solidFill>
                  <a:schemeClr val="bg1"/>
                </a:solidFill>
              </a:defRPr>
            </a:lvl5pPr>
          </a:lstStyle>
          <a:p>
            <a:pPr lvl="0"/>
            <a:r>
              <a:rPr lang="en-US" dirty="0"/>
              <a:t>[Month 00, YYYY]</a:t>
            </a:r>
          </a:p>
        </p:txBody>
      </p:sp>
      <p:sp>
        <p:nvSpPr>
          <p:cNvPr id="10" name="Classification" descr="Information / Classification">
            <a:extLst>
              <a:ext uri="{FF2B5EF4-FFF2-40B4-BE49-F238E27FC236}">
                <a16:creationId xmlns:a16="http://schemas.microsoft.com/office/drawing/2014/main" id="{8527F4A1-FB16-1CCD-818E-A01A0C1E986A}"/>
              </a:ext>
            </a:extLst>
          </p:cNvPr>
          <p:cNvSpPr>
            <a:spLocks noGrp="1"/>
          </p:cNvSpPr>
          <p:nvPr>
            <p:ph type="body" sz="quarter" idx="13" hasCustomPrompt="1"/>
          </p:nvPr>
        </p:nvSpPr>
        <p:spPr>
          <a:xfrm>
            <a:off x="7355940" y="1068784"/>
            <a:ext cx="1456135" cy="288000"/>
          </a:xfrm>
        </p:spPr>
        <p:txBody>
          <a:bodyPr>
            <a:noAutofit/>
          </a:bodyPr>
          <a:lstStyle>
            <a:lvl1pPr marL="0" indent="0">
              <a:spcBef>
                <a:spcPts val="0"/>
              </a:spcBef>
              <a:spcAft>
                <a:spcPts val="0"/>
              </a:spcAft>
              <a:buNone/>
              <a:defRPr sz="825" b="1">
                <a:solidFill>
                  <a:schemeClr val="accent1"/>
                </a:solidFill>
              </a:defRPr>
            </a:lvl1pPr>
            <a:lvl2pPr>
              <a:defRPr sz="825">
                <a:solidFill>
                  <a:schemeClr val="bg1"/>
                </a:solidFill>
              </a:defRPr>
            </a:lvl2pPr>
            <a:lvl3pPr>
              <a:defRPr sz="825">
                <a:solidFill>
                  <a:schemeClr val="bg1"/>
                </a:solidFill>
              </a:defRPr>
            </a:lvl3pPr>
            <a:lvl4pPr>
              <a:defRPr sz="825">
                <a:solidFill>
                  <a:schemeClr val="bg1"/>
                </a:solidFill>
              </a:defRPr>
            </a:lvl4pPr>
            <a:lvl5pPr>
              <a:defRPr sz="825">
                <a:solidFill>
                  <a:schemeClr val="bg1"/>
                </a:solidFill>
              </a:defRPr>
            </a:lvl5pPr>
          </a:lstStyle>
          <a:p>
            <a:pPr lvl="0"/>
            <a:r>
              <a:rPr lang="en-US" noProof="0" dirty="0"/>
              <a:t>[Information/Classification]</a:t>
            </a:r>
          </a:p>
        </p:txBody>
      </p:sp>
      <p:pic>
        <p:nvPicPr>
          <p:cNvPr id="4" name="Citi Logo">
            <a:extLst>
              <a:ext uri="{FF2B5EF4-FFF2-40B4-BE49-F238E27FC236}">
                <a16:creationId xmlns:a16="http://schemas.microsoft.com/office/drawing/2014/main" id="{02034333-DBA0-5491-378B-4B07A3A8DB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430" y="651270"/>
            <a:ext cx="1527147" cy="985689"/>
          </a:xfrm>
          <a:prstGeom prst="rect">
            <a:avLst/>
          </a:prstGeom>
        </p:spPr>
      </p:pic>
    </p:spTree>
    <p:extLst>
      <p:ext uri="{BB962C8B-B14F-4D97-AF65-F5344CB8AC3E}">
        <p14:creationId xmlns:p14="http://schemas.microsoft.com/office/powerpoint/2010/main" val="2932156810"/>
      </p:ext>
    </p:extLst>
  </p:cSld>
  <p:clrMapOvr>
    <a:masterClrMapping/>
  </p:clrMapOvr>
  <p:extLst>
    <p:ext uri="{DCECCB84-F9BA-43D5-87BE-67443E8EF086}">
      <p15:sldGuideLst xmlns:p15="http://schemas.microsoft.com/office/powerpoint/2012/main">
        <p15:guide id="7" pos="363" userDrawn="1">
          <p15:clr>
            <a:srgbClr val="F26B43"/>
          </p15:clr>
        </p15:guide>
        <p15:guide id="8" pos="3713" userDrawn="1">
          <p15:clr>
            <a:srgbClr val="F26B43"/>
          </p15:clr>
        </p15:guide>
        <p15:guide id="9" pos="4632" userDrawn="1">
          <p15:clr>
            <a:srgbClr val="F26B43"/>
          </p15:clr>
        </p15:guide>
        <p15:guide id="10" orient="horz" pos="1933" userDrawn="1">
          <p15:clr>
            <a:srgbClr val="F26B43"/>
          </p15:clr>
        </p15:guide>
        <p15:guide id="11" orient="horz" pos="2387"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7" name="Quote">
            <a:extLst>
              <a:ext uri="{FF2B5EF4-FFF2-40B4-BE49-F238E27FC236}">
                <a16:creationId xmlns:a16="http://schemas.microsoft.com/office/drawing/2014/main" id="{A569699B-ECF7-7F83-7BEB-F7C3B28A3171}"/>
              </a:ext>
            </a:extLst>
          </p:cNvPr>
          <p:cNvSpPr>
            <a:spLocks noGrp="1"/>
          </p:cNvSpPr>
          <p:nvPr>
            <p:ph type="title" hasCustomPrompt="1"/>
          </p:nvPr>
        </p:nvSpPr>
        <p:spPr>
          <a:xfrm>
            <a:off x="199747" y="1376363"/>
            <a:ext cx="8534400" cy="3163535"/>
          </a:xfrm>
        </p:spPr>
        <p:txBody>
          <a:bodyPr anchor="ctr"/>
          <a:lstStyle>
            <a:lvl1pPr algn="ctr">
              <a:lnSpc>
                <a:spcPct val="85000"/>
              </a:lnSpc>
              <a:defRPr sz="6000"/>
            </a:lvl1pPr>
          </a:lstStyle>
          <a:p>
            <a:pPr lvl="0"/>
            <a:r>
              <a:rPr lang="en-US" dirty="0"/>
              <a:t>“This is a large quote on a white slide”</a:t>
            </a:r>
            <a:endParaRPr lang="en-AU" dirty="0"/>
          </a:p>
        </p:txBody>
      </p:sp>
      <p:sp>
        <p:nvSpPr>
          <p:cNvPr id="5" name="Author" descr="Quote source, author or notes">
            <a:extLst>
              <a:ext uri="{FF2B5EF4-FFF2-40B4-BE49-F238E27FC236}">
                <a16:creationId xmlns:a16="http://schemas.microsoft.com/office/drawing/2014/main" id="{EC3663FB-7EC6-1E73-D74A-6AF33105F855}"/>
              </a:ext>
            </a:extLst>
          </p:cNvPr>
          <p:cNvSpPr>
            <a:spLocks noGrp="1"/>
          </p:cNvSpPr>
          <p:nvPr>
            <p:ph type="body" sz="quarter" idx="13" hasCustomPrompt="1"/>
          </p:nvPr>
        </p:nvSpPr>
        <p:spPr>
          <a:xfrm>
            <a:off x="2337144" y="4826669"/>
            <a:ext cx="4465639" cy="365125"/>
          </a:xfrm>
        </p:spPr>
        <p:txBody>
          <a:bodyPr anchor="ctr"/>
          <a:lstStyle>
            <a:lvl1pPr marL="0" indent="0" algn="ctr">
              <a:buNone/>
              <a:defRPr sz="800">
                <a:solidFill>
                  <a:schemeClr val="tx1"/>
                </a:solidFill>
              </a:defRPr>
            </a:lvl1pPr>
            <a:lvl2pPr marL="161853" indent="0">
              <a:buNone/>
              <a:defRPr sz="675">
                <a:solidFill>
                  <a:schemeClr val="accent1"/>
                </a:solidFill>
              </a:defRPr>
            </a:lvl2pPr>
            <a:lvl3pPr marL="0" indent="0">
              <a:buFont typeface="Arial" panose="020B0604020202020204" pitchFamily="34" charset="0"/>
              <a:buNone/>
              <a:defRPr sz="675">
                <a:solidFill>
                  <a:schemeClr val="accent1"/>
                </a:solidFill>
              </a:defRPr>
            </a:lvl3pPr>
            <a:lvl4pPr marL="0" indent="0">
              <a:buFont typeface="Arial" panose="020B0604020202020204" pitchFamily="34" charset="0"/>
              <a:buNone/>
              <a:defRPr sz="675">
                <a:solidFill>
                  <a:schemeClr val="accent1"/>
                </a:solidFill>
              </a:defRPr>
            </a:lvl4pPr>
            <a:lvl5pPr marL="0" indent="0">
              <a:buNone/>
              <a:defRPr sz="675">
                <a:solidFill>
                  <a:schemeClr val="accent1"/>
                </a:solidFill>
              </a:defRPr>
            </a:lvl5pPr>
          </a:lstStyle>
          <a:p>
            <a:pPr lvl="0"/>
            <a:r>
              <a:rPr lang="en-US" dirty="0"/>
              <a:t>Optional Source / Author / Notes</a:t>
            </a:r>
            <a:endParaRPr lang="en-AU" dirty="0"/>
          </a:p>
        </p:txBody>
      </p:sp>
      <p:sp>
        <p:nvSpPr>
          <p:cNvPr id="3" name="Footer" descr="Footer Text">
            <a:extLst>
              <a:ext uri="{FF2B5EF4-FFF2-40B4-BE49-F238E27FC236}">
                <a16:creationId xmlns:a16="http://schemas.microsoft.com/office/drawing/2014/main" id="{6694A7AA-8747-BACD-0E36-5C1634514F04}"/>
              </a:ext>
            </a:extLst>
          </p:cNvPr>
          <p:cNvSpPr>
            <a:spLocks noGrp="1"/>
          </p:cNvSpPr>
          <p:nvPr>
            <p:ph type="ftr" sz="quarter" idx="10"/>
          </p:nvPr>
        </p:nvSpPr>
        <p:spPr>
          <a:xfrm>
            <a:off x="4572000" y="6343651"/>
            <a:ext cx="4054924" cy="365125"/>
          </a:xfrm>
        </p:spPr>
        <p:txBody>
          <a:bodyPr/>
          <a:lstStyle/>
          <a:p>
            <a:r>
              <a:rPr lang="en-US"/>
              <a:t>Replace this copy on all slides via Insert &gt; Header &amp; Footer </a:t>
            </a:r>
            <a:endParaRPr lang="en-AU" dirty="0"/>
          </a:p>
        </p:txBody>
      </p:sp>
      <p:sp>
        <p:nvSpPr>
          <p:cNvPr id="4" name="Slide Number" descr="Page Number">
            <a:extLst>
              <a:ext uri="{FF2B5EF4-FFF2-40B4-BE49-F238E27FC236}">
                <a16:creationId xmlns:a16="http://schemas.microsoft.com/office/drawing/2014/main" id="{ACB94566-6116-6F94-9C6E-3AB14E12878A}"/>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1898149045"/>
      </p:ext>
    </p:extLst>
  </p:cSld>
  <p:clrMapOvr>
    <a:masterClrMapping/>
  </p:clrMapOvr>
  <p:extLst>
    <p:ext uri="{DCECCB84-F9BA-43D5-87BE-67443E8EF086}">
      <p15:sldGuideLst xmlns:p15="http://schemas.microsoft.com/office/powerpoint/2012/main">
        <p15:guide id="1" pos="2880"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ful Cop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A42CBB1-2030-CA28-8496-B576EA8D50DF}"/>
              </a:ext>
            </a:extLst>
          </p:cNvPr>
          <p:cNvSpPr>
            <a:spLocks noGrp="1"/>
          </p:cNvSpPr>
          <p:nvPr>
            <p:ph type="title" hasCustomPrompt="1"/>
          </p:nvPr>
        </p:nvSpPr>
        <p:spPr>
          <a:xfrm>
            <a:off x="302764" y="536563"/>
            <a:ext cx="8534400" cy="635011"/>
          </a:xfrm>
        </p:spPr>
        <p:txBody>
          <a:bodyPr/>
          <a:lstStyle/>
          <a:p>
            <a:r>
              <a:rPr lang="en-US" dirty="0"/>
              <a:t>Page Title – Impactful statements</a:t>
            </a:r>
            <a:endParaRPr lang="en-AU" dirty="0"/>
          </a:p>
        </p:txBody>
      </p:sp>
      <p:sp>
        <p:nvSpPr>
          <p:cNvPr id="8" name="Content Placeholder 2" descr="Quote source, author or notes">
            <a:extLst>
              <a:ext uri="{FF2B5EF4-FFF2-40B4-BE49-F238E27FC236}">
                <a16:creationId xmlns:a16="http://schemas.microsoft.com/office/drawing/2014/main" id="{C31519D0-33A4-769D-AB79-B5ABABD9633E}"/>
              </a:ext>
            </a:extLst>
          </p:cNvPr>
          <p:cNvSpPr>
            <a:spLocks noGrp="1"/>
          </p:cNvSpPr>
          <p:nvPr>
            <p:ph type="body" sz="quarter" idx="13" hasCustomPrompt="1"/>
          </p:nvPr>
        </p:nvSpPr>
        <p:spPr>
          <a:xfrm>
            <a:off x="302764" y="1392105"/>
            <a:ext cx="1999493" cy="1933374"/>
          </a:xfrm>
        </p:spPr>
        <p:txBody>
          <a:bodyPr anchor="t"/>
          <a:lstStyle>
            <a:lvl1pPr marL="0" indent="0" algn="l">
              <a:buNone/>
              <a:defRPr sz="900">
                <a:solidFill>
                  <a:schemeClr val="tx1"/>
                </a:solidFill>
              </a:defRPr>
            </a:lvl1pPr>
            <a:lvl2pPr marL="161853" indent="0">
              <a:buNone/>
              <a:defRPr sz="675">
                <a:solidFill>
                  <a:schemeClr val="accent1"/>
                </a:solidFill>
              </a:defRPr>
            </a:lvl2pPr>
            <a:lvl3pPr marL="0" indent="0">
              <a:buFont typeface="Arial" panose="020B0604020202020204" pitchFamily="34" charset="0"/>
              <a:buNone/>
              <a:defRPr sz="675">
                <a:solidFill>
                  <a:schemeClr val="accent1"/>
                </a:solidFill>
              </a:defRPr>
            </a:lvl3pPr>
            <a:lvl4pPr marL="0" indent="0">
              <a:buFont typeface="Arial" panose="020B0604020202020204" pitchFamily="34" charset="0"/>
              <a:buNone/>
              <a:defRPr sz="675">
                <a:solidFill>
                  <a:schemeClr val="accent1"/>
                </a:solidFill>
              </a:defRPr>
            </a:lvl4pPr>
            <a:lvl5pPr marL="0" indent="0">
              <a:buNone/>
              <a:defRPr sz="675">
                <a:solidFill>
                  <a:schemeClr val="accent1"/>
                </a:solidFill>
              </a:defRPr>
            </a:lvl5pPr>
          </a:lstStyle>
          <a:p>
            <a:pPr lvl="0"/>
            <a:r>
              <a:rPr lang="en-US" dirty="0"/>
              <a:t>Additional copy, if necessary.</a:t>
            </a:r>
            <a:endParaRPr lang="en-AU" dirty="0"/>
          </a:p>
        </p:txBody>
      </p:sp>
      <p:sp>
        <p:nvSpPr>
          <p:cNvPr id="7" name="Content Placeholder 1">
            <a:extLst>
              <a:ext uri="{FF2B5EF4-FFF2-40B4-BE49-F238E27FC236}">
                <a16:creationId xmlns:a16="http://schemas.microsoft.com/office/drawing/2014/main" id="{C1F026CB-2C75-05AB-7CFB-5EACEDA692BD}"/>
              </a:ext>
            </a:extLst>
          </p:cNvPr>
          <p:cNvSpPr>
            <a:spLocks noGrp="1"/>
          </p:cNvSpPr>
          <p:nvPr>
            <p:ph type="body" sz="quarter" idx="12" hasCustomPrompt="1"/>
          </p:nvPr>
        </p:nvSpPr>
        <p:spPr>
          <a:xfrm>
            <a:off x="2838451" y="1295400"/>
            <a:ext cx="5998713" cy="4860925"/>
          </a:xfrm>
        </p:spPr>
        <p:txBody>
          <a:bodyPr/>
          <a:lstStyle>
            <a:lvl1pPr>
              <a:defRPr sz="2800">
                <a:solidFill>
                  <a:schemeClr val="accent1"/>
                </a:solidFill>
                <a:latin typeface="+mj-lt"/>
              </a:defRPr>
            </a:lvl1pPr>
            <a:lvl2pPr>
              <a:defRPr sz="2850" b="0">
                <a:latin typeface="+mj-lt"/>
              </a:defRPr>
            </a:lvl2pPr>
            <a:lvl3pPr>
              <a:defRPr sz="2850" b="0">
                <a:latin typeface="+mj-lt"/>
              </a:defRPr>
            </a:lvl3pPr>
            <a:lvl4pPr>
              <a:defRPr sz="2850" b="0">
                <a:latin typeface="+mj-lt"/>
              </a:defRPr>
            </a:lvl4pPr>
            <a:lvl5pPr>
              <a:defRPr sz="2850" b="0">
                <a:latin typeface="+mj-lt"/>
              </a:defRPr>
            </a:lvl5pPr>
          </a:lstStyle>
          <a:p>
            <a:pPr lvl="0"/>
            <a:r>
              <a:rPr lang="en-US" dirty="0"/>
              <a:t>For impactful statements, use Citi Sans Display Regular 28pt</a:t>
            </a:r>
          </a:p>
          <a:p>
            <a:pPr lvl="0"/>
            <a:endParaRPr lang="en-US" dirty="0"/>
          </a:p>
          <a:p>
            <a:pPr lvl="0"/>
            <a:endParaRPr lang="en-US" dirty="0"/>
          </a:p>
        </p:txBody>
      </p:sp>
      <p:sp>
        <p:nvSpPr>
          <p:cNvPr id="3" name="Footer">
            <a:extLst>
              <a:ext uri="{FF2B5EF4-FFF2-40B4-BE49-F238E27FC236}">
                <a16:creationId xmlns:a16="http://schemas.microsoft.com/office/drawing/2014/main" id="{66040AEE-7257-2E74-5BD7-7023E8A79870}"/>
              </a:ext>
            </a:extLst>
          </p:cNvPr>
          <p:cNvSpPr>
            <a:spLocks noGrp="1"/>
          </p:cNvSpPr>
          <p:nvPr>
            <p:ph type="ftr" sz="quarter" idx="10"/>
          </p:nvPr>
        </p:nvSpPr>
        <p:spPr>
          <a:xfrm>
            <a:off x="4572000" y="6343651"/>
            <a:ext cx="4054924" cy="365125"/>
          </a:xfrm>
        </p:spPr>
        <p:txBody>
          <a:bodyPr/>
          <a:lstStyle/>
          <a:p>
            <a:r>
              <a:rPr lang="en-US"/>
              <a:t>Replace this copy on all slides via Insert &gt; Header &amp; Footer </a:t>
            </a:r>
            <a:endParaRPr lang="en-AU" dirty="0"/>
          </a:p>
        </p:txBody>
      </p:sp>
      <p:sp>
        <p:nvSpPr>
          <p:cNvPr id="4" name="Slide Number">
            <a:extLst>
              <a:ext uri="{FF2B5EF4-FFF2-40B4-BE49-F238E27FC236}">
                <a16:creationId xmlns:a16="http://schemas.microsoft.com/office/drawing/2014/main" id="{1D702200-2AE4-B091-0848-146128D06168}"/>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49531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Small">
    <p:spTree>
      <p:nvGrpSpPr>
        <p:cNvPr id="1" name=""/>
        <p:cNvGrpSpPr/>
        <p:nvPr/>
      </p:nvGrpSpPr>
      <p:grpSpPr>
        <a:xfrm>
          <a:off x="0" y="0"/>
          <a:ext cx="0" cy="0"/>
          <a:chOff x="0" y="0"/>
          <a:chExt cx="0" cy="0"/>
        </a:xfrm>
      </p:grpSpPr>
      <p:sp>
        <p:nvSpPr>
          <p:cNvPr id="3" name="Content" descr="Slide Content"/>
          <p:cNvSpPr>
            <a:spLocks noGrp="1"/>
          </p:cNvSpPr>
          <p:nvPr>
            <p:ph idx="1" hasCustomPrompt="1"/>
          </p:nvPr>
        </p:nvSpPr>
        <p:spPr>
          <a:xfrm>
            <a:off x="302764" y="1384830"/>
            <a:ext cx="5214593" cy="4779963"/>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5955904" y="329795"/>
            <a:ext cx="2881260" cy="5826530"/>
          </a:xfrm>
          <a:prstGeom prst="roundRect">
            <a:avLst>
              <a:gd name="adj" fmla="val 6289"/>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dirty="0"/>
          </a:p>
        </p:txBody>
      </p:sp>
      <p:sp>
        <p:nvSpPr>
          <p:cNvPr id="12" name="Footer" descr="Footer Text">
            <a:extLst>
              <a:ext uri="{FF2B5EF4-FFF2-40B4-BE49-F238E27FC236}">
                <a16:creationId xmlns:a16="http://schemas.microsoft.com/office/drawing/2014/main" id="{D02DB09E-BF2C-065D-13E6-2C32BFC50F7A}"/>
              </a:ext>
            </a:extLst>
          </p:cNvPr>
          <p:cNvSpPr>
            <a:spLocks noGrp="1"/>
          </p:cNvSpPr>
          <p:nvPr>
            <p:ph type="ftr" sz="quarter" idx="14"/>
          </p:nvPr>
        </p:nvSpPr>
        <p:spPr>
          <a:xfrm>
            <a:off x="4572000" y="6343651"/>
            <a:ext cx="4054924" cy="365125"/>
          </a:xfrm>
        </p:spPr>
        <p:txBody>
          <a:bodyPr/>
          <a:lstStyle/>
          <a:p>
            <a:r>
              <a:rPr lang="en-US"/>
              <a:t>Replace this copy on all slides via Insert &gt; Header &amp; Footer </a:t>
            </a:r>
            <a:endParaRPr lang="en-AU" dirty="0"/>
          </a:p>
        </p:txBody>
      </p:sp>
      <p:sp>
        <p:nvSpPr>
          <p:cNvPr id="13" name="Slide Number" descr="Page Number">
            <a:extLst>
              <a:ext uri="{FF2B5EF4-FFF2-40B4-BE49-F238E27FC236}">
                <a16:creationId xmlns:a16="http://schemas.microsoft.com/office/drawing/2014/main" id="{859F2CCA-1015-4767-2E0E-FFFE37AA0F1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
        <p:nvSpPr>
          <p:cNvPr id="2" name="Title 1">
            <a:extLst>
              <a:ext uri="{FF2B5EF4-FFF2-40B4-BE49-F238E27FC236}">
                <a16:creationId xmlns:a16="http://schemas.microsoft.com/office/drawing/2014/main" id="{41EA2704-9A8F-D0D9-2F51-35706A6DBA30}"/>
              </a:ext>
            </a:extLst>
          </p:cNvPr>
          <p:cNvSpPr>
            <a:spLocks noGrp="1"/>
          </p:cNvSpPr>
          <p:nvPr>
            <p:ph type="title"/>
          </p:nvPr>
        </p:nvSpPr>
        <p:spPr>
          <a:xfrm>
            <a:off x="302765" y="540000"/>
            <a:ext cx="5214593" cy="635011"/>
          </a:xfrm>
        </p:spPr>
        <p:txBody>
          <a:bodyPr/>
          <a:lstStyle/>
          <a:p>
            <a:r>
              <a:rPr lang="en-US"/>
              <a:t>Click to edit Master title style</a:t>
            </a:r>
            <a:endParaRPr lang="en-AU" dirty="0"/>
          </a:p>
        </p:txBody>
      </p:sp>
    </p:spTree>
    <p:extLst>
      <p:ext uri="{BB962C8B-B14F-4D97-AF65-F5344CB8AC3E}">
        <p14:creationId xmlns:p14="http://schemas.microsoft.com/office/powerpoint/2010/main" val="2366311522"/>
      </p:ext>
    </p:extLst>
  </p:cSld>
  <p:clrMapOvr>
    <a:masterClrMapping/>
  </p:clrMapOvr>
  <p:extLst>
    <p:ext uri="{DCECCB84-F9BA-43D5-87BE-67443E8EF086}">
      <p15:sldGuideLst xmlns:p15="http://schemas.microsoft.com/office/powerpoint/2012/main">
        <p15:guide id="3" pos="3748" userDrawn="1">
          <p15:clr>
            <a:srgbClr val="F26B43"/>
          </p15:clr>
        </p15:guide>
        <p15:guide id="4" pos="3476"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Medium">
    <p:spTree>
      <p:nvGrpSpPr>
        <p:cNvPr id="1" name=""/>
        <p:cNvGrpSpPr/>
        <p:nvPr/>
      </p:nvGrpSpPr>
      <p:grpSpPr>
        <a:xfrm>
          <a:off x="0" y="0"/>
          <a:ext cx="0" cy="0"/>
          <a:chOff x="0" y="0"/>
          <a:chExt cx="0" cy="0"/>
        </a:xfrm>
      </p:grpSpPr>
      <p:sp>
        <p:nvSpPr>
          <p:cNvPr id="3" name="Content" descr="Slide Content"/>
          <p:cNvSpPr>
            <a:spLocks noGrp="1"/>
          </p:cNvSpPr>
          <p:nvPr>
            <p:ph idx="1" hasCustomPrompt="1"/>
          </p:nvPr>
        </p:nvSpPr>
        <p:spPr>
          <a:xfrm>
            <a:off x="307630" y="1384830"/>
            <a:ext cx="3805583" cy="4769832"/>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4572001" y="329795"/>
            <a:ext cx="4265163" cy="5824867"/>
          </a:xfrm>
          <a:prstGeom prst="roundRect">
            <a:avLst>
              <a:gd name="adj" fmla="val 4334"/>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7" name="Footer" descr="Footer Text">
            <a:extLst>
              <a:ext uri="{FF2B5EF4-FFF2-40B4-BE49-F238E27FC236}">
                <a16:creationId xmlns:a16="http://schemas.microsoft.com/office/drawing/2014/main" id="{85535003-5282-A97D-4259-E5661F0A2475}"/>
              </a:ext>
            </a:extLst>
          </p:cNvPr>
          <p:cNvSpPr>
            <a:spLocks noGrp="1"/>
          </p:cNvSpPr>
          <p:nvPr>
            <p:ph type="ftr" sz="quarter" idx="14"/>
          </p:nvPr>
        </p:nvSpPr>
        <p:spPr>
          <a:xfrm>
            <a:off x="4572000" y="6343651"/>
            <a:ext cx="4054924" cy="365125"/>
          </a:xfrm>
        </p:spPr>
        <p:txBody>
          <a:bodyPr/>
          <a:lstStyle/>
          <a:p>
            <a:r>
              <a:rPr lang="en-US"/>
              <a:t>Replace this copy on all slides via Insert &gt; Header &amp; Footer </a:t>
            </a:r>
            <a:endParaRPr lang="en-AU" dirty="0"/>
          </a:p>
        </p:txBody>
      </p:sp>
      <p:sp>
        <p:nvSpPr>
          <p:cNvPr id="8" name="Slide Number" descr="Page Number">
            <a:extLst>
              <a:ext uri="{FF2B5EF4-FFF2-40B4-BE49-F238E27FC236}">
                <a16:creationId xmlns:a16="http://schemas.microsoft.com/office/drawing/2014/main" id="{0EE56FD5-DB52-1370-6DAC-1AFB7694777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
        <p:nvSpPr>
          <p:cNvPr id="2" name="Title 1">
            <a:extLst>
              <a:ext uri="{FF2B5EF4-FFF2-40B4-BE49-F238E27FC236}">
                <a16:creationId xmlns:a16="http://schemas.microsoft.com/office/drawing/2014/main" id="{BD843F73-363E-6E5D-FBCE-CE443A54BCDE}"/>
              </a:ext>
            </a:extLst>
          </p:cNvPr>
          <p:cNvSpPr>
            <a:spLocks noGrp="1"/>
          </p:cNvSpPr>
          <p:nvPr>
            <p:ph type="title"/>
          </p:nvPr>
        </p:nvSpPr>
        <p:spPr>
          <a:xfrm>
            <a:off x="302764" y="540000"/>
            <a:ext cx="4265163" cy="635011"/>
          </a:xfrm>
        </p:spPr>
        <p:txBody>
          <a:bodyPr/>
          <a:lstStyle/>
          <a:p>
            <a:r>
              <a:rPr lang="en-US"/>
              <a:t>Click to edit Master title style</a:t>
            </a:r>
            <a:endParaRPr lang="en-AU"/>
          </a:p>
        </p:txBody>
      </p:sp>
    </p:spTree>
    <p:extLst>
      <p:ext uri="{BB962C8B-B14F-4D97-AF65-F5344CB8AC3E}">
        <p14:creationId xmlns:p14="http://schemas.microsoft.com/office/powerpoint/2010/main" val="1517284549"/>
      </p:ext>
    </p:extLst>
  </p:cSld>
  <p:clrMapOvr>
    <a:masterClrMapping/>
  </p:clrMapOvr>
  <p:extLst>
    <p:ext uri="{DCECCB84-F9BA-43D5-87BE-67443E8EF086}">
      <p15:sldGuideLst xmlns:p15="http://schemas.microsoft.com/office/powerpoint/2012/main">
        <p15:guide id="3" pos="2591" userDrawn="1">
          <p15:clr>
            <a:srgbClr val="F26B43"/>
          </p15:clr>
        </p15:guide>
        <p15:guide id="4" pos="2880"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icture Large">
    <p:spTree>
      <p:nvGrpSpPr>
        <p:cNvPr id="1" name=""/>
        <p:cNvGrpSpPr/>
        <p:nvPr/>
      </p:nvGrpSpPr>
      <p:grpSpPr>
        <a:xfrm>
          <a:off x="0" y="0"/>
          <a:ext cx="0" cy="0"/>
          <a:chOff x="0" y="0"/>
          <a:chExt cx="0" cy="0"/>
        </a:xfrm>
      </p:grpSpPr>
      <p:sp>
        <p:nvSpPr>
          <p:cNvPr id="3" name="Content" descr="Slide Content"/>
          <p:cNvSpPr>
            <a:spLocks noGrp="1"/>
          </p:cNvSpPr>
          <p:nvPr>
            <p:ph idx="1" hasCustomPrompt="1"/>
          </p:nvPr>
        </p:nvSpPr>
        <p:spPr>
          <a:xfrm>
            <a:off x="302765" y="1384830"/>
            <a:ext cx="2054438" cy="4771495"/>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2793005" y="329795"/>
            <a:ext cx="6044159" cy="5826532"/>
          </a:xfrm>
          <a:prstGeom prst="roundRect">
            <a:avLst>
              <a:gd name="adj" fmla="val 2792"/>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9" name="Footer" descr="Footer Text">
            <a:extLst>
              <a:ext uri="{FF2B5EF4-FFF2-40B4-BE49-F238E27FC236}">
                <a16:creationId xmlns:a16="http://schemas.microsoft.com/office/drawing/2014/main" id="{69C23EEA-6321-5E48-6A47-2F4BCCCF2634}"/>
              </a:ext>
            </a:extLst>
          </p:cNvPr>
          <p:cNvSpPr>
            <a:spLocks noGrp="1"/>
          </p:cNvSpPr>
          <p:nvPr>
            <p:ph type="ftr" sz="quarter" idx="14"/>
          </p:nvPr>
        </p:nvSpPr>
        <p:spPr>
          <a:xfrm>
            <a:off x="4572000" y="6343651"/>
            <a:ext cx="4054924" cy="365125"/>
          </a:xfrm>
        </p:spPr>
        <p:txBody>
          <a:bodyPr/>
          <a:lstStyle/>
          <a:p>
            <a:r>
              <a:rPr lang="en-US"/>
              <a:t>Replace this copy on all slides via Insert &gt; Header &amp; Footer </a:t>
            </a:r>
            <a:endParaRPr lang="en-AU" dirty="0"/>
          </a:p>
        </p:txBody>
      </p:sp>
      <p:sp>
        <p:nvSpPr>
          <p:cNvPr id="11" name="Slide Number" descr="Page Number">
            <a:extLst>
              <a:ext uri="{FF2B5EF4-FFF2-40B4-BE49-F238E27FC236}">
                <a16:creationId xmlns:a16="http://schemas.microsoft.com/office/drawing/2014/main" id="{501145B1-1C2C-B355-ECF8-2B7A45275610}"/>
              </a:ext>
            </a:extLst>
          </p:cNvPr>
          <p:cNvSpPr>
            <a:spLocks noGrp="1"/>
          </p:cNvSpPr>
          <p:nvPr>
            <p:ph type="sldNum" sz="quarter" idx="15"/>
          </p:nvPr>
        </p:nvSpPr>
        <p:spPr/>
        <p:txBody>
          <a:bodyPr/>
          <a:lstStyle/>
          <a:p>
            <a:fld id="{332C3882-8AEC-4285-98B7-7208BE65C19E}" type="slidenum">
              <a:rPr lang="en-AU" smtClean="0"/>
              <a:pPr/>
              <a:t>‹#›</a:t>
            </a:fld>
            <a:endParaRPr lang="en-AU" dirty="0"/>
          </a:p>
        </p:txBody>
      </p:sp>
      <p:sp>
        <p:nvSpPr>
          <p:cNvPr id="2" name="Title 1">
            <a:extLst>
              <a:ext uri="{FF2B5EF4-FFF2-40B4-BE49-F238E27FC236}">
                <a16:creationId xmlns:a16="http://schemas.microsoft.com/office/drawing/2014/main" id="{21398F95-84E3-6C92-2431-CFFB935F745E}"/>
              </a:ext>
            </a:extLst>
          </p:cNvPr>
          <p:cNvSpPr>
            <a:spLocks noGrp="1"/>
          </p:cNvSpPr>
          <p:nvPr>
            <p:ph type="title" hasCustomPrompt="1"/>
          </p:nvPr>
        </p:nvSpPr>
        <p:spPr>
          <a:xfrm>
            <a:off x="302764" y="540000"/>
            <a:ext cx="2054175" cy="635011"/>
          </a:xfrm>
        </p:spPr>
        <p:txBody>
          <a:bodyPr/>
          <a:lstStyle>
            <a:lvl1pPr>
              <a:defRPr/>
            </a:lvl1pPr>
          </a:lstStyle>
          <a:p>
            <a:r>
              <a:rPr lang="en-US" dirty="0"/>
              <a:t>Page title</a:t>
            </a:r>
            <a:endParaRPr lang="en-AU" dirty="0"/>
          </a:p>
        </p:txBody>
      </p:sp>
    </p:spTree>
    <p:extLst>
      <p:ext uri="{BB962C8B-B14F-4D97-AF65-F5344CB8AC3E}">
        <p14:creationId xmlns:p14="http://schemas.microsoft.com/office/powerpoint/2010/main" val="3618296804"/>
      </p:ext>
    </p:extLst>
  </p:cSld>
  <p:clrMapOvr>
    <a:masterClrMapping/>
  </p:clrMapOvr>
  <p:extLst>
    <p:ext uri="{DCECCB84-F9BA-43D5-87BE-67443E8EF086}">
      <p15:sldGuideLst xmlns:p15="http://schemas.microsoft.com/office/powerpoint/2012/main">
        <p15:guide id="5" pos="1758" userDrawn="1">
          <p15:clr>
            <a:srgbClr val="F26B43"/>
          </p15:clr>
        </p15:guide>
        <p15:guide id="6" pos="1485"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Picture 2 ">
    <p:spTree>
      <p:nvGrpSpPr>
        <p:cNvPr id="1" name=""/>
        <p:cNvGrpSpPr/>
        <p:nvPr/>
      </p:nvGrpSpPr>
      <p:grpSpPr>
        <a:xfrm>
          <a:off x="0" y="0"/>
          <a:ext cx="0" cy="0"/>
          <a:chOff x="0" y="0"/>
          <a:chExt cx="0" cy="0"/>
        </a:xfrm>
      </p:grpSpPr>
      <p:sp>
        <p:nvSpPr>
          <p:cNvPr id="8" name="Content" descr="Slide Content">
            <a:extLst>
              <a:ext uri="{FF2B5EF4-FFF2-40B4-BE49-F238E27FC236}">
                <a16:creationId xmlns:a16="http://schemas.microsoft.com/office/drawing/2014/main" id="{35A5B4C8-226E-562A-5D08-DAB522DB98CF}"/>
              </a:ext>
            </a:extLst>
          </p:cNvPr>
          <p:cNvSpPr>
            <a:spLocks noGrp="1"/>
          </p:cNvSpPr>
          <p:nvPr>
            <p:ph idx="1" hasCustomPrompt="1"/>
          </p:nvPr>
        </p:nvSpPr>
        <p:spPr>
          <a:xfrm>
            <a:off x="302764" y="1366840"/>
            <a:ext cx="2049413" cy="4789485"/>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9" name="Picture 1" descr="Image placeholder box. Click on the icon in the center of the box to insert an image from you files.">
            <a:extLst>
              <a:ext uri="{FF2B5EF4-FFF2-40B4-BE49-F238E27FC236}">
                <a16:creationId xmlns:a16="http://schemas.microsoft.com/office/drawing/2014/main" id="{11F36B48-FADA-99DD-A982-5C7EC876BB7A}"/>
              </a:ext>
            </a:extLst>
          </p:cNvPr>
          <p:cNvSpPr>
            <a:spLocks noGrp="1"/>
          </p:cNvSpPr>
          <p:nvPr>
            <p:ph type="pic" sz="quarter" idx="13"/>
          </p:nvPr>
        </p:nvSpPr>
        <p:spPr>
          <a:xfrm>
            <a:off x="2790040" y="329796"/>
            <a:ext cx="3023782" cy="5826204"/>
          </a:xfrm>
          <a:prstGeom prst="roundRect">
            <a:avLst>
              <a:gd name="adj" fmla="val 3836"/>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10" name="Picture 2" descr="Image placeholder box. Click on the icon in the center of the box to insert an image from you files.">
            <a:extLst>
              <a:ext uri="{FF2B5EF4-FFF2-40B4-BE49-F238E27FC236}">
                <a16:creationId xmlns:a16="http://schemas.microsoft.com/office/drawing/2014/main" id="{D8230C18-0DE0-A24F-81AC-3BFDA5BF2AE6}"/>
              </a:ext>
            </a:extLst>
          </p:cNvPr>
          <p:cNvSpPr>
            <a:spLocks noGrp="1"/>
          </p:cNvSpPr>
          <p:nvPr>
            <p:ph type="pic" sz="quarter" idx="14"/>
          </p:nvPr>
        </p:nvSpPr>
        <p:spPr>
          <a:xfrm>
            <a:off x="5922169" y="330200"/>
            <a:ext cx="2914995" cy="5825800"/>
          </a:xfrm>
          <a:prstGeom prst="roundRect">
            <a:avLst>
              <a:gd name="adj" fmla="val 3836"/>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4" name="Footer" descr="Footer Text">
            <a:extLst>
              <a:ext uri="{FF2B5EF4-FFF2-40B4-BE49-F238E27FC236}">
                <a16:creationId xmlns:a16="http://schemas.microsoft.com/office/drawing/2014/main" id="{2871E91C-3952-8F79-172D-474DEB97ADBB}"/>
              </a:ext>
            </a:extLst>
          </p:cNvPr>
          <p:cNvSpPr>
            <a:spLocks noGrp="1"/>
          </p:cNvSpPr>
          <p:nvPr>
            <p:ph type="ftr" sz="quarter" idx="15"/>
          </p:nvPr>
        </p:nvSpPr>
        <p:spPr>
          <a:xfrm>
            <a:off x="4572000" y="6343651"/>
            <a:ext cx="4054924" cy="365125"/>
          </a:xfrm>
        </p:spPr>
        <p:txBody>
          <a:bodyPr/>
          <a:lstStyle/>
          <a:p>
            <a:r>
              <a:rPr lang="en-US"/>
              <a:t>Replace this copy on all slides via Insert &gt; Header &amp; Footer </a:t>
            </a:r>
            <a:endParaRPr lang="en-AU" dirty="0"/>
          </a:p>
        </p:txBody>
      </p:sp>
      <p:sp>
        <p:nvSpPr>
          <p:cNvPr id="5" name="Slide Number" descr="Page Number">
            <a:extLst>
              <a:ext uri="{FF2B5EF4-FFF2-40B4-BE49-F238E27FC236}">
                <a16:creationId xmlns:a16="http://schemas.microsoft.com/office/drawing/2014/main" id="{DBD233F3-578E-BFD9-A17E-D332024D6EF3}"/>
              </a:ext>
            </a:extLst>
          </p:cNvPr>
          <p:cNvSpPr>
            <a:spLocks noGrp="1"/>
          </p:cNvSpPr>
          <p:nvPr>
            <p:ph type="sldNum" sz="quarter" idx="16"/>
          </p:nvPr>
        </p:nvSpPr>
        <p:spPr/>
        <p:txBody>
          <a:bodyPr/>
          <a:lstStyle/>
          <a:p>
            <a:fld id="{332C3882-8AEC-4285-98B7-7208BE65C19E}" type="slidenum">
              <a:rPr lang="en-AU" smtClean="0"/>
              <a:pPr/>
              <a:t>‹#›</a:t>
            </a:fld>
            <a:endParaRPr lang="en-AU" dirty="0"/>
          </a:p>
        </p:txBody>
      </p:sp>
      <p:sp>
        <p:nvSpPr>
          <p:cNvPr id="3" name="Title 2">
            <a:extLst>
              <a:ext uri="{FF2B5EF4-FFF2-40B4-BE49-F238E27FC236}">
                <a16:creationId xmlns:a16="http://schemas.microsoft.com/office/drawing/2014/main" id="{44804EED-5EF3-DD22-CD56-8DB95FF4C46C}"/>
              </a:ext>
            </a:extLst>
          </p:cNvPr>
          <p:cNvSpPr>
            <a:spLocks noGrp="1"/>
          </p:cNvSpPr>
          <p:nvPr>
            <p:ph type="title"/>
          </p:nvPr>
        </p:nvSpPr>
        <p:spPr>
          <a:xfrm>
            <a:off x="302764" y="540000"/>
            <a:ext cx="2049413" cy="635011"/>
          </a:xfrm>
        </p:spPr>
        <p:txBody>
          <a:bodyPr/>
          <a:lstStyle/>
          <a:p>
            <a:r>
              <a:rPr lang="en-US"/>
              <a:t>Click to edit Master title style</a:t>
            </a:r>
            <a:endParaRPr lang="en-AU" dirty="0"/>
          </a:p>
        </p:txBody>
      </p:sp>
    </p:spTree>
    <p:extLst>
      <p:ext uri="{BB962C8B-B14F-4D97-AF65-F5344CB8AC3E}">
        <p14:creationId xmlns:p14="http://schemas.microsoft.com/office/powerpoint/2010/main" val="1681947091"/>
      </p:ext>
    </p:extLst>
  </p:cSld>
  <p:clrMapOvr>
    <a:masterClrMapping/>
  </p:clrMapOvr>
  <p:extLst>
    <p:ext uri="{DCECCB84-F9BA-43D5-87BE-67443E8EF086}">
      <p15:sldGuideLst xmlns:p15="http://schemas.microsoft.com/office/powerpoint/2012/main">
        <p15:guide id="5" pos="1758" userDrawn="1">
          <p15:clr>
            <a:srgbClr val="F26B43"/>
          </p15:clr>
        </p15:guide>
        <p15:guide id="6" pos="3662" userDrawn="1">
          <p15:clr>
            <a:srgbClr val="F26B43"/>
          </p15:clr>
        </p15:guide>
        <p15:guide id="7" pos="3731" userDrawn="1">
          <p15:clr>
            <a:srgbClr val="F26B43"/>
          </p15:clr>
        </p15:guide>
        <p15:guide id="8" pos="1485"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Small + Content">
    <p:spTree>
      <p:nvGrpSpPr>
        <p:cNvPr id="1" name=""/>
        <p:cNvGrpSpPr/>
        <p:nvPr/>
      </p:nvGrpSpPr>
      <p:grpSpPr>
        <a:xfrm>
          <a:off x="0" y="0"/>
          <a:ext cx="0" cy="0"/>
          <a:chOff x="0" y="0"/>
          <a:chExt cx="0" cy="0"/>
        </a:xfrm>
      </p:grpSpPr>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302765" y="329795"/>
            <a:ext cx="2946452" cy="5826530"/>
          </a:xfrm>
          <a:prstGeom prst="roundRect">
            <a:avLst>
              <a:gd name="adj" fmla="val 4246"/>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4" name="Title" descr="Slide Title">
            <a:extLst>
              <a:ext uri="{FF2B5EF4-FFF2-40B4-BE49-F238E27FC236}">
                <a16:creationId xmlns:a16="http://schemas.microsoft.com/office/drawing/2014/main" id="{40B57FC4-8670-85C3-3991-367ADBE4EDB7}"/>
              </a:ext>
            </a:extLst>
          </p:cNvPr>
          <p:cNvSpPr>
            <a:spLocks noGrp="1"/>
          </p:cNvSpPr>
          <p:nvPr>
            <p:ph type="title"/>
          </p:nvPr>
        </p:nvSpPr>
        <p:spPr>
          <a:xfrm>
            <a:off x="3465910" y="540000"/>
            <a:ext cx="5371253" cy="648000"/>
          </a:xfrm>
        </p:spPr>
        <p:txBody>
          <a:bodyPr/>
          <a:lstStyle/>
          <a:p>
            <a:r>
              <a:rPr lang="en-US"/>
              <a:t>Click to edit Master title style</a:t>
            </a:r>
            <a:endParaRPr lang="en-AU" dirty="0"/>
          </a:p>
        </p:txBody>
      </p:sp>
      <p:sp>
        <p:nvSpPr>
          <p:cNvPr id="3" name="Content" descr="Slide Content"/>
          <p:cNvSpPr>
            <a:spLocks noGrp="1"/>
          </p:cNvSpPr>
          <p:nvPr>
            <p:ph idx="1" hasCustomPrompt="1"/>
          </p:nvPr>
        </p:nvSpPr>
        <p:spPr>
          <a:xfrm>
            <a:off x="3466181" y="1376363"/>
            <a:ext cx="5370983" cy="4779962"/>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2" name="Footer" descr="Footer Text">
            <a:extLst>
              <a:ext uri="{FF2B5EF4-FFF2-40B4-BE49-F238E27FC236}">
                <a16:creationId xmlns:a16="http://schemas.microsoft.com/office/drawing/2014/main" id="{D02DB09E-BF2C-065D-13E6-2C32BFC50F7A}"/>
              </a:ext>
            </a:extLst>
          </p:cNvPr>
          <p:cNvSpPr>
            <a:spLocks noGrp="1"/>
          </p:cNvSpPr>
          <p:nvPr>
            <p:ph type="ftr" sz="quarter" idx="14"/>
          </p:nvPr>
        </p:nvSpPr>
        <p:spPr>
          <a:xfrm>
            <a:off x="4572000" y="6343651"/>
            <a:ext cx="4054924" cy="365125"/>
          </a:xfrm>
        </p:spPr>
        <p:txBody>
          <a:bodyPr/>
          <a:lstStyle/>
          <a:p>
            <a:r>
              <a:rPr lang="en-US"/>
              <a:t>Replace this copy on all slides via Insert &gt; Header &amp; Footer </a:t>
            </a:r>
            <a:endParaRPr lang="en-AU" dirty="0"/>
          </a:p>
        </p:txBody>
      </p:sp>
      <p:sp>
        <p:nvSpPr>
          <p:cNvPr id="13" name="Slide Number" descr="Page Number">
            <a:extLst>
              <a:ext uri="{FF2B5EF4-FFF2-40B4-BE49-F238E27FC236}">
                <a16:creationId xmlns:a16="http://schemas.microsoft.com/office/drawing/2014/main" id="{859F2CCA-1015-4767-2E0E-FFFE37AA0F1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2294951847"/>
      </p:ext>
    </p:extLst>
  </p:cSld>
  <p:clrMapOvr>
    <a:masterClrMapping/>
  </p:clrMapOvr>
  <p:extLst>
    <p:ext uri="{DCECCB84-F9BA-43D5-87BE-67443E8EF086}">
      <p15:sldGuideLst xmlns:p15="http://schemas.microsoft.com/office/powerpoint/2012/main">
        <p15:guide id="3" pos="2183" userDrawn="1">
          <p15:clr>
            <a:srgbClr val="F26B43"/>
          </p15:clr>
        </p15:guide>
        <p15:guide id="4" pos="2047"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Medium + 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AB80810F-64EB-BA86-3DF6-16BB4EF0333E}"/>
              </a:ext>
            </a:extLst>
          </p:cNvPr>
          <p:cNvSpPr>
            <a:spLocks noGrp="1"/>
          </p:cNvSpPr>
          <p:nvPr>
            <p:ph type="title"/>
          </p:nvPr>
        </p:nvSpPr>
        <p:spPr>
          <a:xfrm>
            <a:off x="4785910" y="540000"/>
            <a:ext cx="4051254" cy="648000"/>
          </a:xfrm>
        </p:spPr>
        <p:txBody>
          <a:bodyPr/>
          <a:lstStyle/>
          <a:p>
            <a:r>
              <a:rPr lang="en-US"/>
              <a:t>Click to edit Master title style</a:t>
            </a:r>
            <a:endParaRPr lang="en-AU" dirty="0"/>
          </a:p>
        </p:txBody>
      </p:sp>
      <p:sp>
        <p:nvSpPr>
          <p:cNvPr id="3" name="Content" descr="Slide Content"/>
          <p:cNvSpPr>
            <a:spLocks noGrp="1"/>
          </p:cNvSpPr>
          <p:nvPr>
            <p:ph idx="1" hasCustomPrompt="1"/>
          </p:nvPr>
        </p:nvSpPr>
        <p:spPr>
          <a:xfrm>
            <a:off x="4786313" y="1376363"/>
            <a:ext cx="4050851" cy="4779962"/>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2" name="Picture" descr="Image placeholder box. Click on the icon in the center of the box to insert an image from you files.">
            <a:extLst>
              <a:ext uri="{FF2B5EF4-FFF2-40B4-BE49-F238E27FC236}">
                <a16:creationId xmlns:a16="http://schemas.microsoft.com/office/drawing/2014/main" id="{D52D0C8A-6A8B-76C6-A0A8-A492508B3B7C}"/>
              </a:ext>
            </a:extLst>
          </p:cNvPr>
          <p:cNvSpPr>
            <a:spLocks noGrp="1"/>
          </p:cNvSpPr>
          <p:nvPr>
            <p:ph type="pic" sz="quarter" idx="13"/>
          </p:nvPr>
        </p:nvSpPr>
        <p:spPr>
          <a:xfrm>
            <a:off x="302763" y="329795"/>
            <a:ext cx="4259054" cy="5824867"/>
          </a:xfrm>
          <a:prstGeom prst="roundRect">
            <a:avLst>
              <a:gd name="adj" fmla="val 3395"/>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7" name="Footer" descr="Footer Text">
            <a:extLst>
              <a:ext uri="{FF2B5EF4-FFF2-40B4-BE49-F238E27FC236}">
                <a16:creationId xmlns:a16="http://schemas.microsoft.com/office/drawing/2014/main" id="{85535003-5282-A97D-4259-E5661F0A2475}"/>
              </a:ext>
            </a:extLst>
          </p:cNvPr>
          <p:cNvSpPr>
            <a:spLocks noGrp="1"/>
          </p:cNvSpPr>
          <p:nvPr>
            <p:ph type="ftr" sz="quarter" idx="14"/>
          </p:nvPr>
        </p:nvSpPr>
        <p:spPr>
          <a:xfrm>
            <a:off x="4785910" y="6343651"/>
            <a:ext cx="3841014" cy="365125"/>
          </a:xfrm>
        </p:spPr>
        <p:txBody>
          <a:bodyPr/>
          <a:lstStyle/>
          <a:p>
            <a:r>
              <a:rPr lang="en-US"/>
              <a:t>Replace this copy on all slides via Insert &gt; Header &amp; Footer </a:t>
            </a:r>
            <a:endParaRPr lang="en-AU" dirty="0"/>
          </a:p>
        </p:txBody>
      </p:sp>
      <p:sp>
        <p:nvSpPr>
          <p:cNvPr id="8" name="Slide Number" descr="Page Number">
            <a:extLst>
              <a:ext uri="{FF2B5EF4-FFF2-40B4-BE49-F238E27FC236}">
                <a16:creationId xmlns:a16="http://schemas.microsoft.com/office/drawing/2014/main" id="{0EE56FD5-DB52-1370-6DAC-1AFB7694777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634755021"/>
      </p:ext>
    </p:extLst>
  </p:cSld>
  <p:clrMapOvr>
    <a:masterClrMapping/>
  </p:clrMapOvr>
  <p:extLst>
    <p:ext uri="{DCECCB84-F9BA-43D5-87BE-67443E8EF086}">
      <p15:sldGuideLst xmlns:p15="http://schemas.microsoft.com/office/powerpoint/2012/main">
        <p15:guide id="3" pos="3016" userDrawn="1">
          <p15:clr>
            <a:srgbClr val="F26B43"/>
          </p15:clr>
        </p15:guide>
        <p15:guide id="4" pos="2874"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Large + 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3566FE1D-2CD2-D83B-783B-D0AC0D45B624}"/>
              </a:ext>
            </a:extLst>
          </p:cNvPr>
          <p:cNvSpPr>
            <a:spLocks noGrp="1"/>
          </p:cNvSpPr>
          <p:nvPr>
            <p:ph type="title" hasCustomPrompt="1"/>
          </p:nvPr>
        </p:nvSpPr>
        <p:spPr>
          <a:xfrm>
            <a:off x="6543676" y="540000"/>
            <a:ext cx="2293488" cy="648000"/>
          </a:xfrm>
        </p:spPr>
        <p:txBody>
          <a:bodyPr/>
          <a:lstStyle>
            <a:lvl1pPr>
              <a:defRPr/>
            </a:lvl1pPr>
          </a:lstStyle>
          <a:p>
            <a:r>
              <a:rPr lang="en-US" dirty="0"/>
              <a:t>Page title</a:t>
            </a:r>
            <a:endParaRPr lang="en-AU" dirty="0"/>
          </a:p>
        </p:txBody>
      </p:sp>
      <p:sp>
        <p:nvSpPr>
          <p:cNvPr id="3" name="Content" descr="Slide Content"/>
          <p:cNvSpPr>
            <a:spLocks noGrp="1"/>
          </p:cNvSpPr>
          <p:nvPr>
            <p:ph idx="1" hasCustomPrompt="1"/>
          </p:nvPr>
        </p:nvSpPr>
        <p:spPr>
          <a:xfrm>
            <a:off x="6543676" y="1376989"/>
            <a:ext cx="2293488" cy="4777673"/>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302765" y="329795"/>
            <a:ext cx="6032978" cy="5824867"/>
          </a:xfrm>
          <a:prstGeom prst="roundRect">
            <a:avLst>
              <a:gd name="adj" fmla="val 2763"/>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dirty="0"/>
          </a:p>
        </p:txBody>
      </p:sp>
      <p:sp>
        <p:nvSpPr>
          <p:cNvPr id="9" name="Footer" descr="Footer Text">
            <a:extLst>
              <a:ext uri="{FF2B5EF4-FFF2-40B4-BE49-F238E27FC236}">
                <a16:creationId xmlns:a16="http://schemas.microsoft.com/office/drawing/2014/main" id="{69C23EEA-6321-5E48-6A47-2F4BCCCF2634}"/>
              </a:ext>
            </a:extLst>
          </p:cNvPr>
          <p:cNvSpPr>
            <a:spLocks noGrp="1"/>
          </p:cNvSpPr>
          <p:nvPr>
            <p:ph type="ftr" sz="quarter" idx="14"/>
          </p:nvPr>
        </p:nvSpPr>
        <p:spPr>
          <a:xfrm>
            <a:off x="4572000" y="6343651"/>
            <a:ext cx="4054924" cy="365125"/>
          </a:xfrm>
        </p:spPr>
        <p:txBody>
          <a:bodyPr/>
          <a:lstStyle/>
          <a:p>
            <a:r>
              <a:rPr lang="en-US"/>
              <a:t>Replace this copy on all slides via Insert &gt; Header &amp; Footer </a:t>
            </a:r>
            <a:endParaRPr lang="en-AU" dirty="0"/>
          </a:p>
        </p:txBody>
      </p:sp>
      <p:sp>
        <p:nvSpPr>
          <p:cNvPr id="11" name="Slide Number" descr="Page Number">
            <a:extLst>
              <a:ext uri="{FF2B5EF4-FFF2-40B4-BE49-F238E27FC236}">
                <a16:creationId xmlns:a16="http://schemas.microsoft.com/office/drawing/2014/main" id="{501145B1-1C2C-B355-ECF8-2B7A45275610}"/>
              </a:ext>
            </a:extLst>
          </p:cNvPr>
          <p:cNvSpPr>
            <a:spLocks noGrp="1"/>
          </p:cNvSpPr>
          <p:nvPr>
            <p:ph type="sldNum" sz="quarter" idx="15"/>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2196168213"/>
      </p:ext>
    </p:extLst>
  </p:cSld>
  <p:clrMapOvr>
    <a:masterClrMapping/>
  </p:clrMapOvr>
  <p:extLst>
    <p:ext uri="{DCECCB84-F9BA-43D5-87BE-67443E8EF086}">
      <p15:sldGuideLst xmlns:p15="http://schemas.microsoft.com/office/powerpoint/2012/main">
        <p15:guide id="5" pos="4122" userDrawn="1">
          <p15:clr>
            <a:srgbClr val="F26B43"/>
          </p15:clr>
        </p15:guide>
        <p15:guide id="6" pos="3991"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square">
    <p:spTree>
      <p:nvGrpSpPr>
        <p:cNvPr id="1" name=""/>
        <p:cNvGrpSpPr/>
        <p:nvPr/>
      </p:nvGrpSpPr>
      <p:grpSpPr>
        <a:xfrm>
          <a:off x="0" y="0"/>
          <a:ext cx="0" cy="0"/>
          <a:chOff x="0" y="0"/>
          <a:chExt cx="0" cy="0"/>
        </a:xfrm>
      </p:grpSpPr>
      <p:sp>
        <p:nvSpPr>
          <p:cNvPr id="2" name="Title" descr="Slide Title"/>
          <p:cNvSpPr>
            <a:spLocks noGrp="1"/>
          </p:cNvSpPr>
          <p:nvPr>
            <p:ph type="title"/>
          </p:nvPr>
        </p:nvSpPr>
        <p:spPr>
          <a:xfrm>
            <a:off x="302764" y="540000"/>
            <a:ext cx="8539266" cy="648000"/>
          </a:xfrm>
        </p:spPr>
        <p:txBody>
          <a:bodyPr/>
          <a:lstStyle/>
          <a:p>
            <a:r>
              <a:rPr lang="en-US"/>
              <a:t>Click to edit Master title style</a:t>
            </a:r>
            <a:endParaRPr lang="en-US" dirty="0"/>
          </a:p>
        </p:txBody>
      </p:sp>
      <p:sp>
        <p:nvSpPr>
          <p:cNvPr id="3" name="Content Box 1" descr="Slide Content - Box 1"/>
          <p:cNvSpPr>
            <a:spLocks noGrp="1"/>
          </p:cNvSpPr>
          <p:nvPr>
            <p:ph idx="1" hasCustomPrompt="1"/>
          </p:nvPr>
        </p:nvSpPr>
        <p:spPr>
          <a:xfrm>
            <a:off x="302764" y="1376363"/>
            <a:ext cx="4084694" cy="2078038"/>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8" name="Content Box 2" descr="Slide Content - Box 3">
            <a:extLst>
              <a:ext uri="{FF2B5EF4-FFF2-40B4-BE49-F238E27FC236}">
                <a16:creationId xmlns:a16="http://schemas.microsoft.com/office/drawing/2014/main" id="{4668F452-1006-A7E2-455D-17730D2162C2}"/>
              </a:ext>
            </a:extLst>
          </p:cNvPr>
          <p:cNvSpPr>
            <a:spLocks noGrp="1"/>
          </p:cNvSpPr>
          <p:nvPr>
            <p:ph idx="13" hasCustomPrompt="1"/>
          </p:nvPr>
        </p:nvSpPr>
        <p:spPr>
          <a:xfrm>
            <a:off x="4756543" y="1376363"/>
            <a:ext cx="4085487" cy="2078038"/>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9" name="Content Box 3" descr="Slide Content - Box 2">
            <a:extLst>
              <a:ext uri="{FF2B5EF4-FFF2-40B4-BE49-F238E27FC236}">
                <a16:creationId xmlns:a16="http://schemas.microsoft.com/office/drawing/2014/main" id="{ECCC0A94-2468-4EB3-E7B9-3CC4F8A7A09D}"/>
              </a:ext>
            </a:extLst>
          </p:cNvPr>
          <p:cNvSpPr>
            <a:spLocks noGrp="1"/>
          </p:cNvSpPr>
          <p:nvPr>
            <p:ph idx="14" hasCustomPrompt="1"/>
          </p:nvPr>
        </p:nvSpPr>
        <p:spPr>
          <a:xfrm>
            <a:off x="302764" y="3861595"/>
            <a:ext cx="4084694" cy="2294731"/>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Content Box 4" descr="Slide Content - Box 4">
            <a:extLst>
              <a:ext uri="{FF2B5EF4-FFF2-40B4-BE49-F238E27FC236}">
                <a16:creationId xmlns:a16="http://schemas.microsoft.com/office/drawing/2014/main" id="{23387232-A70F-60BC-30C1-DEDDCEB4099D}"/>
              </a:ext>
            </a:extLst>
          </p:cNvPr>
          <p:cNvSpPr>
            <a:spLocks noGrp="1"/>
          </p:cNvSpPr>
          <p:nvPr>
            <p:ph idx="15" hasCustomPrompt="1"/>
          </p:nvPr>
        </p:nvSpPr>
        <p:spPr>
          <a:xfrm>
            <a:off x="4757336" y="3861595"/>
            <a:ext cx="4084694" cy="2294731"/>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US" dirty="0"/>
          </a:p>
        </p:txBody>
      </p:sp>
      <p:sp>
        <p:nvSpPr>
          <p:cNvPr id="4" name="Footer" descr="Footer Text">
            <a:extLst>
              <a:ext uri="{FF2B5EF4-FFF2-40B4-BE49-F238E27FC236}">
                <a16:creationId xmlns:a16="http://schemas.microsoft.com/office/drawing/2014/main" id="{D4C93A08-0A75-0E67-351E-7A3BCD0A9EF9}"/>
              </a:ext>
            </a:extLst>
          </p:cNvPr>
          <p:cNvSpPr>
            <a:spLocks noGrp="1"/>
          </p:cNvSpPr>
          <p:nvPr>
            <p:ph type="ftr" sz="quarter" idx="16"/>
          </p:nvPr>
        </p:nvSpPr>
        <p:spPr>
          <a:xfrm>
            <a:off x="4572000" y="6343651"/>
            <a:ext cx="4054924" cy="365125"/>
          </a:xfrm>
        </p:spPr>
        <p:txBody>
          <a:bodyPr/>
          <a:lstStyle/>
          <a:p>
            <a:r>
              <a:rPr lang="en-US"/>
              <a:t>Replace this copy on all slides via Insert &gt; Header &amp; Footer </a:t>
            </a:r>
            <a:endParaRPr lang="en-AU" dirty="0"/>
          </a:p>
        </p:txBody>
      </p:sp>
      <p:sp>
        <p:nvSpPr>
          <p:cNvPr id="5" name="Slide Number" descr="Page Number">
            <a:extLst>
              <a:ext uri="{FF2B5EF4-FFF2-40B4-BE49-F238E27FC236}">
                <a16:creationId xmlns:a16="http://schemas.microsoft.com/office/drawing/2014/main" id="{9E13743F-3939-1CE5-07ED-AECEEC81104B}"/>
              </a:ext>
            </a:extLst>
          </p:cNvPr>
          <p:cNvSpPr>
            <a:spLocks noGrp="1"/>
          </p:cNvSpPr>
          <p:nvPr>
            <p:ph type="sldNum" sz="quarter" idx="17"/>
          </p:nvPr>
        </p:nvSpPr>
        <p:spPr/>
        <p:txBody>
          <a:bodyPr/>
          <a:lstStyle/>
          <a:p>
            <a:fld id="{332C3882-8AEC-4285-98B7-7208BE65C19E}" type="slidenum">
              <a:rPr lang="en-AU" smtClean="0"/>
              <a:pPr/>
              <a:t>‹#›</a:t>
            </a:fld>
            <a:endParaRPr lang="en-AU"/>
          </a:p>
        </p:txBody>
      </p:sp>
    </p:spTree>
    <p:extLst>
      <p:ext uri="{BB962C8B-B14F-4D97-AF65-F5344CB8AC3E}">
        <p14:creationId xmlns:p14="http://schemas.microsoft.com/office/powerpoint/2010/main" val="456672374"/>
      </p:ext>
    </p:extLst>
  </p:cSld>
  <p:clrMapOvr>
    <a:masterClrMapping/>
  </p:clrMapOvr>
  <p:extLst>
    <p:ext uri="{DCECCB84-F9BA-43D5-87BE-67443E8EF086}">
      <p15:sldGuideLst xmlns:p15="http://schemas.microsoft.com/office/powerpoint/2012/main">
        <p15:guide id="5" orient="horz" pos="2183" userDrawn="1">
          <p15:clr>
            <a:srgbClr val="F26B43"/>
          </p15:clr>
        </p15:guide>
        <p15:guide id="6" orient="horz" pos="2432"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descr="Slide Title"/>
          <p:cNvSpPr>
            <a:spLocks noGrp="1"/>
          </p:cNvSpPr>
          <p:nvPr>
            <p:ph type="title"/>
          </p:nvPr>
        </p:nvSpPr>
        <p:spPr>
          <a:xfrm>
            <a:off x="302764" y="536035"/>
            <a:ext cx="8534400" cy="635011"/>
          </a:xfrm>
        </p:spPr>
        <p:txBody>
          <a:bodyPr/>
          <a:lstStyle/>
          <a:p>
            <a:r>
              <a:rPr lang="en-US" noProof="0"/>
              <a:t>Click to edit Master title style</a:t>
            </a:r>
            <a:endParaRPr lang="en-AU" noProof="0" dirty="0"/>
          </a:p>
        </p:txBody>
      </p:sp>
      <p:sp>
        <p:nvSpPr>
          <p:cNvPr id="3" name="Content" descr="Slide Text"/>
          <p:cNvSpPr>
            <a:spLocks noGrp="1"/>
          </p:cNvSpPr>
          <p:nvPr>
            <p:ph idx="1" hasCustomPrompt="1"/>
          </p:nvPr>
        </p:nvSpPr>
        <p:spPr>
          <a:xfrm>
            <a:off x="302764" y="1376363"/>
            <a:ext cx="8534400" cy="4779962"/>
          </a:xfrm>
        </p:spPr>
        <p:txBody>
          <a:bodyPr/>
          <a:lstStyle>
            <a:lvl1pPr>
              <a:defRPr sz="1000"/>
            </a:lvl1pPr>
            <a:lvl2pPr marL="0" indent="0">
              <a:lnSpc>
                <a:spcPct val="100000"/>
              </a:lnSpc>
              <a:spcBef>
                <a:spcPts val="375"/>
              </a:spcBef>
              <a:spcAft>
                <a:spcPts val="375"/>
              </a:spcAft>
              <a:defRPr/>
            </a:lvl2pPr>
            <a:lvl3pPr>
              <a:defRPr sz="1000"/>
            </a:lvl3pPr>
            <a:lvl4pPr>
              <a:defRPr sz="1000"/>
            </a:lvl4pPr>
            <a:lvl5pPr>
              <a:defRPr sz="1000"/>
            </a:lvl5pPr>
            <a:lvl6pPr>
              <a:defRPr sz="1000"/>
            </a:lvl6pPr>
            <a:lvl7pPr>
              <a:defRPr sz="10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4" name="Footer" descr="Footer Text">
            <a:extLst>
              <a:ext uri="{FF2B5EF4-FFF2-40B4-BE49-F238E27FC236}">
                <a16:creationId xmlns:a16="http://schemas.microsoft.com/office/drawing/2014/main" id="{45B42AA4-20EE-CC88-0D79-7BE56E715D88}"/>
              </a:ext>
            </a:extLst>
          </p:cNvPr>
          <p:cNvSpPr>
            <a:spLocks noGrp="1"/>
          </p:cNvSpPr>
          <p:nvPr>
            <p:ph type="ftr" sz="quarter" idx="13"/>
          </p:nvPr>
        </p:nvSpPr>
        <p:spPr>
          <a:xfrm>
            <a:off x="4495797" y="6343651"/>
            <a:ext cx="4122658" cy="365125"/>
          </a:xfrm>
        </p:spPr>
        <p:txBody>
          <a:bodyPr/>
          <a:lstStyle/>
          <a:p>
            <a:r>
              <a:rPr lang="en-US"/>
              <a:t>Replace this copy on all slides via Insert &gt; Header &amp; Footer </a:t>
            </a:r>
            <a:endParaRPr lang="en-AU" dirty="0"/>
          </a:p>
        </p:txBody>
      </p:sp>
      <p:sp>
        <p:nvSpPr>
          <p:cNvPr id="6" name="Slide Number" descr="Page Number">
            <a:extLst>
              <a:ext uri="{C183D7F6-B498-43B3-948B-1728B52AA6E4}">
                <adec:decorative xmlns:adec="http://schemas.microsoft.com/office/drawing/2017/decorative" val="0"/>
              </a:ext>
            </a:extLst>
          </p:cNvPr>
          <p:cNvSpPr>
            <a:spLocks noGrp="1"/>
          </p:cNvSpPr>
          <p:nvPr>
            <p:ph type="sldNum" sz="quarter" idx="12"/>
          </p:nvPr>
        </p:nvSpPr>
        <p:spPr>
          <a:xfrm>
            <a:off x="8635577" y="6343651"/>
            <a:ext cx="197136" cy="365125"/>
          </a:xfrm>
        </p:spPr>
        <p:txBody>
          <a:bodyPr/>
          <a:lstStyle/>
          <a:p>
            <a:fld id="{332C3882-8AEC-4285-98B7-7208BE65C19E}" type="slidenum">
              <a:rPr lang="en-AU" smtClean="0"/>
              <a:t>‹#›</a:t>
            </a:fld>
            <a:endParaRPr lang="en-AU" dirty="0"/>
          </a:p>
        </p:txBody>
      </p:sp>
    </p:spTree>
    <p:extLst>
      <p:ext uri="{BB962C8B-B14F-4D97-AF65-F5344CB8AC3E}">
        <p14:creationId xmlns:p14="http://schemas.microsoft.com/office/powerpoint/2010/main" val="222183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descr="Slide Title"/>
          <p:cNvSpPr>
            <a:spLocks noGrp="1"/>
          </p:cNvSpPr>
          <p:nvPr>
            <p:ph type="title"/>
          </p:nvPr>
        </p:nvSpPr>
        <p:spPr>
          <a:xfrm>
            <a:off x="302764" y="540000"/>
            <a:ext cx="8534400" cy="635011"/>
          </a:xfrm>
        </p:spPr>
        <p:txBody>
          <a:bodyPr/>
          <a:lstStyle/>
          <a:p>
            <a:r>
              <a:rPr lang="en-US"/>
              <a:t>Click to edit Master title style</a:t>
            </a:r>
            <a:endParaRPr lang="en-US" dirty="0"/>
          </a:p>
        </p:txBody>
      </p:sp>
      <p:sp>
        <p:nvSpPr>
          <p:cNvPr id="5" name="Footer" descr="Footer Text">
            <a:extLst>
              <a:ext uri="{FF2B5EF4-FFF2-40B4-BE49-F238E27FC236}">
                <a16:creationId xmlns:a16="http://schemas.microsoft.com/office/drawing/2014/main" id="{637A6D8A-C288-A080-A5D8-DDECEFF43959}"/>
              </a:ext>
            </a:extLst>
          </p:cNvPr>
          <p:cNvSpPr>
            <a:spLocks noGrp="1"/>
          </p:cNvSpPr>
          <p:nvPr>
            <p:ph type="ftr" sz="quarter" idx="16"/>
          </p:nvPr>
        </p:nvSpPr>
        <p:spPr>
          <a:xfrm>
            <a:off x="4504264" y="6343651"/>
            <a:ext cx="4122658" cy="365125"/>
          </a:xfrm>
        </p:spPr>
        <p:txBody>
          <a:bodyPr/>
          <a:lstStyle/>
          <a:p>
            <a:r>
              <a:rPr lang="en-US"/>
              <a:t>Replace this copy on all slides via Insert &gt; Header &amp; Footer </a:t>
            </a:r>
            <a:endParaRPr lang="en-AU" dirty="0"/>
          </a:p>
        </p:txBody>
      </p:sp>
      <p:sp>
        <p:nvSpPr>
          <p:cNvPr id="6" name="Slide Number" descr="Page Number">
            <a:extLst>
              <a:ext uri="{FF2B5EF4-FFF2-40B4-BE49-F238E27FC236}">
                <a16:creationId xmlns:a16="http://schemas.microsoft.com/office/drawing/2014/main" id="{1ECB13D9-9272-56F0-545C-8FA11A00B34E}"/>
              </a:ext>
            </a:extLst>
          </p:cNvPr>
          <p:cNvSpPr>
            <a:spLocks noGrp="1"/>
          </p:cNvSpPr>
          <p:nvPr>
            <p:ph type="sldNum" sz="quarter" idx="17"/>
          </p:nvPr>
        </p:nvSpPr>
        <p:spPr>
          <a:xfrm>
            <a:off x="8635577" y="6343651"/>
            <a:ext cx="197136" cy="365125"/>
          </a:xfrm>
        </p:spPr>
        <p:txBody>
          <a:bodyPr/>
          <a:lstStyle/>
          <a:p>
            <a:fld id="{332C3882-8AEC-4285-98B7-7208BE65C19E}" type="slidenum">
              <a:rPr lang="en-AU" smtClean="0"/>
              <a:pPr/>
              <a:t>‹#›</a:t>
            </a:fld>
            <a:endParaRPr lang="en-AU"/>
          </a:p>
        </p:txBody>
      </p:sp>
    </p:spTree>
    <p:extLst>
      <p:ext uri="{BB962C8B-B14F-4D97-AF65-F5344CB8AC3E}">
        <p14:creationId xmlns:p14="http://schemas.microsoft.com/office/powerpoint/2010/main" val="1746183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 Information 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A36C255-D0AF-4F0E-516B-79B2672DEDED}"/>
              </a:ext>
            </a:extLst>
          </p:cNvPr>
          <p:cNvSpPr>
            <a:spLocks noGrp="1"/>
          </p:cNvSpPr>
          <p:nvPr>
            <p:ph type="title"/>
          </p:nvPr>
        </p:nvSpPr>
        <p:spPr>
          <a:xfrm>
            <a:off x="302764" y="540000"/>
            <a:ext cx="8534400" cy="635011"/>
          </a:xfrm>
        </p:spPr>
        <p:txBody>
          <a:bodyPr/>
          <a:lstStyle/>
          <a:p>
            <a:r>
              <a:rPr lang="en-US"/>
              <a:t>Click to edit Master title style</a:t>
            </a:r>
            <a:endParaRPr lang="en-AU"/>
          </a:p>
        </p:txBody>
      </p:sp>
      <p:sp>
        <p:nvSpPr>
          <p:cNvPr id="17" name="Column 1">
            <a:extLst>
              <a:ext uri="{FF2B5EF4-FFF2-40B4-BE49-F238E27FC236}">
                <a16:creationId xmlns:a16="http://schemas.microsoft.com/office/drawing/2014/main" id="{FF5CC07D-3EF4-3BCD-4B13-2B6B48EFE9BE}"/>
              </a:ext>
            </a:extLst>
          </p:cNvPr>
          <p:cNvSpPr>
            <a:spLocks noGrp="1"/>
          </p:cNvSpPr>
          <p:nvPr>
            <p:ph type="body" sz="quarter" idx="12" hasCustomPrompt="1"/>
          </p:nvPr>
        </p:nvSpPr>
        <p:spPr>
          <a:xfrm>
            <a:off x="302764" y="1580375"/>
            <a:ext cx="2033243"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Column 2">
            <a:extLst>
              <a:ext uri="{FF2B5EF4-FFF2-40B4-BE49-F238E27FC236}">
                <a16:creationId xmlns:a16="http://schemas.microsoft.com/office/drawing/2014/main" id="{743FF2B6-8553-E9C5-F3D5-3B9BF7CD9FBC}"/>
              </a:ext>
            </a:extLst>
          </p:cNvPr>
          <p:cNvSpPr>
            <a:spLocks noGrp="1"/>
          </p:cNvSpPr>
          <p:nvPr>
            <p:ph type="body" sz="quarter" idx="15" hasCustomPrompt="1"/>
          </p:nvPr>
        </p:nvSpPr>
        <p:spPr>
          <a:xfrm>
            <a:off x="2470085" y="1580375"/>
            <a:ext cx="2032036"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Column 3">
            <a:extLst>
              <a:ext uri="{FF2B5EF4-FFF2-40B4-BE49-F238E27FC236}">
                <a16:creationId xmlns:a16="http://schemas.microsoft.com/office/drawing/2014/main" id="{4DAA63C0-48A1-DEF9-FFEC-9A62352BBFA2}"/>
              </a:ext>
            </a:extLst>
          </p:cNvPr>
          <p:cNvSpPr>
            <a:spLocks noGrp="1"/>
          </p:cNvSpPr>
          <p:nvPr>
            <p:ph type="body" sz="quarter" idx="14" hasCustomPrompt="1"/>
          </p:nvPr>
        </p:nvSpPr>
        <p:spPr>
          <a:xfrm>
            <a:off x="4636199" y="1580375"/>
            <a:ext cx="2032036"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Column 4">
            <a:extLst>
              <a:ext uri="{FF2B5EF4-FFF2-40B4-BE49-F238E27FC236}">
                <a16:creationId xmlns:a16="http://schemas.microsoft.com/office/drawing/2014/main" id="{340AF855-DDD0-E388-D9D2-AE7ADBA53D89}"/>
              </a:ext>
            </a:extLst>
          </p:cNvPr>
          <p:cNvSpPr>
            <a:spLocks noGrp="1"/>
          </p:cNvSpPr>
          <p:nvPr>
            <p:ph type="body" sz="quarter" idx="13" hasCustomPrompt="1"/>
          </p:nvPr>
        </p:nvSpPr>
        <p:spPr>
          <a:xfrm>
            <a:off x="6802313" y="1580375"/>
            <a:ext cx="2032036"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Footer">
            <a:extLst>
              <a:ext uri="{FF2B5EF4-FFF2-40B4-BE49-F238E27FC236}">
                <a16:creationId xmlns:a16="http://schemas.microsoft.com/office/drawing/2014/main" id="{EC466E1B-E38B-15AD-4D8B-D7DBF62AA38F}"/>
              </a:ext>
            </a:extLst>
          </p:cNvPr>
          <p:cNvSpPr>
            <a:spLocks noGrp="1"/>
          </p:cNvSpPr>
          <p:nvPr>
            <p:ph type="ftr" sz="quarter" idx="10"/>
          </p:nvPr>
        </p:nvSpPr>
        <p:spPr>
          <a:xfrm>
            <a:off x="4636198" y="6343651"/>
            <a:ext cx="3990725" cy="365125"/>
          </a:xfrm>
        </p:spPr>
        <p:txBody>
          <a:bodyPr/>
          <a:lstStyle/>
          <a:p>
            <a:r>
              <a:rPr lang="en-US"/>
              <a:t>Replace this copy on all slides via Insert &gt; Header &amp; Footer </a:t>
            </a:r>
            <a:endParaRPr lang="en-AU" dirty="0"/>
          </a:p>
        </p:txBody>
      </p:sp>
      <p:sp>
        <p:nvSpPr>
          <p:cNvPr id="4" name="Slide Number">
            <a:extLst>
              <a:ext uri="{FF2B5EF4-FFF2-40B4-BE49-F238E27FC236}">
                <a16:creationId xmlns:a16="http://schemas.microsoft.com/office/drawing/2014/main" id="{A53F4956-BAA2-DEDA-D080-2863333DEED5}"/>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3774528583"/>
      </p:ext>
    </p:extLst>
  </p:cSld>
  <p:clrMapOvr>
    <a:masterClrMapping/>
  </p:clrMapOvr>
  <p:extLst>
    <p:ext uri="{DCECCB84-F9BA-43D5-87BE-67443E8EF086}">
      <p15:sldGuideLst xmlns:p15="http://schemas.microsoft.com/office/powerpoint/2012/main">
        <p15:guide id="1" pos="2920" userDrawn="1">
          <p15:clr>
            <a:srgbClr val="F26B43"/>
          </p15:clr>
        </p15:guide>
        <p15:guide id="2" pos="2836" userDrawn="1">
          <p15:clr>
            <a:srgbClr val="F26B43"/>
          </p15:clr>
        </p15:guide>
        <p15:guide id="3" pos="4201" userDrawn="1">
          <p15:clr>
            <a:srgbClr val="F26B43"/>
          </p15:clr>
        </p15:guide>
        <p15:guide id="4" pos="4285" userDrawn="1">
          <p15:clr>
            <a:srgbClr val="F26B43"/>
          </p15:clr>
        </p15:guide>
        <p15:guide id="5" pos="1555" userDrawn="1">
          <p15:clr>
            <a:srgbClr val="F26B43"/>
          </p15:clr>
        </p15:guide>
        <p15:guide id="6" pos="1471"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ack Cover - Citi Ink Blue">
    <p:bg>
      <p:bgPr>
        <a:solidFill>
          <a:schemeClr val="bg1"/>
        </a:solidFill>
        <a:effectLst/>
      </p:bgPr>
    </p:bg>
    <p:spTree>
      <p:nvGrpSpPr>
        <p:cNvPr id="1" name=""/>
        <p:cNvGrpSpPr/>
        <p:nvPr/>
      </p:nvGrpSpPr>
      <p:grpSpPr>
        <a:xfrm>
          <a:off x="0" y="0"/>
          <a:ext cx="0" cy="0"/>
          <a:chOff x="0" y="0"/>
          <a:chExt cx="0" cy="0"/>
        </a:xfrm>
      </p:grpSpPr>
      <p:sp>
        <p:nvSpPr>
          <p:cNvPr id="2" name="Hidden Title">
            <a:extLst>
              <a:ext uri="{FF2B5EF4-FFF2-40B4-BE49-F238E27FC236}">
                <a16:creationId xmlns:a16="http://schemas.microsoft.com/office/drawing/2014/main" id="{E53CE230-27CE-ACDD-5237-E5C77F5D6C6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pic>
        <p:nvPicPr>
          <p:cNvPr id="5" name="Citi Logo">
            <a:extLst>
              <a:ext uri="{FF2B5EF4-FFF2-40B4-BE49-F238E27FC236}">
                <a16:creationId xmlns:a16="http://schemas.microsoft.com/office/drawing/2014/main" id="{77F99459-7DB9-F127-3862-8E709FFE4B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5504" y="2815489"/>
            <a:ext cx="1901047" cy="1227021"/>
          </a:xfrm>
          <a:prstGeom prst="rect">
            <a:avLst/>
          </a:prstGeom>
        </p:spPr>
      </p:pic>
    </p:spTree>
    <p:extLst>
      <p:ext uri="{BB962C8B-B14F-4D97-AF65-F5344CB8AC3E}">
        <p14:creationId xmlns:p14="http://schemas.microsoft.com/office/powerpoint/2010/main" val="3389984308"/>
      </p:ext>
    </p:extLst>
  </p:cSld>
  <p:clrMapOvr>
    <a:masterClrMapping/>
  </p:clrMapOvr>
  <p:extLst>
    <p:ext uri="{DCECCB84-F9BA-43D5-87BE-67443E8EF086}">
      <p15:sldGuideLst xmlns:p15="http://schemas.microsoft.com/office/powerpoint/2012/main">
        <p15:guide id="1" orient="horz" pos="2341" userDrawn="1">
          <p15:clr>
            <a:srgbClr val="F26B43"/>
          </p15:clr>
        </p15:guide>
        <p15:guide id="2" pos="2880"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p:cNvSpPr>
            <a:spLocks noGrp="1"/>
          </p:cNvSpPr>
          <p:nvPr>
            <p:ph type="title"/>
          </p:nvPr>
        </p:nvSpPr>
        <p:spPr>
          <a:xfrm>
            <a:off x="302764" y="540000"/>
            <a:ext cx="8534400" cy="635011"/>
          </a:xfrm>
        </p:spPr>
        <p:txBody>
          <a:bodyPr/>
          <a:lstStyle/>
          <a:p>
            <a:r>
              <a:rPr lang="en-US" noProof="0"/>
              <a:t>Click to edit Master title style</a:t>
            </a:r>
            <a:endParaRPr lang="en-AU" noProof="0" dirty="0"/>
          </a:p>
        </p:txBody>
      </p:sp>
    </p:spTree>
    <p:extLst>
      <p:ext uri="{BB962C8B-B14F-4D97-AF65-F5344CB8AC3E}">
        <p14:creationId xmlns:p14="http://schemas.microsoft.com/office/powerpoint/2010/main" val="379106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4" name="Picture 8" descr="citi-r_2c-blu_pos_rgb-MASTER_150"/>
          <p:cNvPicPr>
            <a:picLocks noChangeAspect="1" noChangeArrowheads="1"/>
          </p:cNvPicPr>
          <p:nvPr/>
        </p:nvPicPr>
        <p:blipFill>
          <a:blip r:embed="rId2" cstate="print"/>
          <a:srcRect/>
          <a:stretch>
            <a:fillRect/>
          </a:stretch>
        </p:blipFill>
        <p:spPr bwMode="auto">
          <a:xfrm>
            <a:off x="8334375" y="6418263"/>
            <a:ext cx="520700" cy="319087"/>
          </a:xfrm>
          <a:prstGeom prst="rect">
            <a:avLst/>
          </a:prstGeom>
          <a:noFill/>
          <a:ln w="9525">
            <a:noFill/>
            <a:miter lim="800000"/>
            <a:headEnd/>
            <a:tailEnd/>
          </a:ln>
        </p:spPr>
      </p:pic>
      <p:sp>
        <p:nvSpPr>
          <p:cNvPr id="5" name="Rectangle 14"/>
          <p:cNvSpPr>
            <a:spLocks noChangeArrowheads="1"/>
          </p:cNvSpPr>
          <p:nvPr/>
        </p:nvSpPr>
        <p:spPr bwMode="auto">
          <a:xfrm>
            <a:off x="3114675" y="6503988"/>
            <a:ext cx="4810125" cy="182562"/>
          </a:xfrm>
          <a:prstGeom prst="rect">
            <a:avLst/>
          </a:prstGeom>
          <a:noFill/>
          <a:ln w="9525">
            <a:noFill/>
            <a:miter lim="800000"/>
            <a:headEnd/>
            <a:tailEnd/>
          </a:ln>
        </p:spPr>
        <p:txBody>
          <a:bodyPr wrap="none" lIns="0" tIns="0" rIns="0" bIns="0"/>
          <a:lstStyle/>
          <a:p>
            <a:pPr algn="r" eaLnBrk="0" hangingPunct="0">
              <a:lnSpc>
                <a:spcPct val="95000"/>
              </a:lnSpc>
              <a:spcBef>
                <a:spcPct val="75000"/>
              </a:spcBef>
              <a:spcAft>
                <a:spcPct val="20000"/>
              </a:spcAft>
              <a:defRPr/>
            </a:pPr>
            <a:endParaRPr lang="en-US" sz="1000"/>
          </a:p>
        </p:txBody>
      </p:sp>
      <p:sp>
        <p:nvSpPr>
          <p:cNvPr id="7" name="TextBox 6"/>
          <p:cNvSpPr txBox="1">
            <a:spLocks noChangeArrowheads="1"/>
          </p:cNvSpPr>
          <p:nvPr/>
        </p:nvSpPr>
        <p:spPr bwMode="auto">
          <a:xfrm>
            <a:off x="376238" y="6583363"/>
            <a:ext cx="555625" cy="153987"/>
          </a:xfrm>
          <a:prstGeom prst="rect">
            <a:avLst/>
          </a:prstGeom>
          <a:noFill/>
          <a:ln>
            <a:noFill/>
          </a:ln>
        </p:spPr>
        <p:txBody>
          <a:bodyPr lIns="0" tIns="0" rIns="0" bIns="0">
            <a:spAutoFit/>
          </a:bodyPr>
          <a:lstStyle/>
          <a:p>
            <a:pPr>
              <a:defRPr/>
            </a:pPr>
            <a:fld id="{78A8873A-07AC-4FFB-A084-F47C72E9C5DD}" type="slidenum">
              <a:rPr lang="en-US" sz="1000"/>
              <a:pPr>
                <a:defRPr/>
              </a:pPr>
              <a:t>‹#›</a:t>
            </a:fld>
            <a:endParaRPr lang="en-US" sz="1000"/>
          </a:p>
        </p:txBody>
      </p:sp>
      <p:sp>
        <p:nvSpPr>
          <p:cNvPr id="8" name="Line 14"/>
          <p:cNvSpPr>
            <a:spLocks noChangeShapeType="1"/>
          </p:cNvSpPr>
          <p:nvPr/>
        </p:nvSpPr>
        <p:spPr bwMode="auto">
          <a:xfrm>
            <a:off x="395288" y="560388"/>
            <a:ext cx="8355012" cy="0"/>
          </a:xfrm>
          <a:prstGeom prst="line">
            <a:avLst/>
          </a:prstGeom>
          <a:noFill/>
          <a:ln w="6350">
            <a:solidFill>
              <a:schemeClr val="bg2"/>
            </a:solidFill>
            <a:round/>
            <a:headEnd/>
            <a:tailEnd/>
          </a:ln>
        </p:spPr>
        <p:txBody>
          <a:bodyPr/>
          <a:lstStyle/>
          <a:p>
            <a:pPr>
              <a:defRPr/>
            </a:pPr>
            <a:endParaRPr lang="en-US"/>
          </a:p>
        </p:txBody>
      </p:sp>
      <p:sp>
        <p:nvSpPr>
          <p:cNvPr id="9" name="Line 14"/>
          <p:cNvSpPr>
            <a:spLocks noChangeShapeType="1"/>
          </p:cNvSpPr>
          <p:nvPr userDrawn="1"/>
        </p:nvSpPr>
        <p:spPr bwMode="auto">
          <a:xfrm>
            <a:off x="395288" y="560388"/>
            <a:ext cx="8355012" cy="0"/>
          </a:xfrm>
          <a:prstGeom prst="line">
            <a:avLst/>
          </a:prstGeom>
          <a:noFill/>
          <a:ln w="6350">
            <a:solidFill>
              <a:schemeClr val="bg2"/>
            </a:solidFill>
            <a:round/>
            <a:headEnd/>
            <a:tailEnd/>
          </a:ln>
        </p:spPr>
        <p:txBody>
          <a:bodyPr/>
          <a:lstStyle/>
          <a:p>
            <a:pPr>
              <a:defRPr/>
            </a:pPr>
            <a:endParaRPr lang="en-US"/>
          </a:p>
        </p:txBody>
      </p:sp>
      <p:sp>
        <p:nvSpPr>
          <p:cNvPr id="6" name="Title Placeholder 1"/>
          <p:cNvSpPr>
            <a:spLocks noGrp="1"/>
          </p:cNvSpPr>
          <p:nvPr>
            <p:ph type="title"/>
          </p:nvPr>
        </p:nvSpPr>
        <p:spPr bwMode="auto">
          <a:xfrm>
            <a:off x="390932" y="135515"/>
            <a:ext cx="8431213" cy="500063"/>
          </a:xfrm>
          <a:prstGeom prst="rect">
            <a:avLst/>
          </a:prstGeom>
          <a:noFill/>
          <a:ln>
            <a:noFill/>
          </a:ln>
        </p:spPr>
        <p:txBody>
          <a:bodyPr/>
          <a:lstStyle/>
          <a:p>
            <a:pPr lvl="0"/>
            <a:r>
              <a:rPr lang="en-US"/>
              <a:t>Click to edit Master title style</a:t>
            </a:r>
            <a:endParaRPr lang="en-US" dirty="0"/>
          </a:p>
        </p:txBody>
      </p:sp>
      <p:sp>
        <p:nvSpPr>
          <p:cNvPr id="3" name="Content Placeholder 2"/>
          <p:cNvSpPr>
            <a:spLocks noGrp="1"/>
          </p:cNvSpPr>
          <p:nvPr>
            <p:ph sz="quarter" idx="10"/>
          </p:nvPr>
        </p:nvSpPr>
        <p:spPr>
          <a:xfrm>
            <a:off x="402336" y="813816"/>
            <a:ext cx="8458200" cy="544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331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90932" y="134938"/>
            <a:ext cx="8431213" cy="500062"/>
          </a:xfrm>
          <a:prstGeom prst="rect">
            <a:avLst/>
          </a:prstGeom>
          <a:noFill/>
          <a:ln>
            <a:noFill/>
          </a:ln>
        </p:spPr>
        <p:txBody>
          <a:bodyPr/>
          <a:lstStyle/>
          <a:p>
            <a:pPr lvl="0"/>
            <a:r>
              <a:rPr lang="en-US"/>
              <a:t>Click to edit Master title style</a:t>
            </a:r>
          </a:p>
        </p:txBody>
      </p:sp>
    </p:spTree>
    <p:extLst>
      <p:ext uri="{BB962C8B-B14F-4D97-AF65-F5344CB8AC3E}">
        <p14:creationId xmlns:p14="http://schemas.microsoft.com/office/powerpoint/2010/main" val="55524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302764" y="534977"/>
            <a:ext cx="8534400" cy="635011"/>
          </a:xfrm>
        </p:spPr>
        <p:txBody>
          <a:bodyPr/>
          <a:lstStyle/>
          <a:p>
            <a:r>
              <a:rPr lang="en-US"/>
              <a:t>Click to edit Master title style</a:t>
            </a:r>
          </a:p>
        </p:txBody>
      </p:sp>
      <p:sp>
        <p:nvSpPr>
          <p:cNvPr id="3" name="Content Placeholder 1"/>
          <p:cNvSpPr>
            <a:spLocks noGrp="1"/>
          </p:cNvSpPr>
          <p:nvPr>
            <p:ph idx="1" hasCustomPrompt="1"/>
          </p:nvPr>
        </p:nvSpPr>
        <p:spPr>
          <a:xfrm>
            <a:off x="302764" y="1376363"/>
            <a:ext cx="4026348" cy="4779962"/>
          </a:xfrm>
        </p:spPr>
        <p:txBody>
          <a:bodyPr/>
          <a:lstStyle>
            <a:lvl1pPr>
              <a:spcAft>
                <a:spcPts val="375"/>
              </a:spcAft>
              <a:defRPr/>
            </a:lvl1pPr>
            <a:lvl2pPr>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7" name="Content Placeholder 2">
            <a:extLst>
              <a:ext uri="{FF2B5EF4-FFF2-40B4-BE49-F238E27FC236}">
                <a16:creationId xmlns:a16="http://schemas.microsoft.com/office/drawing/2014/main" id="{323E2380-44C0-DB01-0705-66F1CC49353C}"/>
              </a:ext>
            </a:extLst>
          </p:cNvPr>
          <p:cNvSpPr>
            <a:spLocks noGrp="1"/>
          </p:cNvSpPr>
          <p:nvPr>
            <p:ph idx="13" hasCustomPrompt="1"/>
          </p:nvPr>
        </p:nvSpPr>
        <p:spPr>
          <a:xfrm>
            <a:off x="4814888" y="1376363"/>
            <a:ext cx="4022276" cy="4779962"/>
          </a:xfrm>
        </p:spPr>
        <p:txBody>
          <a:bodyPr/>
          <a:lstStyle>
            <a:lvl1pPr>
              <a:spcAft>
                <a:spcPts val="375"/>
              </a:spcAft>
              <a:defRPr/>
            </a:lvl1pPr>
            <a:lvl2pPr>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5" name="Footer" descr="Footer Text"/>
          <p:cNvSpPr>
            <a:spLocks noGrp="1"/>
          </p:cNvSpPr>
          <p:nvPr>
            <p:ph type="ftr" sz="quarter" idx="11"/>
          </p:nvPr>
        </p:nvSpPr>
        <p:spPr/>
        <p:txBody>
          <a:bodyPr/>
          <a:lstStyle/>
          <a:p>
            <a:r>
              <a:rPr lang="en-US"/>
              <a:t>Replace this copy on all slides via Insert &gt; Header &amp; Footer </a:t>
            </a:r>
            <a:endParaRPr lang="en-AU" dirty="0"/>
          </a:p>
        </p:txBody>
      </p:sp>
      <p:sp>
        <p:nvSpPr>
          <p:cNvPr id="6" name="Slide Number" descr="Page Number"/>
          <p:cNvSpPr>
            <a:spLocks noGrp="1"/>
          </p:cNvSpPr>
          <p:nvPr>
            <p:ph type="sldNum" sz="quarter" idx="12"/>
          </p:nvPr>
        </p:nvSpPr>
        <p:spPr/>
        <p:txBody>
          <a:bodyPr/>
          <a:lstStyle/>
          <a:p>
            <a:fld id="{332C3882-8AEC-4285-98B7-7208BE65C19E}" type="slidenum">
              <a:rPr lang="en-AU" smtClean="0"/>
              <a:t>‹#›</a:t>
            </a:fld>
            <a:endParaRPr lang="en-AU"/>
          </a:p>
        </p:txBody>
      </p:sp>
    </p:spTree>
    <p:extLst>
      <p:ext uri="{BB962C8B-B14F-4D97-AF65-F5344CB8AC3E}">
        <p14:creationId xmlns:p14="http://schemas.microsoft.com/office/powerpoint/2010/main" val="2925890089"/>
      </p:ext>
    </p:extLst>
  </p:cSld>
  <p:clrMapOvr>
    <a:masterClrMapping/>
  </p:clrMapOvr>
  <p:extLst>
    <p:ext uri="{DCECCB84-F9BA-43D5-87BE-67443E8EF086}">
      <p15:sldGuideLst xmlns:p15="http://schemas.microsoft.com/office/powerpoint/2012/main">
        <p15:guide id="3" pos="3033" userDrawn="1">
          <p15:clr>
            <a:srgbClr val="F26B43"/>
          </p15:clr>
        </p15:guide>
        <p15:guide id="4" pos="272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 White">
    <p:bg>
      <p:bgPr>
        <a:solidFill>
          <a:schemeClr val="bg1"/>
        </a:solidFill>
        <a:effectLst/>
      </p:bgPr>
    </p:bg>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B28FA10F-75BF-94C1-D3BE-7365FC8F577D}"/>
              </a:ext>
              <a:ext uri="{C183D7F6-B498-43B3-948B-1728B52AA6E4}">
                <adec:decorative xmlns:adec="http://schemas.microsoft.com/office/drawing/2017/decorative" val="1"/>
              </a:ext>
            </a:extLst>
          </p:cNvPr>
          <p:cNvSpPr/>
          <p:nvPr/>
        </p:nvSpPr>
        <p:spPr>
          <a:xfrm>
            <a:off x="2406014" y="329795"/>
            <a:ext cx="6431150" cy="6231343"/>
          </a:xfrm>
          <a:prstGeom prst="roundRect">
            <a:avLst>
              <a:gd name="adj" fmla="val 229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3" name="Title">
            <a:extLst>
              <a:ext uri="{FF2B5EF4-FFF2-40B4-BE49-F238E27FC236}">
                <a16:creationId xmlns:a16="http://schemas.microsoft.com/office/drawing/2014/main" id="{E4E3243E-B22E-C3A5-6042-CDA72D9C9AB9}"/>
              </a:ext>
            </a:extLst>
          </p:cNvPr>
          <p:cNvSpPr>
            <a:spLocks noGrp="1"/>
          </p:cNvSpPr>
          <p:nvPr>
            <p:ph type="title"/>
          </p:nvPr>
        </p:nvSpPr>
        <p:spPr>
          <a:xfrm>
            <a:off x="2686050" y="533665"/>
            <a:ext cx="5939691" cy="648000"/>
          </a:xfrm>
        </p:spPr>
        <p:txBody>
          <a:bodyPr/>
          <a:lstStyle>
            <a:lvl1pPr>
              <a:defRPr>
                <a:solidFill>
                  <a:schemeClr val="accent1"/>
                </a:solidFill>
              </a:defRPr>
            </a:lvl1pPr>
          </a:lstStyle>
          <a:p>
            <a:r>
              <a:rPr lang="en-US"/>
              <a:t>Click to edit Master title style</a:t>
            </a:r>
            <a:endParaRPr lang="en-AU" dirty="0"/>
          </a:p>
        </p:txBody>
      </p:sp>
      <p:sp>
        <p:nvSpPr>
          <p:cNvPr id="11" name="Content">
            <a:extLst>
              <a:ext uri="{FF2B5EF4-FFF2-40B4-BE49-F238E27FC236}">
                <a16:creationId xmlns:a16="http://schemas.microsoft.com/office/drawing/2014/main" id="{F4725CE8-59C9-48F8-04D6-5236A9420BD7}"/>
              </a:ext>
            </a:extLst>
          </p:cNvPr>
          <p:cNvSpPr>
            <a:spLocks noGrp="1"/>
          </p:cNvSpPr>
          <p:nvPr>
            <p:ph type="body" sz="quarter" idx="13"/>
          </p:nvPr>
        </p:nvSpPr>
        <p:spPr>
          <a:xfrm>
            <a:off x="2686050" y="1366839"/>
            <a:ext cx="5939691" cy="4789487"/>
          </a:xfrm>
        </p:spPr>
        <p:txBody>
          <a:bodyPr anchor="b">
            <a:noAutofit/>
          </a:bodyPr>
          <a:lstStyle>
            <a:lvl1pPr marL="0" indent="0">
              <a:buNone/>
              <a:tabLst>
                <a:tab pos="536980" algn="l"/>
                <a:tab pos="5649594" algn="r"/>
              </a:tabLst>
              <a:defRPr sz="1800">
                <a:solidFill>
                  <a:schemeClr val="accent1"/>
                </a:solidFill>
              </a:defRPr>
            </a:lvl1pPr>
            <a:lvl2pPr>
              <a:defRPr sz="1800">
                <a:solidFill>
                  <a:schemeClr val="accent1"/>
                </a:solidFill>
              </a:defRPr>
            </a:lvl2pPr>
            <a:lvl3pPr marL="0" indent="0">
              <a:buFont typeface="Arial" panose="020B0604020202020204" pitchFamily="34" charset="0"/>
              <a:buNone/>
              <a:defRPr sz="1800" b="0">
                <a:solidFill>
                  <a:schemeClr val="bg1"/>
                </a:solidFill>
                <a:latin typeface="+mn-lt"/>
              </a:defRPr>
            </a:lvl3pPr>
            <a:lvl4pPr marL="0" indent="0">
              <a:buFont typeface="Arial" panose="020B0604020202020204" pitchFamily="34" charset="0"/>
              <a:buNone/>
              <a:defRPr sz="1800">
                <a:solidFill>
                  <a:schemeClr val="bg1"/>
                </a:solidFill>
                <a:latin typeface="+mn-lt"/>
              </a:defRPr>
            </a:lvl4pPr>
            <a:lvl5pPr marL="0" indent="0">
              <a:buNone/>
              <a:defRPr sz="1800">
                <a:solidFill>
                  <a:schemeClr val="bg1"/>
                </a:solidFill>
                <a:latin typeface="+mn-lt"/>
              </a:defRPr>
            </a:lvl5pPr>
            <a:lvl6pPr marL="0" indent="0">
              <a:buNone/>
              <a:defRPr sz="1800">
                <a:solidFill>
                  <a:schemeClr val="bg1"/>
                </a:solidFill>
              </a:defRPr>
            </a:lvl6pPr>
            <a:lvl7pPr marL="0" indent="0">
              <a:buNone/>
              <a:defRPr sz="1800">
                <a:solidFill>
                  <a:schemeClr val="bg1"/>
                </a:solidFill>
              </a:defRPr>
            </a:lvl7pPr>
            <a:lvl8pPr marL="0" indent="0">
              <a:buNone/>
              <a:defRPr sz="1800">
                <a:solidFill>
                  <a:schemeClr val="bg1"/>
                </a:solidFill>
              </a:defRPr>
            </a:lvl8pPr>
            <a:lvl9pPr marL="0" indent="0">
              <a:buNone/>
              <a:defRPr sz="180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71498015"/>
      </p:ext>
    </p:extLst>
  </p:cSld>
  <p:clrMapOvr>
    <a:masterClrMapping/>
  </p:clrMapOvr>
  <p:extLst>
    <p:ext uri="{DCECCB84-F9BA-43D5-87BE-67443E8EF086}">
      <p15:sldGuideLst xmlns:p15="http://schemas.microsoft.com/office/powerpoint/2012/main">
        <p15:guide id="3" pos="1689" userDrawn="1">
          <p15:clr>
            <a:srgbClr val="F26B43"/>
          </p15:clr>
        </p15:guide>
        <p15:guide id="4" pos="5432"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2B78FDF-7CCA-6403-87B5-64424FF8D562}"/>
              </a:ext>
            </a:extLst>
          </p:cNvPr>
          <p:cNvSpPr>
            <a:spLocks noGrp="1"/>
          </p:cNvSpPr>
          <p:nvPr>
            <p:ph type="title" hasCustomPrompt="1"/>
          </p:nvPr>
        </p:nvSpPr>
        <p:spPr>
          <a:xfrm>
            <a:off x="302764" y="2880000"/>
            <a:ext cx="6719704" cy="1655762"/>
          </a:xfrm>
        </p:spPr>
        <p:txBody>
          <a:bodyPr/>
          <a:lstStyle>
            <a:lvl1pPr>
              <a:defRPr sz="4500"/>
            </a:lvl1pPr>
          </a:lstStyle>
          <a:p>
            <a:r>
              <a:rPr lang="en-US" dirty="0"/>
              <a:t>Divider Title</a:t>
            </a:r>
            <a:endParaRPr lang="en-AU" dirty="0"/>
          </a:p>
        </p:txBody>
      </p:sp>
      <p:sp>
        <p:nvSpPr>
          <p:cNvPr id="2" name="Footer" descr="Footer Text">
            <a:extLst>
              <a:ext uri="{FF2B5EF4-FFF2-40B4-BE49-F238E27FC236}">
                <a16:creationId xmlns:a16="http://schemas.microsoft.com/office/drawing/2014/main" id="{69942829-07AB-1D92-1773-ADEB00CEB096}"/>
              </a:ext>
            </a:extLst>
          </p:cNvPr>
          <p:cNvSpPr>
            <a:spLocks noGrp="1"/>
          </p:cNvSpPr>
          <p:nvPr>
            <p:ph type="ftr" sz="quarter" idx="14"/>
          </p:nvPr>
        </p:nvSpPr>
        <p:spPr/>
        <p:txBody>
          <a:bodyPr/>
          <a:lstStyle/>
          <a:p>
            <a:r>
              <a:rPr lang="en-US"/>
              <a:t>Replace this copy on all slides via Insert &gt; Header &amp; Footer </a:t>
            </a:r>
            <a:endParaRPr lang="en-AU" dirty="0"/>
          </a:p>
        </p:txBody>
      </p:sp>
      <p:sp>
        <p:nvSpPr>
          <p:cNvPr id="3" name="Slide Number" descr="Page Number">
            <a:extLst>
              <a:ext uri="{FF2B5EF4-FFF2-40B4-BE49-F238E27FC236}">
                <a16:creationId xmlns:a16="http://schemas.microsoft.com/office/drawing/2014/main" id="{CA737324-9100-70F9-E900-B71BB2D97923}"/>
              </a:ext>
            </a:extLst>
          </p:cNvPr>
          <p:cNvSpPr>
            <a:spLocks noGrp="1"/>
          </p:cNvSpPr>
          <p:nvPr>
            <p:ph type="sldNum" sz="quarter" idx="15"/>
          </p:nvPr>
        </p:nvSpPr>
        <p:spPr/>
        <p:txBody>
          <a:bodyPr/>
          <a:lstStyle/>
          <a:p>
            <a:fld id="{332C3882-8AEC-4285-98B7-7208BE65C19E}" type="slidenum">
              <a:rPr lang="en-AU" smtClean="0"/>
              <a:pPr/>
              <a:t>‹#›</a:t>
            </a:fld>
            <a:endParaRPr lang="en-AU"/>
          </a:p>
        </p:txBody>
      </p:sp>
    </p:spTree>
    <p:extLst>
      <p:ext uri="{BB962C8B-B14F-4D97-AF65-F5344CB8AC3E}">
        <p14:creationId xmlns:p14="http://schemas.microsoft.com/office/powerpoint/2010/main" val="3512125066"/>
      </p:ext>
    </p:extLst>
  </p:cSld>
  <p:clrMapOvr>
    <a:masterClrMapping/>
  </p:clrMapOvr>
  <p:extLst>
    <p:ext uri="{DCECCB84-F9BA-43D5-87BE-67443E8EF086}">
      <p15:sldGuideLst xmlns:p15="http://schemas.microsoft.com/office/powerpoint/2012/main">
        <p15:guide id="1" orient="horz" pos="213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bleed Image - White Text">
    <p:bg>
      <p:bgPr>
        <a:solidFill>
          <a:schemeClr val="bg2"/>
        </a:solidFill>
        <a:effectLst/>
      </p:bgPr>
    </p:bg>
    <p:spTree>
      <p:nvGrpSpPr>
        <p:cNvPr id="1" name=""/>
        <p:cNvGrpSpPr/>
        <p:nvPr/>
      </p:nvGrpSpPr>
      <p:grpSpPr>
        <a:xfrm>
          <a:off x="0" y="0"/>
          <a:ext cx="0" cy="0"/>
          <a:chOff x="0" y="0"/>
          <a:chExt cx="0" cy="0"/>
        </a:xfrm>
      </p:grpSpPr>
      <p:sp>
        <p:nvSpPr>
          <p:cNvPr id="2" name="Title" descr="Slide Title">
            <a:extLst>
              <a:ext uri="{FF2B5EF4-FFF2-40B4-BE49-F238E27FC236}">
                <a16:creationId xmlns:a16="http://schemas.microsoft.com/office/drawing/2014/main" id="{C9EA3791-BD6D-46E9-A514-996AE5808F69}"/>
              </a:ext>
            </a:extLst>
          </p:cNvPr>
          <p:cNvSpPr>
            <a:spLocks noGrp="1"/>
          </p:cNvSpPr>
          <p:nvPr>
            <p:ph type="title"/>
          </p:nvPr>
        </p:nvSpPr>
        <p:spPr>
          <a:xfrm>
            <a:off x="302764" y="1939894"/>
            <a:ext cx="2891667" cy="1204945"/>
          </a:xfrm>
        </p:spPr>
        <p:txBody>
          <a:bodyPr wrap="square" anchor="b">
            <a:spAutoFit/>
          </a:bodyPr>
          <a:lstStyle>
            <a:lvl1pPr>
              <a:defRPr sz="2900">
                <a:solidFill>
                  <a:schemeClr val="bg1"/>
                </a:solidFill>
              </a:defRPr>
            </a:lvl1pPr>
          </a:lstStyle>
          <a:p>
            <a:r>
              <a:rPr lang="en-US" noProof="0"/>
              <a:t>Click to edit Master title style</a:t>
            </a:r>
            <a:endParaRPr lang="en-AU" noProof="0" dirty="0"/>
          </a:p>
        </p:txBody>
      </p:sp>
      <p:sp>
        <p:nvSpPr>
          <p:cNvPr id="3" name="Content" descr="Slide Content">
            <a:extLst>
              <a:ext uri="{FF2B5EF4-FFF2-40B4-BE49-F238E27FC236}">
                <a16:creationId xmlns:a16="http://schemas.microsoft.com/office/drawing/2014/main" id="{DAB3CFB9-911D-8CC8-EDBF-3324DA216C09}"/>
              </a:ext>
            </a:extLst>
          </p:cNvPr>
          <p:cNvSpPr>
            <a:spLocks noGrp="1"/>
          </p:cNvSpPr>
          <p:nvPr>
            <p:ph idx="1" hasCustomPrompt="1"/>
          </p:nvPr>
        </p:nvSpPr>
        <p:spPr>
          <a:xfrm>
            <a:off x="302764" y="3454307"/>
            <a:ext cx="2891667" cy="2702018"/>
          </a:xfrm>
        </p:spPr>
        <p:txBody>
          <a:bodyPr/>
          <a:lstStyle>
            <a:lvl1pPr>
              <a:defRPr>
                <a:solidFill>
                  <a:schemeClr val="bg1"/>
                </a:solidFill>
              </a:defRPr>
            </a:lvl1pPr>
            <a:lvl2pPr marL="0" indent="0">
              <a:lnSpc>
                <a:spcPct val="100000"/>
              </a:lnSpc>
              <a:spcBef>
                <a:spcPts val="375"/>
              </a:spcBef>
              <a:spcAft>
                <a:spcPts val="375"/>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bullet)Z</a:t>
            </a:r>
            <a:endParaRPr lang="en-AU" noProof="0" dirty="0"/>
          </a:p>
        </p:txBody>
      </p:sp>
      <p:pic>
        <p:nvPicPr>
          <p:cNvPr id="4" name="Citi Logo White">
            <a:extLst>
              <a:ext uri="{FF2B5EF4-FFF2-40B4-BE49-F238E27FC236}">
                <a16:creationId xmlns:a16="http://schemas.microsoft.com/office/drawing/2014/main" id="{DC463D9F-BDFD-D0A4-1792-CD22FA272F6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173" y="6300054"/>
            <a:ext cx="563451" cy="363600"/>
          </a:xfrm>
          <a:prstGeom prst="rect">
            <a:avLst/>
          </a:prstGeom>
        </p:spPr>
      </p:pic>
    </p:spTree>
    <p:extLst>
      <p:ext uri="{BB962C8B-B14F-4D97-AF65-F5344CB8AC3E}">
        <p14:creationId xmlns:p14="http://schemas.microsoft.com/office/powerpoint/2010/main" val="2663514338"/>
      </p:ext>
    </p:extLst>
  </p:cSld>
  <p:clrMapOvr>
    <a:masterClrMapping/>
  </p:clrMapOvr>
  <p:extLst>
    <p:ext uri="{DCECCB84-F9BA-43D5-87BE-67443E8EF086}">
      <p15:sldGuideLst xmlns:p15="http://schemas.microsoft.com/office/powerpoint/2012/main">
        <p15:guide id="8" pos="3713" userDrawn="1">
          <p15:clr>
            <a:srgbClr val="F26B43"/>
          </p15:clr>
        </p15:guide>
        <p15:guide id="9" pos="4632" userDrawn="1">
          <p15:clr>
            <a:srgbClr val="F26B43"/>
          </p15:clr>
        </p15:guide>
        <p15:guide id="10" orient="horz" pos="1933" userDrawn="1">
          <p15:clr>
            <a:srgbClr val="F26B43"/>
          </p15:clr>
        </p15:guide>
        <p15:guide id="11" orient="horz" pos="2478"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bleed Image - Citi Blue Text">
    <p:bg>
      <p:bgPr>
        <a:solidFill>
          <a:schemeClr val="bg2"/>
        </a:solidFill>
        <a:effectLst/>
      </p:bgPr>
    </p:bg>
    <p:spTree>
      <p:nvGrpSpPr>
        <p:cNvPr id="1" name=""/>
        <p:cNvGrpSpPr/>
        <p:nvPr/>
      </p:nvGrpSpPr>
      <p:grpSpPr>
        <a:xfrm>
          <a:off x="0" y="0"/>
          <a:ext cx="0" cy="0"/>
          <a:chOff x="0" y="0"/>
          <a:chExt cx="0" cy="0"/>
        </a:xfrm>
      </p:grpSpPr>
      <p:sp>
        <p:nvSpPr>
          <p:cNvPr id="2" name="Title" descr="Slide Title">
            <a:extLst>
              <a:ext uri="{FF2B5EF4-FFF2-40B4-BE49-F238E27FC236}">
                <a16:creationId xmlns:a16="http://schemas.microsoft.com/office/drawing/2014/main" id="{C9EA3791-BD6D-46E9-A514-996AE5808F69}"/>
              </a:ext>
            </a:extLst>
          </p:cNvPr>
          <p:cNvSpPr>
            <a:spLocks noGrp="1"/>
          </p:cNvSpPr>
          <p:nvPr>
            <p:ph type="title"/>
          </p:nvPr>
        </p:nvSpPr>
        <p:spPr>
          <a:xfrm>
            <a:off x="302764" y="1940305"/>
            <a:ext cx="2891667" cy="1204945"/>
          </a:xfrm>
        </p:spPr>
        <p:txBody>
          <a:bodyPr wrap="square" anchor="b">
            <a:spAutoFit/>
          </a:bodyPr>
          <a:lstStyle>
            <a:lvl1pPr>
              <a:defRPr sz="2900"/>
            </a:lvl1pPr>
          </a:lstStyle>
          <a:p>
            <a:r>
              <a:rPr lang="en-US" noProof="0"/>
              <a:t>Click to edit Master title style</a:t>
            </a:r>
            <a:endParaRPr lang="en-AU" noProof="0" dirty="0"/>
          </a:p>
        </p:txBody>
      </p:sp>
      <p:sp>
        <p:nvSpPr>
          <p:cNvPr id="3" name="Content" descr="Slide Content">
            <a:extLst>
              <a:ext uri="{FF2B5EF4-FFF2-40B4-BE49-F238E27FC236}">
                <a16:creationId xmlns:a16="http://schemas.microsoft.com/office/drawing/2014/main" id="{DAB3CFB9-911D-8CC8-EDBF-3324DA216C09}"/>
              </a:ext>
            </a:extLst>
          </p:cNvPr>
          <p:cNvSpPr>
            <a:spLocks noGrp="1"/>
          </p:cNvSpPr>
          <p:nvPr>
            <p:ph idx="1" hasCustomPrompt="1"/>
          </p:nvPr>
        </p:nvSpPr>
        <p:spPr>
          <a:xfrm>
            <a:off x="302764" y="3454307"/>
            <a:ext cx="2891667" cy="2702018"/>
          </a:xfrm>
        </p:spPr>
        <p:txBody>
          <a:bodyPr/>
          <a:lstStyle>
            <a:lvl2pPr marL="0" indent="0">
              <a:lnSpc>
                <a:spcPct val="100000"/>
              </a:lnSpc>
              <a:spcBef>
                <a:spcPts val="375"/>
              </a:spcBef>
              <a:spcAft>
                <a:spcPts val="375"/>
              </a:spcAft>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bullet)Z</a:t>
            </a:r>
            <a:endParaRPr lang="en-AU" noProof="0" dirty="0"/>
          </a:p>
        </p:txBody>
      </p:sp>
      <p:pic>
        <p:nvPicPr>
          <p:cNvPr id="4" name="Citi Logo">
            <a:extLst>
              <a:ext uri="{FF2B5EF4-FFF2-40B4-BE49-F238E27FC236}">
                <a16:creationId xmlns:a16="http://schemas.microsoft.com/office/drawing/2014/main" id="{ECD8012F-78DC-BD81-B001-C06F6B1A3A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173" y="6298528"/>
            <a:ext cx="565697" cy="365126"/>
          </a:xfrm>
          <a:prstGeom prst="rect">
            <a:avLst/>
          </a:prstGeom>
        </p:spPr>
      </p:pic>
    </p:spTree>
    <p:extLst>
      <p:ext uri="{BB962C8B-B14F-4D97-AF65-F5344CB8AC3E}">
        <p14:creationId xmlns:p14="http://schemas.microsoft.com/office/powerpoint/2010/main" val="36527625"/>
      </p:ext>
    </p:extLst>
  </p:cSld>
  <p:clrMapOvr>
    <a:masterClrMapping/>
  </p:clrMapOvr>
  <p:extLst>
    <p:ext uri="{DCECCB84-F9BA-43D5-87BE-67443E8EF086}">
      <p15:sldGuideLst xmlns:p15="http://schemas.microsoft.com/office/powerpoint/2012/main">
        <p15:guide id="8" pos="3713" userDrawn="1">
          <p15:clr>
            <a:srgbClr val="F26B43"/>
          </p15:clr>
        </p15:guide>
        <p15:guide id="9" pos="4632" userDrawn="1">
          <p15:clr>
            <a:srgbClr val="F26B43"/>
          </p15:clr>
        </p15:guide>
        <p15:guide id="10" orient="horz" pos="1933" userDrawn="1">
          <p15:clr>
            <a:srgbClr val="F26B43"/>
          </p15:clr>
        </p15:guide>
        <p15:guide id="11" orient="horz" pos="2478"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Own Image">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22B5835-B2C9-8A10-7991-C7B14ED8F179}"/>
              </a:ext>
            </a:extLst>
          </p:cNvPr>
          <p:cNvSpPr>
            <a:spLocks noGrp="1"/>
          </p:cNvSpPr>
          <p:nvPr>
            <p:ph type="title" hasCustomPrompt="1"/>
          </p:nvPr>
        </p:nvSpPr>
        <p:spPr>
          <a:xfrm>
            <a:off x="302764" y="2880000"/>
            <a:ext cx="6769768" cy="1655762"/>
          </a:xfrm>
        </p:spPr>
        <p:txBody>
          <a:bodyPr/>
          <a:lstStyle>
            <a:lvl1pPr>
              <a:defRPr sz="4500"/>
            </a:lvl1pPr>
          </a:lstStyle>
          <a:p>
            <a:r>
              <a:rPr lang="en-US" dirty="0"/>
              <a:t>Divider Title</a:t>
            </a:r>
            <a:endParaRPr lang="en-AU" dirty="0"/>
          </a:p>
        </p:txBody>
      </p:sp>
      <p:sp>
        <p:nvSpPr>
          <p:cNvPr id="14" name="Footer" descr="Footer Text">
            <a:extLst>
              <a:ext uri="{FF2B5EF4-FFF2-40B4-BE49-F238E27FC236}">
                <a16:creationId xmlns:a16="http://schemas.microsoft.com/office/drawing/2014/main" id="{7B3FBD4B-B973-F46D-9893-FC50D83061C5}"/>
              </a:ext>
            </a:extLst>
          </p:cNvPr>
          <p:cNvSpPr>
            <a:spLocks noGrp="1"/>
          </p:cNvSpPr>
          <p:nvPr>
            <p:ph type="ftr" sz="quarter" idx="14"/>
          </p:nvPr>
        </p:nvSpPr>
        <p:spPr/>
        <p:txBody>
          <a:bodyPr/>
          <a:lstStyle>
            <a:lvl1pPr>
              <a:defRPr>
                <a:solidFill>
                  <a:schemeClr val="bg1"/>
                </a:solidFill>
              </a:defRPr>
            </a:lvl1pPr>
          </a:lstStyle>
          <a:p>
            <a:r>
              <a:rPr lang="en-US"/>
              <a:t>Replace this copy on all slides via Insert &gt; Header &amp; Footer </a:t>
            </a:r>
            <a:endParaRPr lang="en-AU" dirty="0"/>
          </a:p>
        </p:txBody>
      </p:sp>
      <p:sp>
        <p:nvSpPr>
          <p:cNvPr id="15" name="Slide Number" descr="Page Number">
            <a:extLst>
              <a:ext uri="{FF2B5EF4-FFF2-40B4-BE49-F238E27FC236}">
                <a16:creationId xmlns:a16="http://schemas.microsoft.com/office/drawing/2014/main" id="{6AE8FDF2-D98A-5314-F6E9-75719E216D9B}"/>
              </a:ext>
            </a:extLst>
          </p:cNvPr>
          <p:cNvSpPr>
            <a:spLocks noGrp="1"/>
          </p:cNvSpPr>
          <p:nvPr>
            <p:ph type="sldNum" sz="quarter" idx="15"/>
          </p:nvPr>
        </p:nvSpPr>
        <p:spPr/>
        <p:txBody>
          <a:bodyPr/>
          <a:lstStyle>
            <a:lvl1pPr>
              <a:defRPr>
                <a:solidFill>
                  <a:schemeClr val="bg1"/>
                </a:solidFill>
              </a:defRPr>
            </a:lvl1p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4105306611"/>
      </p:ext>
    </p:extLst>
  </p:cSld>
  <p:clrMapOvr>
    <a:masterClrMapping/>
  </p:clrMapOvr>
  <p:extLst>
    <p:ext uri="{DCECCB84-F9BA-43D5-87BE-67443E8EF086}">
      <p15:sldGuideLst xmlns:p15="http://schemas.microsoft.com/office/powerpoint/2012/main">
        <p15:guide id="1" orient="horz" pos="2137"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 White">
    <p:bg>
      <p:bgPr>
        <a:solidFill>
          <a:schemeClr val="bg1"/>
        </a:solidFill>
        <a:effectLst/>
      </p:bgPr>
    </p:bg>
    <p:spTree>
      <p:nvGrpSpPr>
        <p:cNvPr id="1" name=""/>
        <p:cNvGrpSpPr/>
        <p:nvPr/>
      </p:nvGrpSpPr>
      <p:grpSpPr>
        <a:xfrm>
          <a:off x="0" y="0"/>
          <a:ext cx="0" cy="0"/>
          <a:chOff x="0" y="0"/>
          <a:chExt cx="0" cy="0"/>
        </a:xfrm>
      </p:grpSpPr>
      <p:sp>
        <p:nvSpPr>
          <p:cNvPr id="16" name="Column 1 - Statistic Value" descr="Column 1 - Statistic">
            <a:extLst>
              <a:ext uri="{FF2B5EF4-FFF2-40B4-BE49-F238E27FC236}">
                <a16:creationId xmlns:a16="http://schemas.microsoft.com/office/drawing/2014/main" id="{4F946DAD-FFC0-59BE-7CAB-F073ACBDFA04}"/>
              </a:ext>
            </a:extLst>
          </p:cNvPr>
          <p:cNvSpPr>
            <a:spLocks noGrp="1"/>
          </p:cNvSpPr>
          <p:nvPr>
            <p:ph type="body" sz="quarter" idx="20" hasCustomPrompt="1"/>
          </p:nvPr>
        </p:nvSpPr>
        <p:spPr>
          <a:xfrm>
            <a:off x="313527" y="1367999"/>
            <a:ext cx="1908882" cy="1688467"/>
          </a:xfrm>
        </p:spPr>
        <p:txBody>
          <a:bodyPr anchor="b"/>
          <a:lstStyle>
            <a:lvl1pPr marL="0" indent="0">
              <a:lnSpc>
                <a:spcPct val="75000"/>
              </a:lnSpc>
              <a:spcBef>
                <a:spcPts val="0"/>
              </a:spcBef>
              <a:spcAft>
                <a:spcPts val="0"/>
              </a:spcAft>
              <a:buNone/>
              <a:defRPr sz="6000">
                <a:solidFill>
                  <a:schemeClr val="tx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5" name="Column 1 - Supporting Text" descr="Column 1 - Supporting text">
            <a:extLst>
              <a:ext uri="{FF2B5EF4-FFF2-40B4-BE49-F238E27FC236}">
                <a16:creationId xmlns:a16="http://schemas.microsoft.com/office/drawing/2014/main" id="{9D9C2BE8-6C48-9FB8-B454-DE1C9E8BBC3F}"/>
              </a:ext>
            </a:extLst>
          </p:cNvPr>
          <p:cNvSpPr>
            <a:spLocks noGrp="1"/>
          </p:cNvSpPr>
          <p:nvPr>
            <p:ph type="body" sz="quarter" idx="16" hasCustomPrompt="1"/>
          </p:nvPr>
        </p:nvSpPr>
        <p:spPr>
          <a:xfrm>
            <a:off x="302764" y="3141663"/>
            <a:ext cx="1911236" cy="3014662"/>
          </a:xfrm>
        </p:spPr>
        <p:txBody>
          <a:bodyPr/>
          <a:lstStyle>
            <a:lvl1pPr marL="0" indent="0">
              <a:spcAft>
                <a:spcPts val="375"/>
              </a:spcAft>
              <a:buNone/>
              <a:defRPr sz="900">
                <a:solidFill>
                  <a:schemeClr val="tx1"/>
                </a:solidFill>
              </a:defRPr>
            </a:lvl1pPr>
            <a:lvl2pPr>
              <a:spcAft>
                <a:spcPts val="375"/>
              </a:spcAft>
              <a:defRPr sz="900">
                <a:solidFill>
                  <a:schemeClr val="tx1"/>
                </a:solidFill>
              </a:defRPr>
            </a:lvl2pPr>
            <a:lvl3pPr>
              <a:spcAft>
                <a:spcPts val="375"/>
              </a:spcAft>
              <a:defRPr sz="900">
                <a:solidFill>
                  <a:schemeClr val="tx1"/>
                </a:solidFill>
              </a:defRPr>
            </a:lvl3pPr>
            <a:lvl4pPr>
              <a:spcAft>
                <a:spcPts val="375"/>
              </a:spcAft>
              <a:defRPr sz="900">
                <a:solidFill>
                  <a:schemeClr val="tx1"/>
                </a:solidFill>
              </a:defRPr>
            </a:lvl4pPr>
            <a:lvl5pPr>
              <a:spcAft>
                <a:spcPts val="375"/>
              </a:spcAft>
              <a:defRPr sz="900">
                <a:solidFill>
                  <a:schemeClr val="tx1"/>
                </a:solidFill>
              </a:defRPr>
            </a:lvl5pPr>
            <a:lvl6pPr>
              <a:spcAft>
                <a:spcPts val="375"/>
              </a:spcAft>
              <a:defRPr sz="900"/>
            </a:lvl6pPr>
            <a:lvl7pPr>
              <a:spcAft>
                <a:spcPts val="375"/>
              </a:spcAft>
              <a:defRPr sz="9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7" name="Column 2 - Statistic Value" descr="Column 2 - Statistic">
            <a:extLst>
              <a:ext uri="{FF2B5EF4-FFF2-40B4-BE49-F238E27FC236}">
                <a16:creationId xmlns:a16="http://schemas.microsoft.com/office/drawing/2014/main" id="{1AD22515-DFB8-9C19-6FEE-31786EBCC98D}"/>
              </a:ext>
            </a:extLst>
          </p:cNvPr>
          <p:cNvSpPr>
            <a:spLocks noGrp="1"/>
          </p:cNvSpPr>
          <p:nvPr>
            <p:ph type="body" sz="quarter" idx="21" hasCustomPrompt="1"/>
          </p:nvPr>
        </p:nvSpPr>
        <p:spPr>
          <a:xfrm>
            <a:off x="2437680" y="1367999"/>
            <a:ext cx="1908882" cy="1688467"/>
          </a:xfrm>
        </p:spPr>
        <p:txBody>
          <a:bodyPr anchor="b"/>
          <a:lstStyle>
            <a:lvl1pPr marL="0" indent="0">
              <a:lnSpc>
                <a:spcPct val="75000"/>
              </a:lnSpc>
              <a:spcBef>
                <a:spcPts val="0"/>
              </a:spcBef>
              <a:spcAft>
                <a:spcPts val="0"/>
              </a:spcAft>
              <a:buNone/>
              <a:defRPr sz="6000">
                <a:solidFill>
                  <a:schemeClr val="tx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10" name="Column 2 - Supporting Text" descr="Column 2 - Supporting text">
            <a:extLst>
              <a:ext uri="{FF2B5EF4-FFF2-40B4-BE49-F238E27FC236}">
                <a16:creationId xmlns:a16="http://schemas.microsoft.com/office/drawing/2014/main" id="{ABDF9DC7-D8C9-5BA1-A22F-BB2DD25B7F9E}"/>
              </a:ext>
            </a:extLst>
          </p:cNvPr>
          <p:cNvSpPr>
            <a:spLocks noGrp="1"/>
          </p:cNvSpPr>
          <p:nvPr>
            <p:ph type="body" sz="quarter" idx="17" hasCustomPrompt="1"/>
          </p:nvPr>
        </p:nvSpPr>
        <p:spPr>
          <a:xfrm>
            <a:off x="2437680" y="3141663"/>
            <a:ext cx="1909624" cy="3014662"/>
          </a:xfrm>
        </p:spPr>
        <p:txBody>
          <a:bodyPr/>
          <a:lstStyle>
            <a:lvl1pPr marL="0" indent="0">
              <a:spcAft>
                <a:spcPts val="375"/>
              </a:spcAft>
              <a:buNone/>
              <a:defRPr sz="900">
                <a:solidFill>
                  <a:schemeClr val="tx1"/>
                </a:solidFill>
              </a:defRPr>
            </a:lvl1pPr>
            <a:lvl2pPr>
              <a:spcAft>
                <a:spcPts val="375"/>
              </a:spcAft>
              <a:defRPr sz="900">
                <a:solidFill>
                  <a:schemeClr val="tx1"/>
                </a:solidFill>
              </a:defRPr>
            </a:lvl2pPr>
            <a:lvl3pPr>
              <a:spcAft>
                <a:spcPts val="375"/>
              </a:spcAft>
              <a:defRPr sz="900">
                <a:solidFill>
                  <a:schemeClr val="tx1"/>
                </a:solidFill>
              </a:defRPr>
            </a:lvl3pPr>
            <a:lvl4pPr>
              <a:spcAft>
                <a:spcPts val="375"/>
              </a:spcAft>
              <a:defRPr sz="900">
                <a:solidFill>
                  <a:schemeClr val="tx1"/>
                </a:solidFill>
              </a:defRPr>
            </a:lvl4pPr>
            <a:lvl5pPr>
              <a:spcAft>
                <a:spcPts val="375"/>
              </a:spcAft>
              <a:defRPr sz="900">
                <a:solidFill>
                  <a:schemeClr val="tx1"/>
                </a:solidFill>
              </a:defRPr>
            </a:lvl5pPr>
            <a:lvl6pPr>
              <a:spcAft>
                <a:spcPts val="375"/>
              </a:spcAft>
              <a:defRPr sz="900"/>
            </a:lvl6pPr>
            <a:lvl7pPr>
              <a:spcAft>
                <a:spcPts val="375"/>
              </a:spcAft>
              <a:defRPr sz="9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20" name="Column 3 - Statistic Value" descr="Column 3 - Statistic">
            <a:extLst>
              <a:ext uri="{FF2B5EF4-FFF2-40B4-BE49-F238E27FC236}">
                <a16:creationId xmlns:a16="http://schemas.microsoft.com/office/drawing/2014/main" id="{281A4FCE-D58D-9AE5-F1B9-C6E6964EC4BD}"/>
              </a:ext>
            </a:extLst>
          </p:cNvPr>
          <p:cNvSpPr>
            <a:spLocks noGrp="1"/>
          </p:cNvSpPr>
          <p:nvPr>
            <p:ph type="body" sz="quarter" idx="22" hasCustomPrompt="1"/>
          </p:nvPr>
        </p:nvSpPr>
        <p:spPr>
          <a:xfrm>
            <a:off x="4561832" y="1367999"/>
            <a:ext cx="1908882" cy="1688467"/>
          </a:xfrm>
        </p:spPr>
        <p:txBody>
          <a:bodyPr anchor="b"/>
          <a:lstStyle>
            <a:lvl1pPr marL="0" indent="0">
              <a:lnSpc>
                <a:spcPct val="75000"/>
              </a:lnSpc>
              <a:spcBef>
                <a:spcPts val="0"/>
              </a:spcBef>
              <a:spcAft>
                <a:spcPts val="0"/>
              </a:spcAft>
              <a:buNone/>
              <a:defRPr sz="6000">
                <a:solidFill>
                  <a:schemeClr val="tx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11" name="Column 3 - Supporting Text" descr="Column 3 - Supporting text">
            <a:extLst>
              <a:ext uri="{FF2B5EF4-FFF2-40B4-BE49-F238E27FC236}">
                <a16:creationId xmlns:a16="http://schemas.microsoft.com/office/drawing/2014/main" id="{58237C52-BFD1-7ED3-17FB-419DF89F34B3}"/>
              </a:ext>
            </a:extLst>
          </p:cNvPr>
          <p:cNvSpPr>
            <a:spLocks noGrp="1"/>
          </p:cNvSpPr>
          <p:nvPr>
            <p:ph type="body" sz="quarter" idx="18" hasCustomPrompt="1"/>
          </p:nvPr>
        </p:nvSpPr>
        <p:spPr>
          <a:xfrm>
            <a:off x="4557712" y="3141663"/>
            <a:ext cx="1925229" cy="3014662"/>
          </a:xfrm>
        </p:spPr>
        <p:txBody>
          <a:bodyPr/>
          <a:lstStyle>
            <a:lvl1pPr marL="0" indent="0">
              <a:spcAft>
                <a:spcPts val="375"/>
              </a:spcAft>
              <a:buNone/>
              <a:defRPr sz="900">
                <a:solidFill>
                  <a:schemeClr val="tx1"/>
                </a:solidFill>
              </a:defRPr>
            </a:lvl1pPr>
            <a:lvl2pPr>
              <a:spcAft>
                <a:spcPts val="375"/>
              </a:spcAft>
              <a:defRPr sz="900">
                <a:solidFill>
                  <a:schemeClr val="tx1"/>
                </a:solidFill>
              </a:defRPr>
            </a:lvl2pPr>
            <a:lvl3pPr>
              <a:spcAft>
                <a:spcPts val="375"/>
              </a:spcAft>
              <a:defRPr sz="900">
                <a:solidFill>
                  <a:schemeClr val="tx1"/>
                </a:solidFill>
              </a:defRPr>
            </a:lvl3pPr>
            <a:lvl4pPr>
              <a:spcAft>
                <a:spcPts val="375"/>
              </a:spcAft>
              <a:defRPr sz="900">
                <a:solidFill>
                  <a:schemeClr val="tx1"/>
                </a:solidFill>
              </a:defRPr>
            </a:lvl4pPr>
            <a:lvl5pPr>
              <a:spcAft>
                <a:spcPts val="375"/>
              </a:spcAft>
              <a:defRPr sz="900">
                <a:solidFill>
                  <a:schemeClr val="tx1"/>
                </a:solidFill>
              </a:defRPr>
            </a:lvl5pPr>
            <a:lvl6pPr>
              <a:spcAft>
                <a:spcPts val="375"/>
              </a:spcAft>
              <a:defRPr sz="900"/>
            </a:lvl6pPr>
            <a:lvl7pPr>
              <a:spcAft>
                <a:spcPts val="375"/>
              </a:spcAft>
              <a:defRPr sz="9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21" name="Column 4 - Statistic Value" descr="Column 4 - Statistic">
            <a:extLst>
              <a:ext uri="{FF2B5EF4-FFF2-40B4-BE49-F238E27FC236}">
                <a16:creationId xmlns:a16="http://schemas.microsoft.com/office/drawing/2014/main" id="{85FDDF04-10EA-05CE-0D3E-9E0D1A8AAD70}"/>
              </a:ext>
            </a:extLst>
          </p:cNvPr>
          <p:cNvSpPr>
            <a:spLocks noGrp="1"/>
          </p:cNvSpPr>
          <p:nvPr>
            <p:ph type="body" sz="quarter" idx="23" hasCustomPrompt="1"/>
          </p:nvPr>
        </p:nvSpPr>
        <p:spPr>
          <a:xfrm>
            <a:off x="6723669" y="1367999"/>
            <a:ext cx="1908882" cy="1688467"/>
          </a:xfrm>
        </p:spPr>
        <p:txBody>
          <a:bodyPr anchor="b"/>
          <a:lstStyle>
            <a:lvl1pPr marL="0" indent="0">
              <a:lnSpc>
                <a:spcPct val="75000"/>
              </a:lnSpc>
              <a:spcBef>
                <a:spcPts val="0"/>
              </a:spcBef>
              <a:spcAft>
                <a:spcPts val="0"/>
              </a:spcAft>
              <a:buNone/>
              <a:defRPr sz="6000">
                <a:solidFill>
                  <a:schemeClr val="accent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12" name="Column 4 - Supporting Text" descr="Column 4 - Supporting text">
            <a:extLst>
              <a:ext uri="{FF2B5EF4-FFF2-40B4-BE49-F238E27FC236}">
                <a16:creationId xmlns:a16="http://schemas.microsoft.com/office/drawing/2014/main" id="{BD5EE103-B615-770D-FEB5-29420E43D75A}"/>
              </a:ext>
            </a:extLst>
          </p:cNvPr>
          <p:cNvSpPr>
            <a:spLocks noGrp="1"/>
          </p:cNvSpPr>
          <p:nvPr>
            <p:ph type="body" sz="quarter" idx="19" hasCustomPrompt="1"/>
          </p:nvPr>
        </p:nvSpPr>
        <p:spPr>
          <a:xfrm>
            <a:off x="6732231" y="3141663"/>
            <a:ext cx="1900321" cy="3014662"/>
          </a:xfrm>
        </p:spPr>
        <p:txBody>
          <a:bodyPr/>
          <a:lstStyle>
            <a:lvl1pPr marL="0" indent="0">
              <a:spcAft>
                <a:spcPts val="375"/>
              </a:spcAft>
              <a:buNone/>
              <a:defRPr sz="900">
                <a:solidFill>
                  <a:schemeClr val="accent1"/>
                </a:solidFill>
              </a:defRPr>
            </a:lvl1pPr>
            <a:lvl2pPr>
              <a:spcAft>
                <a:spcPts val="375"/>
              </a:spcAft>
              <a:defRPr sz="900">
                <a:solidFill>
                  <a:schemeClr val="accent1"/>
                </a:solidFill>
              </a:defRPr>
            </a:lvl2pPr>
            <a:lvl3pPr>
              <a:spcAft>
                <a:spcPts val="375"/>
              </a:spcAft>
              <a:defRPr sz="900">
                <a:solidFill>
                  <a:schemeClr val="accent1"/>
                </a:solidFill>
              </a:defRPr>
            </a:lvl3pPr>
            <a:lvl4pPr>
              <a:spcAft>
                <a:spcPts val="375"/>
              </a:spcAft>
              <a:defRPr sz="900">
                <a:solidFill>
                  <a:schemeClr val="accent1"/>
                </a:solidFill>
              </a:defRPr>
            </a:lvl4pPr>
            <a:lvl5pPr>
              <a:spcAft>
                <a:spcPts val="375"/>
              </a:spcAft>
              <a:defRPr sz="900">
                <a:solidFill>
                  <a:schemeClr val="accent1"/>
                </a:solidFill>
              </a:defRPr>
            </a:lvl5pPr>
            <a:lvl6pPr>
              <a:spcAft>
                <a:spcPts val="375"/>
              </a:spcAft>
              <a:defRPr sz="900">
                <a:solidFill>
                  <a:schemeClr val="accent1"/>
                </a:solidFill>
              </a:defRPr>
            </a:lvl6pPr>
            <a:lvl7pPr>
              <a:spcAft>
                <a:spcPts val="375"/>
              </a:spcAft>
              <a:defRPr sz="900">
                <a:solidFill>
                  <a:schemeClr val="accent1"/>
                </a:solidFill>
              </a:defRPr>
            </a:lvl7pPr>
            <a:lvl8pPr>
              <a:defRPr>
                <a:solidFill>
                  <a:schemeClr val="accent1"/>
                </a:solidFill>
              </a:defRPr>
            </a:lvl8pPr>
            <a:lvl9pPr>
              <a:defRPr>
                <a:solidFill>
                  <a:schemeClr val="accent1"/>
                </a:solidFill>
              </a:defRPr>
            </a:lvl9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3" name="Footer" descr="Footer Text">
            <a:extLst>
              <a:ext uri="{FF2B5EF4-FFF2-40B4-BE49-F238E27FC236}">
                <a16:creationId xmlns:a16="http://schemas.microsoft.com/office/drawing/2014/main" id="{0ED433D9-D134-51F0-7235-28FA05E40D6E}"/>
              </a:ext>
            </a:extLst>
          </p:cNvPr>
          <p:cNvSpPr>
            <a:spLocks noGrp="1"/>
          </p:cNvSpPr>
          <p:nvPr>
            <p:ph type="ftr" sz="quarter" idx="10"/>
          </p:nvPr>
        </p:nvSpPr>
        <p:spPr>
          <a:xfrm>
            <a:off x="4557712" y="6343651"/>
            <a:ext cx="4069209" cy="365125"/>
          </a:xfrm>
        </p:spPr>
        <p:txBody>
          <a:bodyPr/>
          <a:lstStyle/>
          <a:p>
            <a:r>
              <a:rPr lang="en-US"/>
              <a:t>Replace this copy on all slides via Insert &gt; Header &amp; Footer </a:t>
            </a:r>
            <a:endParaRPr lang="en-AU" dirty="0"/>
          </a:p>
        </p:txBody>
      </p:sp>
      <p:sp>
        <p:nvSpPr>
          <p:cNvPr id="4" name="Slide Number" descr="Page Number">
            <a:extLst>
              <a:ext uri="{FF2B5EF4-FFF2-40B4-BE49-F238E27FC236}">
                <a16:creationId xmlns:a16="http://schemas.microsoft.com/office/drawing/2014/main" id="{7F141FBB-201A-4AC7-39EE-F12E875CA16B}"/>
              </a:ext>
            </a:extLst>
          </p:cNvPr>
          <p:cNvSpPr>
            <a:spLocks noGrp="1"/>
          </p:cNvSpPr>
          <p:nvPr>
            <p:ph type="sldNum" sz="quarter" idx="11"/>
          </p:nvPr>
        </p:nvSpPr>
        <p:spPr>
          <a:xfrm>
            <a:off x="8635577" y="6343651"/>
            <a:ext cx="197136" cy="365125"/>
          </a:xfrm>
        </p:spPr>
        <p:txBody>
          <a:bodyPr/>
          <a:lstStyle/>
          <a:p>
            <a:fld id="{332C3882-8AEC-4285-98B7-7208BE65C19E}" type="slidenum">
              <a:rPr lang="en-AU" smtClean="0"/>
              <a:pPr/>
              <a:t>‹#›</a:t>
            </a:fld>
            <a:endParaRPr lang="en-AU" dirty="0"/>
          </a:p>
        </p:txBody>
      </p:sp>
      <p:sp>
        <p:nvSpPr>
          <p:cNvPr id="7" name="Title 6">
            <a:extLst>
              <a:ext uri="{FF2B5EF4-FFF2-40B4-BE49-F238E27FC236}">
                <a16:creationId xmlns:a16="http://schemas.microsoft.com/office/drawing/2014/main" id="{2B155AD9-AE65-8984-6104-E46E43D1793C}"/>
              </a:ext>
            </a:extLst>
          </p:cNvPr>
          <p:cNvSpPr>
            <a:spLocks noGrp="1"/>
          </p:cNvSpPr>
          <p:nvPr>
            <p:ph type="title"/>
          </p:nvPr>
        </p:nvSpPr>
        <p:spPr>
          <a:xfrm>
            <a:off x="302764" y="529787"/>
            <a:ext cx="8534400" cy="635011"/>
          </a:xfrm>
        </p:spPr>
        <p:txBody>
          <a:bodyPr/>
          <a:lstStyle/>
          <a:p>
            <a:r>
              <a:rPr lang="en-US"/>
              <a:t>Click to edit Master title style</a:t>
            </a:r>
            <a:endParaRPr lang="en-AU"/>
          </a:p>
        </p:txBody>
      </p:sp>
    </p:spTree>
    <p:extLst>
      <p:ext uri="{BB962C8B-B14F-4D97-AF65-F5344CB8AC3E}">
        <p14:creationId xmlns:p14="http://schemas.microsoft.com/office/powerpoint/2010/main" val="3804485437"/>
      </p:ext>
    </p:extLst>
  </p:cSld>
  <p:clrMapOvr>
    <a:masterClrMapping/>
  </p:clrMapOvr>
  <p:extLst>
    <p:ext uri="{DCECCB84-F9BA-43D5-87BE-67443E8EF086}">
      <p15:sldGuideLst xmlns:p15="http://schemas.microsoft.com/office/powerpoint/2012/main">
        <p15:guide id="7" pos="4233" userDrawn="1">
          <p15:clr>
            <a:srgbClr val="F26B43"/>
          </p15:clr>
        </p15:guide>
        <p15:guide id="8" pos="1531" userDrawn="1">
          <p15:clr>
            <a:srgbClr val="F26B43"/>
          </p15:clr>
        </p15:guide>
        <p15:guide id="9" pos="2871" userDrawn="1">
          <p15:clr>
            <a:srgbClr val="F26B43"/>
          </p15:clr>
        </p15:guide>
        <p15:guide id="10" orient="horz" pos="1979" userDrawn="1">
          <p15:clr>
            <a:srgbClr val="F26B43"/>
          </p15:clr>
        </p15:guide>
        <p15:guide id="11" orient="horz" pos="1820" userDrawn="1">
          <p15:clr>
            <a:srgbClr val="F26B43"/>
          </p15:clr>
        </p15:guide>
        <p15:guide id="12" pos="4084" userDrawn="1">
          <p15:clr>
            <a:srgbClr val="F26B43"/>
          </p15:clr>
        </p15:guide>
        <p15:guide id="13" pos="2738" userDrawn="1">
          <p15:clr>
            <a:srgbClr val="F26B43"/>
          </p15:clr>
        </p15:guide>
        <p15:guide id="14" pos="1398"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descr="Slide Title"/>
          <p:cNvSpPr>
            <a:spLocks noGrp="1"/>
          </p:cNvSpPr>
          <p:nvPr>
            <p:ph type="title"/>
          </p:nvPr>
        </p:nvSpPr>
        <p:spPr>
          <a:xfrm>
            <a:off x="302764" y="528096"/>
            <a:ext cx="8534400" cy="635011"/>
          </a:xfrm>
          <a:prstGeom prst="rect">
            <a:avLst/>
          </a:prstGeom>
        </p:spPr>
        <p:txBody>
          <a:bodyPr vert="horz" lIns="0" tIns="0" rIns="0" bIns="0" rtlCol="0" anchor="t">
            <a:noAutofit/>
          </a:bodyPr>
          <a:lstStyle/>
          <a:p>
            <a:r>
              <a:rPr lang="en-US" dirty="0"/>
              <a:t>Click to edit Master style</a:t>
            </a:r>
          </a:p>
        </p:txBody>
      </p:sp>
      <p:sp>
        <p:nvSpPr>
          <p:cNvPr id="3" name="Slide Content" descr="Slide Content"/>
          <p:cNvSpPr>
            <a:spLocks noGrp="1"/>
          </p:cNvSpPr>
          <p:nvPr>
            <p:ph type="body" idx="1"/>
          </p:nvPr>
        </p:nvSpPr>
        <p:spPr>
          <a:xfrm>
            <a:off x="302764" y="1376363"/>
            <a:ext cx="8534400" cy="4781124"/>
          </a:xfrm>
          <a:prstGeom prst="rect">
            <a:avLst/>
          </a:prstGeom>
        </p:spPr>
        <p:txBody>
          <a:bodyPr vert="horz" lIns="0" tIns="0" rIns="0" bIns="0" rtlCol="0">
            <a:noAutofit/>
          </a:body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5" name="Footer" descr="Footer Text"/>
          <p:cNvSpPr>
            <a:spLocks noGrp="1"/>
          </p:cNvSpPr>
          <p:nvPr>
            <p:ph type="ftr" sz="quarter" idx="3"/>
          </p:nvPr>
        </p:nvSpPr>
        <p:spPr>
          <a:xfrm>
            <a:off x="4504266" y="6343651"/>
            <a:ext cx="4122658" cy="365125"/>
          </a:xfrm>
          <a:prstGeom prst="rect">
            <a:avLst/>
          </a:prstGeom>
        </p:spPr>
        <p:txBody>
          <a:bodyPr vert="horz" lIns="0" tIns="0" rIns="0" bIns="0" rtlCol="0" anchor="ctr"/>
          <a:lstStyle>
            <a:lvl1pPr algn="r">
              <a:defRPr sz="800">
                <a:solidFill>
                  <a:schemeClr val="tx1"/>
                </a:solidFill>
              </a:defRPr>
            </a:lvl1pPr>
          </a:lstStyle>
          <a:p>
            <a:r>
              <a:rPr lang="en-US"/>
              <a:t>Replace this copy on all slides via Insert &gt; Header &amp; Footer </a:t>
            </a:r>
            <a:endParaRPr lang="en-AU" dirty="0"/>
          </a:p>
        </p:txBody>
      </p:sp>
      <p:sp>
        <p:nvSpPr>
          <p:cNvPr id="6" name="Slide Number" descr="Page Number"/>
          <p:cNvSpPr>
            <a:spLocks noGrp="1"/>
          </p:cNvSpPr>
          <p:nvPr>
            <p:ph type="sldNum" sz="quarter" idx="4"/>
          </p:nvPr>
        </p:nvSpPr>
        <p:spPr>
          <a:xfrm>
            <a:off x="8635579" y="6343651"/>
            <a:ext cx="197136" cy="365125"/>
          </a:xfrm>
          <a:prstGeom prst="rect">
            <a:avLst/>
          </a:prstGeom>
        </p:spPr>
        <p:txBody>
          <a:bodyPr vert="horz" lIns="0" tIns="0" rIns="0" bIns="0" rtlCol="0" anchor="ctr"/>
          <a:lstStyle>
            <a:lvl1pPr algn="r">
              <a:defRPr sz="800">
                <a:solidFill>
                  <a:schemeClr val="tx1"/>
                </a:solidFill>
              </a:defRPr>
            </a:lvl1pPr>
          </a:lstStyle>
          <a:p>
            <a:fld id="{332C3882-8AEC-4285-98B7-7208BE65C19E}" type="slidenum">
              <a:rPr lang="en-AU" smtClean="0"/>
              <a:pPr/>
              <a:t>‹#›</a:t>
            </a:fld>
            <a:endParaRPr lang="en-AU" dirty="0"/>
          </a:p>
        </p:txBody>
      </p:sp>
      <p:pic>
        <p:nvPicPr>
          <p:cNvPr id="4" name="Citi Logo">
            <a:extLst>
              <a:ext uri="{FF2B5EF4-FFF2-40B4-BE49-F238E27FC236}">
                <a16:creationId xmlns:a16="http://schemas.microsoft.com/office/drawing/2014/main" id="{5214646E-C3E6-66F4-70E1-34A9A9003454}"/>
              </a:ext>
              <a:ext uri="{C183D7F6-B498-43B3-948B-1728B52AA6E4}">
                <adec:decorative xmlns:adec="http://schemas.microsoft.com/office/drawing/2017/decorative" val="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08173" y="6298528"/>
            <a:ext cx="565697" cy="365126"/>
          </a:xfrm>
          <a:prstGeom prst="rect">
            <a:avLst/>
          </a:prstGeom>
        </p:spPr>
      </p:pic>
    </p:spTree>
    <p:extLst>
      <p:ext uri="{BB962C8B-B14F-4D97-AF65-F5344CB8AC3E}">
        <p14:creationId xmlns:p14="http://schemas.microsoft.com/office/powerpoint/2010/main" val="404416947"/>
      </p:ext>
    </p:extLst>
  </p:cSld>
  <p:clrMap bg1="lt1" tx1="dk1" bg2="lt2" tx2="dk2" accent1="accent1" accent2="accent2" accent3="accent3" accent4="accent4" accent5="accent5" accent6="accent6" hlink="hlink" folHlink="folHlink"/>
  <p:sldLayoutIdLst>
    <p:sldLayoutId id="2147483749" r:id="rId1"/>
    <p:sldLayoutId id="2147483715" r:id="rId2"/>
    <p:sldLayoutId id="2147483716" r:id="rId3"/>
    <p:sldLayoutId id="2147483718" r:id="rId4"/>
    <p:sldLayoutId id="2147483719" r:id="rId5"/>
    <p:sldLayoutId id="2147483739" r:id="rId6"/>
    <p:sldLayoutId id="2147483741" r:id="rId7"/>
    <p:sldLayoutId id="2147483721" r:id="rId8"/>
    <p:sldLayoutId id="2147483723" r:id="rId9"/>
    <p:sldLayoutId id="2147483724" r:id="rId10"/>
    <p:sldLayoutId id="2147483748"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46" r:id="rId21"/>
    <p:sldLayoutId id="2147483750" r:id="rId22"/>
    <p:sldLayoutId id="2147483743" r:id="rId23"/>
    <p:sldLayoutId id="2147483751" r:id="rId24"/>
    <p:sldLayoutId id="2147483752" r:id="rId25"/>
  </p:sldLayoutIdLst>
  <p:hf hdr="0" dt="0"/>
  <p:txStyles>
    <p:title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p:titleStyle>
    <p:bodyStyle>
      <a:lvl1pPr marL="0" indent="0" algn="l" defTabSz="685810" rtl="0" eaLnBrk="1" latinLnBrk="0" hangingPunct="1">
        <a:lnSpc>
          <a:spcPct val="100000"/>
        </a:lnSpc>
        <a:spcBef>
          <a:spcPts val="375"/>
        </a:spcBef>
        <a:spcAft>
          <a:spcPts val="375"/>
        </a:spcAft>
        <a:buFont typeface="Arial" panose="020B0604020202020204" pitchFamily="34" charset="0"/>
        <a:buNone/>
        <a:defRPr sz="1000" kern="1200">
          <a:solidFill>
            <a:schemeClr val="tx1"/>
          </a:solidFill>
          <a:latin typeface="+mn-lt"/>
          <a:ea typeface="+mn-ea"/>
          <a:cs typeface="+mn-cs"/>
        </a:defRPr>
      </a:lvl1pPr>
      <a:lvl2pPr marL="0" indent="0" algn="l" defTabSz="685810" rtl="0" eaLnBrk="1" latinLnBrk="0" hangingPunct="1">
        <a:lnSpc>
          <a:spcPct val="100000"/>
        </a:lnSpc>
        <a:spcBef>
          <a:spcPts val="375"/>
        </a:spcBef>
        <a:spcAft>
          <a:spcPts val="375"/>
        </a:spcAft>
        <a:buFont typeface="Symbol" panose="05050102010706020507" pitchFamily="18" charset="2"/>
        <a:buNone/>
        <a:tabLst>
          <a:tab pos="0" algn="l"/>
        </a:tabLst>
        <a:defRPr sz="1197" b="1" kern="1200">
          <a:solidFill>
            <a:schemeClr val="accent1"/>
          </a:solidFill>
          <a:latin typeface="+mn-lt"/>
          <a:ea typeface="+mn-ea"/>
          <a:cs typeface="+mn-cs"/>
        </a:defRPr>
      </a:lvl2pPr>
      <a:lvl3pPr marL="128590" indent="-128590" algn="l" defTabSz="685810" rtl="0" eaLnBrk="1" latinLnBrk="0" hangingPunct="1">
        <a:lnSpc>
          <a:spcPct val="100000"/>
        </a:lnSpc>
        <a:spcBef>
          <a:spcPts val="375"/>
        </a:spcBef>
        <a:spcAft>
          <a:spcPts val="375"/>
        </a:spcAft>
        <a:buFont typeface="Arial" panose="020B0604020202020204" pitchFamily="34" charset="0"/>
        <a:buChar char="•"/>
        <a:defRPr sz="1000" b="0" kern="1200">
          <a:solidFill>
            <a:schemeClr val="accent2"/>
          </a:solidFill>
          <a:latin typeface="+mn-lt"/>
          <a:ea typeface="+mn-ea"/>
          <a:cs typeface="+mn-cs"/>
        </a:defRPr>
      </a:lvl3pPr>
      <a:lvl4pPr marL="269085" indent="-134543" algn="l" defTabSz="685810" rtl="0" eaLnBrk="1" latinLnBrk="0" hangingPunct="1">
        <a:lnSpc>
          <a:spcPct val="100000"/>
        </a:lnSpc>
        <a:spcBef>
          <a:spcPts val="375"/>
        </a:spcBef>
        <a:spcAft>
          <a:spcPts val="375"/>
        </a:spcAft>
        <a:buSzPct val="70000"/>
        <a:buFont typeface="Courier New" panose="02070309020205020404" pitchFamily="49" charset="0"/>
        <a:buChar char="o"/>
        <a:defRPr sz="1000" kern="1200">
          <a:solidFill>
            <a:schemeClr val="tx1"/>
          </a:solidFill>
          <a:latin typeface="+mn-lt"/>
          <a:ea typeface="+mn-ea"/>
          <a:cs typeface="+mn-cs"/>
        </a:defRPr>
      </a:lvl4pPr>
      <a:lvl5pPr marL="403628" indent="-134543" algn="l" defTabSz="685810" rtl="0" eaLnBrk="1" latinLnBrk="0" hangingPunct="1">
        <a:lnSpc>
          <a:spcPct val="100000"/>
        </a:lnSpc>
        <a:spcBef>
          <a:spcPts val="375"/>
        </a:spcBef>
        <a:spcAft>
          <a:spcPts val="375"/>
        </a:spcAft>
        <a:buSzPct val="70000"/>
        <a:buFont typeface="Citi Sans Text" pitchFamily="50" charset="0"/>
        <a:buChar char="–"/>
        <a:defRPr sz="1000" kern="1200">
          <a:solidFill>
            <a:schemeClr val="tx1"/>
          </a:solidFill>
          <a:latin typeface="+mn-lt"/>
          <a:ea typeface="+mn-ea"/>
          <a:cs typeface="+mn-cs"/>
        </a:defRPr>
      </a:lvl5pPr>
      <a:lvl6pPr marL="536980" indent="-134543" algn="l" defTabSz="685810" rtl="0" eaLnBrk="1" latinLnBrk="0" hangingPunct="1">
        <a:lnSpc>
          <a:spcPct val="100000"/>
        </a:lnSpc>
        <a:spcBef>
          <a:spcPts val="375"/>
        </a:spcBef>
        <a:spcAft>
          <a:spcPts val="375"/>
        </a:spcAft>
        <a:buFont typeface="Arial" panose="020B0604020202020204" pitchFamily="34" charset="0"/>
        <a:buChar char="•"/>
        <a:defRPr sz="1000" kern="1200">
          <a:solidFill>
            <a:schemeClr val="tx1"/>
          </a:solidFill>
          <a:latin typeface="+mn-lt"/>
          <a:ea typeface="+mn-ea"/>
          <a:cs typeface="+mn-cs"/>
        </a:defRPr>
      </a:lvl6pPr>
      <a:lvl7pPr marL="671522" indent="-134543" algn="l" defTabSz="685810" rtl="0" eaLnBrk="1" latinLnBrk="0" hangingPunct="1">
        <a:lnSpc>
          <a:spcPct val="100000"/>
        </a:lnSpc>
        <a:spcBef>
          <a:spcPts val="375"/>
        </a:spcBef>
        <a:spcAft>
          <a:spcPts val="375"/>
        </a:spcAft>
        <a:buSzPct val="70000"/>
        <a:buFont typeface="Courier New" panose="02070309020205020404" pitchFamily="49" charset="0"/>
        <a:buChar char="o"/>
        <a:tabLst>
          <a:tab pos="536980" algn="l"/>
        </a:tabLst>
        <a:defRPr sz="1000" kern="1200">
          <a:solidFill>
            <a:schemeClr val="tx1"/>
          </a:solidFill>
          <a:latin typeface="+mn-lt"/>
          <a:ea typeface="+mn-ea"/>
          <a:cs typeface="+mn-cs"/>
        </a:defRPr>
      </a:lvl7pPr>
      <a:lvl8pPr marL="161927" indent="-161927" algn="l" defTabSz="685810" rtl="0" eaLnBrk="1" latinLnBrk="0" hangingPunct="1">
        <a:lnSpc>
          <a:spcPct val="100000"/>
        </a:lnSpc>
        <a:spcBef>
          <a:spcPts val="375"/>
        </a:spcBef>
        <a:spcAft>
          <a:spcPts val="375"/>
        </a:spcAft>
        <a:buFont typeface="Arial" panose="020B0604020202020204" pitchFamily="34" charset="0"/>
        <a:buChar char="•"/>
        <a:defRPr sz="900" kern="1200">
          <a:solidFill>
            <a:schemeClr val="tx1"/>
          </a:solidFill>
          <a:latin typeface="+mn-lt"/>
          <a:ea typeface="+mn-ea"/>
          <a:cs typeface="+mn-cs"/>
        </a:defRPr>
      </a:lvl8pPr>
      <a:lvl9pPr marL="161927" indent="-161927" algn="l" defTabSz="685810" rtl="0" eaLnBrk="1" latinLnBrk="0" hangingPunct="1">
        <a:lnSpc>
          <a:spcPct val="100000"/>
        </a:lnSpc>
        <a:spcBef>
          <a:spcPts val="375"/>
        </a:spcBef>
        <a:spcAft>
          <a:spcPts val="375"/>
        </a:spcAft>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685810" rtl="0" eaLnBrk="1" latinLnBrk="0" hangingPunct="1">
        <a:defRPr sz="1350" kern="1200">
          <a:solidFill>
            <a:schemeClr val="tx1"/>
          </a:solidFill>
          <a:latin typeface="+mn-lt"/>
          <a:ea typeface="+mn-ea"/>
          <a:cs typeface="+mn-cs"/>
        </a:defRPr>
      </a:lvl1pPr>
      <a:lvl2pPr marL="342904"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4" algn="l" defTabSz="685810" rtl="0" eaLnBrk="1" latinLnBrk="0" hangingPunct="1">
        <a:defRPr sz="1350" kern="1200">
          <a:solidFill>
            <a:schemeClr val="tx1"/>
          </a:solidFill>
          <a:latin typeface="+mn-lt"/>
          <a:ea typeface="+mn-ea"/>
          <a:cs typeface="+mn-cs"/>
        </a:defRPr>
      </a:lvl4pPr>
      <a:lvl5pPr marL="1371619" algn="l" defTabSz="685810" rtl="0" eaLnBrk="1" latinLnBrk="0" hangingPunct="1">
        <a:defRPr sz="1350" kern="1200">
          <a:solidFill>
            <a:schemeClr val="tx1"/>
          </a:solidFill>
          <a:latin typeface="+mn-lt"/>
          <a:ea typeface="+mn-ea"/>
          <a:cs typeface="+mn-cs"/>
        </a:defRPr>
      </a:lvl5pPr>
      <a:lvl6pPr marL="1714524" algn="l" defTabSz="685810" rtl="0" eaLnBrk="1" latinLnBrk="0" hangingPunct="1">
        <a:defRPr sz="1350" kern="1200">
          <a:solidFill>
            <a:schemeClr val="tx1"/>
          </a:solidFill>
          <a:latin typeface="+mn-lt"/>
          <a:ea typeface="+mn-ea"/>
          <a:cs typeface="+mn-cs"/>
        </a:defRPr>
      </a:lvl6pPr>
      <a:lvl7pPr marL="2057428" algn="l" defTabSz="685810" rtl="0" eaLnBrk="1" latinLnBrk="0" hangingPunct="1">
        <a:defRPr sz="1350" kern="1200">
          <a:solidFill>
            <a:schemeClr val="tx1"/>
          </a:solidFill>
          <a:latin typeface="+mn-lt"/>
          <a:ea typeface="+mn-ea"/>
          <a:cs typeface="+mn-cs"/>
        </a:defRPr>
      </a:lvl7pPr>
      <a:lvl8pPr marL="2400333" algn="l" defTabSz="685810" rtl="0" eaLnBrk="1" latinLnBrk="0" hangingPunct="1">
        <a:defRPr sz="1350" kern="1200">
          <a:solidFill>
            <a:schemeClr val="tx1"/>
          </a:solidFill>
          <a:latin typeface="+mn-lt"/>
          <a:ea typeface="+mn-ea"/>
          <a:cs typeface="+mn-cs"/>
        </a:defRPr>
      </a:lvl8pPr>
      <a:lvl9pPr marL="2743238" algn="l" defTabSz="68581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867" userDrawn="1">
          <p15:clr>
            <a:srgbClr val="F26B43"/>
          </p15:clr>
        </p15:guide>
        <p15:guide id="9" pos="191" userDrawn="1">
          <p15:clr>
            <a:srgbClr val="F26B43"/>
          </p15:clr>
        </p15:guide>
        <p15:guide id="10" orient="horz" pos="3878" userDrawn="1">
          <p15:clr>
            <a:srgbClr val="F26B43"/>
          </p15:clr>
        </p15:guide>
        <p15:guide id="11" pos="5567" userDrawn="1">
          <p15:clr>
            <a:srgbClr val="F26B43"/>
          </p15:clr>
        </p15:guide>
        <p15:guide id="12" orient="horz" pos="4136" userDrawn="1">
          <p15:clr>
            <a:srgbClr val="F26B43"/>
          </p15:clr>
        </p15:guide>
        <p15:guide id="13" orient="horz" pos="482" userDrawn="1">
          <p15:clr>
            <a:srgbClr val="F26B43"/>
          </p15:clr>
        </p15:guide>
        <p15:guide id="14" orient="horz" pos="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60.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50.png"/><Relationship Id="rId2" Type="http://schemas.openxmlformats.org/officeDocument/2006/relationships/slideLayout" Target="../slideLayouts/slideLayout2.xml"/><Relationship Id="rId16" Type="http://schemas.openxmlformats.org/officeDocument/2006/relationships/image" Target="../media/image51.svg"/><Relationship Id="rId1" Type="http://schemas.openxmlformats.org/officeDocument/2006/relationships/tags" Target="../tags/tag26.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70.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20.png"/><Relationship Id="rId18" Type="http://schemas.openxmlformats.org/officeDocument/2006/relationships/image" Target="../media/image55.svg"/><Relationship Id="rId3" Type="http://schemas.openxmlformats.org/officeDocument/2006/relationships/notesSlide" Target="../notesSlides/notesSlide13.xml"/><Relationship Id="rId7" Type="http://schemas.openxmlformats.org/officeDocument/2006/relationships/diagramColors" Target="../diagrams/colors1.xml"/><Relationship Id="rId12" Type="http://schemas.openxmlformats.org/officeDocument/2006/relationships/image" Target="../media/image61.png"/><Relationship Id="rId17" Type="http://schemas.openxmlformats.org/officeDocument/2006/relationships/image" Target="../media/image54.png"/><Relationship Id="rId2" Type="http://schemas.openxmlformats.org/officeDocument/2006/relationships/slideLayout" Target="../slideLayouts/slideLayout23.xml"/><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tags" Target="../tags/tag27.xml"/><Relationship Id="rId6" Type="http://schemas.openxmlformats.org/officeDocument/2006/relationships/diagramQuickStyle" Target="../diagrams/quickStyle1.xml"/><Relationship Id="rId11" Type="http://schemas.openxmlformats.org/officeDocument/2006/relationships/image" Target="../media/image600.png"/><Relationship Id="rId5" Type="http://schemas.openxmlformats.org/officeDocument/2006/relationships/diagramLayout" Target="../diagrams/layout1.xml"/><Relationship Id="rId15" Type="http://schemas.openxmlformats.org/officeDocument/2006/relationships/image" Target="../media/image52.png"/><Relationship Id="rId10" Type="http://schemas.openxmlformats.org/officeDocument/2006/relationships/image" Target="../media/image590.png"/><Relationship Id="rId19" Type="http://schemas.openxmlformats.org/officeDocument/2006/relationships/image" Target="../media/image56.png"/><Relationship Id="rId4" Type="http://schemas.openxmlformats.org/officeDocument/2006/relationships/diagramData" Target="../diagrams/data1.xml"/><Relationship Id="rId9" Type="http://schemas.openxmlformats.org/officeDocument/2006/relationships/image" Target="../media/image580.pn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slideLayout" Target="../slideLayouts/slideLayout20.xml"/><Relationship Id="rId1" Type="http://schemas.openxmlformats.org/officeDocument/2006/relationships/tags" Target="../tags/tag30.xml"/><Relationship Id="rId6" Type="http://schemas.openxmlformats.org/officeDocument/2006/relationships/image" Target="../media/image59.png"/><Relationship Id="rId5" Type="http://schemas.openxmlformats.org/officeDocument/2006/relationships/image" Target="../media/image9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8.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B48708BF-1019-C3BB-759E-C344FEF73680}"/>
              </a:ext>
            </a:extLst>
          </p:cNvPr>
          <p:cNvSpPr>
            <a:spLocks noGrp="1"/>
          </p:cNvSpPr>
          <p:nvPr>
            <p:ph type="ctrTitle"/>
          </p:nvPr>
        </p:nvSpPr>
        <p:spPr>
          <a:xfrm>
            <a:off x="576263" y="2867910"/>
            <a:ext cx="8194026" cy="1515122"/>
          </a:xfrm>
        </p:spPr>
        <p:txBody>
          <a:bodyPr/>
          <a:lstStyle/>
          <a:p>
            <a:r>
              <a:rPr lang="en-US" sz="3600" dirty="0"/>
              <a:t>Deep Dive into “Lenses” – an Algo Performance Framework</a:t>
            </a:r>
            <a:br>
              <a:rPr lang="en-US" sz="3600" dirty="0"/>
            </a:br>
            <a:br>
              <a:rPr lang="en-US" sz="3600" dirty="0"/>
            </a:br>
            <a:endParaRPr lang="en-US" sz="3600" dirty="0"/>
          </a:p>
        </p:txBody>
      </p:sp>
      <p:sp>
        <p:nvSpPr>
          <p:cNvPr id="5" name="Subtitle 4">
            <a:extLst>
              <a:ext uri="{FF2B5EF4-FFF2-40B4-BE49-F238E27FC236}">
                <a16:creationId xmlns:a16="http://schemas.microsoft.com/office/drawing/2014/main" id="{31292D1D-5376-B920-45B4-5B911E96D069}"/>
              </a:ext>
            </a:extLst>
          </p:cNvPr>
          <p:cNvSpPr>
            <a:spLocks noGrp="1"/>
          </p:cNvSpPr>
          <p:nvPr>
            <p:ph type="subTitle" idx="1"/>
          </p:nvPr>
        </p:nvSpPr>
        <p:spPr>
          <a:xfrm>
            <a:off x="576263" y="2000215"/>
            <a:ext cx="6777037" cy="402457"/>
          </a:xfrm>
        </p:spPr>
        <p:txBody>
          <a:bodyPr/>
          <a:lstStyle/>
          <a:p>
            <a:r>
              <a:rPr lang="en-AU" sz="1500" dirty="0"/>
              <a:t>Equities Execution</a:t>
            </a:r>
          </a:p>
        </p:txBody>
      </p:sp>
      <p:sp>
        <p:nvSpPr>
          <p:cNvPr id="3" name="Subtitle 4">
            <a:extLst>
              <a:ext uri="{FF2B5EF4-FFF2-40B4-BE49-F238E27FC236}">
                <a16:creationId xmlns:a16="http://schemas.microsoft.com/office/drawing/2014/main" id="{E7C583A7-111B-A8EE-2D1B-E630F32CAAE8}"/>
              </a:ext>
            </a:extLst>
          </p:cNvPr>
          <p:cNvSpPr txBox="1">
            <a:spLocks/>
          </p:cNvSpPr>
          <p:nvPr/>
        </p:nvSpPr>
        <p:spPr>
          <a:xfrm>
            <a:off x="576263" y="5057030"/>
            <a:ext cx="8112418" cy="1173675"/>
          </a:xfrm>
          <a:prstGeom prst="rect">
            <a:avLst/>
          </a:prstGeom>
        </p:spPr>
        <p:txBody>
          <a:bodyPr vert="horz" lIns="0" tIns="0" rIns="0" bIns="0" rtlCol="0" anchor="b">
            <a:noAutofit/>
          </a:bodyPr>
          <a:lstStyle>
            <a:lvl1pPr marL="0" indent="0" algn="l" defTabSz="685810" rtl="0" eaLnBrk="1" latinLnBrk="0" hangingPunct="1">
              <a:lnSpc>
                <a:spcPct val="100000"/>
              </a:lnSpc>
              <a:spcBef>
                <a:spcPts val="375"/>
              </a:spcBef>
              <a:spcAft>
                <a:spcPts val="375"/>
              </a:spcAft>
              <a:buFont typeface="Arial" panose="020B0604020202020204" pitchFamily="34" charset="0"/>
              <a:buNone/>
              <a:defRPr sz="1400" kern="1200">
                <a:solidFill>
                  <a:schemeClr val="accent1"/>
                </a:solidFill>
                <a:latin typeface="+mj-lt"/>
                <a:ea typeface="+mn-ea"/>
                <a:cs typeface="+mn-cs"/>
              </a:defRPr>
            </a:lvl1pPr>
            <a:lvl2pPr marL="342904" indent="0" algn="ctr" defTabSz="685810" rtl="0" eaLnBrk="1" latinLnBrk="0" hangingPunct="1">
              <a:lnSpc>
                <a:spcPct val="100000"/>
              </a:lnSpc>
              <a:spcBef>
                <a:spcPts val="375"/>
              </a:spcBef>
              <a:spcAft>
                <a:spcPts val="375"/>
              </a:spcAft>
              <a:buFont typeface="Symbol" panose="05050102010706020507" pitchFamily="18" charset="2"/>
              <a:buNone/>
              <a:tabLst>
                <a:tab pos="0" algn="l"/>
              </a:tabLst>
              <a:defRPr sz="1500" b="1" kern="1200">
                <a:solidFill>
                  <a:schemeClr val="accent1"/>
                </a:solidFill>
                <a:latin typeface="+mn-lt"/>
                <a:ea typeface="+mn-ea"/>
                <a:cs typeface="+mn-cs"/>
              </a:defRPr>
            </a:lvl2pPr>
            <a:lvl3pPr marL="685810" indent="0" algn="ctr" defTabSz="685810" rtl="0" eaLnBrk="1" latinLnBrk="0" hangingPunct="1">
              <a:lnSpc>
                <a:spcPct val="100000"/>
              </a:lnSpc>
              <a:spcBef>
                <a:spcPts val="375"/>
              </a:spcBef>
              <a:spcAft>
                <a:spcPts val="375"/>
              </a:spcAft>
              <a:buFont typeface="Arial" panose="020B0604020202020204" pitchFamily="34" charset="0"/>
              <a:buNone/>
              <a:defRPr sz="1350" b="0" kern="1200">
                <a:solidFill>
                  <a:schemeClr val="accent2"/>
                </a:solidFill>
                <a:latin typeface="+mn-lt"/>
                <a:ea typeface="+mn-ea"/>
                <a:cs typeface="+mn-cs"/>
              </a:defRPr>
            </a:lvl3pPr>
            <a:lvl4pPr marL="1028714" indent="0" algn="ctr" defTabSz="685810" rtl="0" eaLnBrk="1" latinLnBrk="0" hangingPunct="1">
              <a:lnSpc>
                <a:spcPct val="100000"/>
              </a:lnSpc>
              <a:spcBef>
                <a:spcPts val="375"/>
              </a:spcBef>
              <a:spcAft>
                <a:spcPts val="375"/>
              </a:spcAft>
              <a:buSzPct val="70000"/>
              <a:buFont typeface="Courier New" panose="02070309020205020404" pitchFamily="49" charset="0"/>
              <a:buNone/>
              <a:defRPr sz="1200" kern="1200">
                <a:solidFill>
                  <a:schemeClr val="tx1"/>
                </a:solidFill>
                <a:latin typeface="+mn-lt"/>
                <a:ea typeface="+mn-ea"/>
                <a:cs typeface="+mn-cs"/>
              </a:defRPr>
            </a:lvl4pPr>
            <a:lvl5pPr marL="1371619" indent="0" algn="ctr" defTabSz="685810" rtl="0" eaLnBrk="1" latinLnBrk="0" hangingPunct="1">
              <a:lnSpc>
                <a:spcPct val="100000"/>
              </a:lnSpc>
              <a:spcBef>
                <a:spcPts val="375"/>
              </a:spcBef>
              <a:spcAft>
                <a:spcPts val="375"/>
              </a:spcAft>
              <a:buSzPct val="70000"/>
              <a:buFont typeface="Citi Sans Text" pitchFamily="50" charset="0"/>
              <a:buNone/>
              <a:defRPr sz="1200" kern="1200">
                <a:solidFill>
                  <a:schemeClr val="tx1"/>
                </a:solidFill>
                <a:latin typeface="+mn-lt"/>
                <a:ea typeface="+mn-ea"/>
                <a:cs typeface="+mn-cs"/>
              </a:defRPr>
            </a:lvl5pPr>
            <a:lvl6pPr marL="1714524" indent="0" algn="ctr" defTabSz="685810" rtl="0" eaLnBrk="1" latinLnBrk="0" hangingPunct="1">
              <a:lnSpc>
                <a:spcPct val="100000"/>
              </a:lnSpc>
              <a:spcBef>
                <a:spcPts val="375"/>
              </a:spcBef>
              <a:spcAft>
                <a:spcPts val="375"/>
              </a:spcAft>
              <a:buFont typeface="Arial" panose="020B0604020202020204" pitchFamily="34" charset="0"/>
              <a:buNone/>
              <a:defRPr sz="1200" kern="1200">
                <a:solidFill>
                  <a:schemeClr val="tx1"/>
                </a:solidFill>
                <a:latin typeface="+mn-lt"/>
                <a:ea typeface="+mn-ea"/>
                <a:cs typeface="+mn-cs"/>
              </a:defRPr>
            </a:lvl6pPr>
            <a:lvl7pPr marL="2057428" indent="0" algn="ctr" defTabSz="685810" rtl="0" eaLnBrk="1" latinLnBrk="0" hangingPunct="1">
              <a:lnSpc>
                <a:spcPct val="100000"/>
              </a:lnSpc>
              <a:spcBef>
                <a:spcPts val="375"/>
              </a:spcBef>
              <a:spcAft>
                <a:spcPts val="375"/>
              </a:spcAft>
              <a:buSzPct val="70000"/>
              <a:buFont typeface="Courier New" panose="02070309020205020404" pitchFamily="49" charset="0"/>
              <a:buNone/>
              <a:tabLst>
                <a:tab pos="536980" algn="l"/>
              </a:tabLst>
              <a:defRPr sz="1200" kern="1200">
                <a:solidFill>
                  <a:schemeClr val="tx1"/>
                </a:solidFill>
                <a:latin typeface="+mn-lt"/>
                <a:ea typeface="+mn-ea"/>
                <a:cs typeface="+mn-cs"/>
              </a:defRPr>
            </a:lvl7pPr>
            <a:lvl8pPr marL="2400333" indent="0" algn="ctr" defTabSz="685810" rtl="0" eaLnBrk="1" latinLnBrk="0" hangingPunct="1">
              <a:lnSpc>
                <a:spcPct val="100000"/>
              </a:lnSpc>
              <a:spcBef>
                <a:spcPts val="375"/>
              </a:spcBef>
              <a:spcAft>
                <a:spcPts val="375"/>
              </a:spcAft>
              <a:buFont typeface="Arial" panose="020B0604020202020204" pitchFamily="34" charset="0"/>
              <a:buNone/>
              <a:defRPr sz="1200" kern="1200">
                <a:solidFill>
                  <a:schemeClr val="tx1"/>
                </a:solidFill>
                <a:latin typeface="+mn-lt"/>
                <a:ea typeface="+mn-ea"/>
                <a:cs typeface="+mn-cs"/>
              </a:defRPr>
            </a:lvl8pPr>
            <a:lvl9pPr marL="2743238" indent="0" algn="ctr" defTabSz="685810" rtl="0" eaLnBrk="1" latinLnBrk="0" hangingPunct="1">
              <a:lnSpc>
                <a:spcPct val="100000"/>
              </a:lnSpc>
              <a:spcBef>
                <a:spcPts val="375"/>
              </a:spcBef>
              <a:spcAft>
                <a:spcPts val="375"/>
              </a:spcAft>
              <a:buFont typeface="Arial" panose="020B0604020202020204" pitchFamily="34" charset="0"/>
              <a:buNone/>
              <a:defRPr sz="1200" kern="1200">
                <a:solidFill>
                  <a:schemeClr val="tx1"/>
                </a:solidFill>
                <a:latin typeface="+mn-lt"/>
                <a:ea typeface="+mn-ea"/>
                <a:cs typeface="+mn-cs"/>
              </a:defRPr>
            </a:lvl9pPr>
          </a:lstStyle>
          <a:p>
            <a:endParaRPr lang="en-AU" sz="1500" dirty="0"/>
          </a:p>
          <a:p>
            <a:endParaRPr lang="en-AU" sz="1500" dirty="0"/>
          </a:p>
          <a:p>
            <a:r>
              <a:rPr lang="en-AU" sz="1500" dirty="0"/>
              <a:t>Gabriel H. Tucci, </a:t>
            </a:r>
          </a:p>
          <a:p>
            <a:r>
              <a:rPr lang="en-AU" sz="1500" dirty="0"/>
              <a:t>Managing Director</a:t>
            </a:r>
          </a:p>
          <a:p>
            <a:r>
              <a:rPr lang="en-AU" sz="1500" dirty="0"/>
              <a:t>Global Head of Equities Cash Quantitative Analysis</a:t>
            </a:r>
          </a:p>
          <a:p>
            <a:endParaRPr lang="en-AU" sz="1500" dirty="0"/>
          </a:p>
          <a:p>
            <a:r>
              <a:rPr lang="en-AU" sz="1800" dirty="0" err="1"/>
              <a:t>QuantStrats</a:t>
            </a:r>
            <a:r>
              <a:rPr lang="en-AU" sz="1800" dirty="0"/>
              <a:t> Conference, London, 2025</a:t>
            </a:r>
          </a:p>
          <a:p>
            <a:endParaRPr lang="en-AU" dirty="0"/>
          </a:p>
        </p:txBody>
      </p:sp>
    </p:spTree>
    <p:custDataLst>
      <p:tags r:id="rId1"/>
    </p:custDataLst>
    <p:extLst>
      <p:ext uri="{BB962C8B-B14F-4D97-AF65-F5344CB8AC3E}">
        <p14:creationId xmlns:p14="http://schemas.microsoft.com/office/powerpoint/2010/main" val="2557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0408C-26EF-494E-42A2-EAC270334C11}"/>
              </a:ext>
            </a:extLst>
          </p:cNvPr>
          <p:cNvSpPr>
            <a:spLocks noGrp="1" noRot="1" noMove="1" noResize="1" noEditPoints="1" noAdjustHandles="1" noChangeArrowheads="1" noChangeShapeType="1"/>
          </p:cNvSpPr>
          <p:nvPr/>
        </p:nvSpPr>
        <p:spPr>
          <a:xfrm>
            <a:off x="201475" y="889279"/>
            <a:ext cx="8707394" cy="5686510"/>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1"/>
          <a:lstStyle/>
          <a:p>
            <a:endParaRPr lang="en-US" dirty="0"/>
          </a:p>
        </p:txBody>
      </p:sp>
      <p:sp>
        <p:nvSpPr>
          <p:cNvPr id="2" name="Title 1">
            <a:extLst>
              <a:ext uri="{FF2B5EF4-FFF2-40B4-BE49-F238E27FC236}">
                <a16:creationId xmlns:a16="http://schemas.microsoft.com/office/drawing/2014/main" id="{E294AC7E-521A-7EEA-B44F-F966E163B33D}"/>
              </a:ext>
            </a:extLst>
          </p:cNvPr>
          <p:cNvSpPr>
            <a:spLocks noGrp="1"/>
          </p:cNvSpPr>
          <p:nvPr>
            <p:ph type="title"/>
          </p:nvPr>
        </p:nvSpPr>
        <p:spPr>
          <a:xfrm>
            <a:off x="218303" y="334680"/>
            <a:ext cx="8707394" cy="486000"/>
          </a:xfrm>
        </p:spPr>
        <p:txBody>
          <a:bodyPr/>
          <a:lstStyle/>
          <a:p>
            <a:pPr lvl="0"/>
            <a:r>
              <a:rPr lang="en-GB" sz="2400" dirty="0"/>
              <a:t>TOB Resilience</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D95FE3D-198A-AE90-1B31-F77BEBCDF9CE}"/>
                  </a:ext>
                </a:extLst>
              </p:cNvPr>
              <p:cNvSpPr txBox="1"/>
              <p:nvPr/>
            </p:nvSpPr>
            <p:spPr>
              <a:xfrm>
                <a:off x="495942" y="4938889"/>
                <a:ext cx="7590108" cy="1386117"/>
              </a:xfrm>
              <a:prstGeom prst="rect">
                <a:avLst/>
              </a:prstGeom>
              <a:noFill/>
            </p:spPr>
            <p:txBody>
              <a:bodyPr wrap="square" lIns="0" tIns="0" rIns="0" bIns="0" rtlCol="0">
                <a:noAutofit/>
              </a:bodyPr>
              <a:lstStyle/>
              <a:p>
                <a:pPr marL="285750" indent="-285750">
                  <a:spcBef>
                    <a:spcPts val="500"/>
                  </a:spcBef>
                  <a:spcAft>
                    <a:spcPts val="500"/>
                  </a:spcAft>
                  <a:buFont typeface="Courier New" panose="02070309020205020404" pitchFamily="49" charset="0"/>
                  <a:buChar char="o"/>
                </a:pPr>
                <a:r>
                  <a:rPr lang="en-US" sz="1100" dirty="0">
                    <a:solidFill>
                      <a:srgbClr val="255BE2"/>
                    </a:solidFill>
                  </a:rPr>
                  <a:t>MTT = Median Trading Time</a:t>
                </a:r>
              </a:p>
              <a:p>
                <a:pPr marL="285750" indent="-285750">
                  <a:spcBef>
                    <a:spcPts val="500"/>
                  </a:spcBef>
                  <a:spcAft>
                    <a:spcPts val="500"/>
                  </a:spcAft>
                  <a:buFont typeface="Courier New" panose="02070309020205020404" pitchFamily="49" charset="0"/>
                  <a:buChar char="o"/>
                </a:pPr>
                <a:r>
                  <a:rPr lang="en-US" sz="1100" dirty="0"/>
                  <a:t>We seek to understand the dynamics of </a:t>
                </a:r>
                <a:r>
                  <a:rPr lang="en-US" sz="1100" dirty="0" err="1"/>
                  <a:t>Δp</a:t>
                </a:r>
                <a:r>
                  <a:rPr lang="en-US" sz="1100" dirty="0"/>
                  <a:t> and ΔQ</a:t>
                </a:r>
              </a:p>
              <a:p>
                <a:pPr marL="285750" indent="-285750">
                  <a:spcBef>
                    <a:spcPts val="500"/>
                  </a:spcBef>
                  <a:spcAft>
                    <a:spcPts val="500"/>
                  </a:spcAft>
                  <a:buFont typeface="Courier New" panose="02070309020205020404" pitchFamily="49" charset="0"/>
                  <a:buChar char="o"/>
                </a:pPr>
                <a:r>
                  <a:rPr lang="en-US" sz="1100" dirty="0">
                    <a:solidFill>
                      <a:srgbClr val="255BE2"/>
                    </a:solidFill>
                  </a:rPr>
                  <a:t>High TOB Resilience </a:t>
                </a:r>
                <a:r>
                  <a:rPr lang="en-US" sz="1100" dirty="0"/>
                  <a:t>stocks are stocks where </a:t>
                </a:r>
                <a:r>
                  <a:rPr lang="en-US" sz="1100" dirty="0">
                    <a:solidFill>
                      <a:srgbClr val="255BE2"/>
                    </a:solidFill>
                  </a:rPr>
                  <a:t>|</a:t>
                </a:r>
                <a:r>
                  <a:rPr lang="en-US" sz="1100" dirty="0" err="1">
                    <a:solidFill>
                      <a:srgbClr val="255BE2"/>
                    </a:solidFill>
                  </a:rPr>
                  <a:t>Δp</a:t>
                </a:r>
                <a:r>
                  <a:rPr lang="en-US" sz="1100" dirty="0">
                    <a:solidFill>
                      <a:srgbClr val="255BE2"/>
                    </a:solidFill>
                  </a:rPr>
                  <a:t>| &lt; ε</a:t>
                </a:r>
                <a:endParaRPr lang="en-US" sz="1100" dirty="0">
                  <a:solidFill>
                    <a:srgbClr val="0F1632"/>
                  </a:solidFill>
                </a:endParaRPr>
              </a:p>
              <a:p>
                <a:pPr marL="285750" indent="-285750">
                  <a:spcBef>
                    <a:spcPts val="500"/>
                  </a:spcBef>
                  <a:spcAft>
                    <a:spcPts val="500"/>
                  </a:spcAft>
                  <a:buFont typeface="Courier New" panose="02070309020205020404" pitchFamily="49" charset="0"/>
                  <a:buChar char="o"/>
                </a:pPr>
                <a:r>
                  <a:rPr lang="en-US" sz="1100" dirty="0">
                    <a:solidFill>
                      <a:srgbClr val="0F1632"/>
                    </a:solidFill>
                  </a:rPr>
                  <a:t>The Stock’s </a:t>
                </a:r>
                <a:r>
                  <a:rPr lang="en-US" sz="1100" dirty="0">
                    <a:solidFill>
                      <a:srgbClr val="255BE2"/>
                    </a:solidFill>
                  </a:rPr>
                  <a:t>Resilience </a:t>
                </a:r>
                <a:r>
                  <a:rPr lang="en-US" sz="1100" dirty="0">
                    <a:solidFill>
                      <a:srgbClr val="0F1632"/>
                    </a:solidFill>
                  </a:rPr>
                  <a:t>can be defined as </a:t>
                </a:r>
                <a14:m>
                  <m:oMath xmlns:m="http://schemas.openxmlformats.org/officeDocument/2006/math">
                    <m:sSup>
                      <m:sSupPr>
                        <m:ctrlPr>
                          <a:rPr lang="en-US" sz="1100" i="1" dirty="0" smtClean="0">
                            <a:solidFill>
                              <a:srgbClr val="255BE2"/>
                            </a:solidFill>
                            <a:latin typeface="Cambria Math" panose="02040503050406030204" pitchFamily="18" charset="0"/>
                          </a:rPr>
                        </m:ctrlPr>
                      </m:sSupPr>
                      <m:e>
                        <m:r>
                          <a:rPr lang="en-US" sz="1100" i="1" dirty="0">
                            <a:solidFill>
                              <a:srgbClr val="255BE2"/>
                            </a:solidFill>
                            <a:latin typeface="Cambria Math" panose="02040503050406030204" pitchFamily="18" charset="0"/>
                          </a:rPr>
                          <m:t>(</m:t>
                        </m:r>
                        <m:r>
                          <a:rPr lang="en-US" sz="1100" i="1" dirty="0">
                            <a:solidFill>
                              <a:srgbClr val="255BE2"/>
                            </a:solidFill>
                            <a:latin typeface="Cambria Math" panose="02040503050406030204" pitchFamily="18" charset="0"/>
                          </a:rPr>
                          <m:t>𝑎𝑣𝑔</m:t>
                        </m:r>
                        <m:r>
                          <a:rPr lang="en-US" sz="1100" i="1" dirty="0">
                            <a:solidFill>
                              <a:srgbClr val="255BE2"/>
                            </a:solidFill>
                            <a:latin typeface="Cambria Math" panose="02040503050406030204" pitchFamily="18" charset="0"/>
                          </a:rPr>
                          <m:t>(</m:t>
                        </m:r>
                        <m:r>
                          <m:rPr>
                            <m:sty m:val="p"/>
                          </m:rPr>
                          <a:rPr lang="en-US" sz="1100" dirty="0" err="1">
                            <a:solidFill>
                              <a:srgbClr val="255BE2"/>
                            </a:solidFill>
                            <a:latin typeface="Cambria Math" panose="02040503050406030204" pitchFamily="18" charset="0"/>
                          </a:rPr>
                          <m:t>Δ</m:t>
                        </m:r>
                        <m:r>
                          <a:rPr lang="en-US" sz="1100" i="1" dirty="0" err="1">
                            <a:solidFill>
                              <a:srgbClr val="255BE2"/>
                            </a:solidFill>
                            <a:latin typeface="Cambria Math" panose="02040503050406030204" pitchFamily="18" charset="0"/>
                          </a:rPr>
                          <m:t>𝑝</m:t>
                        </m:r>
                        <m:r>
                          <a:rPr lang="en-US" sz="1100" i="1" dirty="0">
                            <a:solidFill>
                              <a:srgbClr val="255BE2"/>
                            </a:solidFill>
                            <a:latin typeface="Cambria Math" panose="02040503050406030204" pitchFamily="18" charset="0"/>
                          </a:rPr>
                          <m:t>) + 0.5</m:t>
                        </m:r>
                        <m:r>
                          <a:rPr lang="en-US" sz="1100" i="1" dirty="0" smtClean="0">
                            <a:solidFill>
                              <a:srgbClr val="255BE2"/>
                            </a:solidFill>
                            <a:latin typeface="Cambria Math" panose="02040503050406030204" pitchFamily="18" charset="0"/>
                            <a:ea typeface="Cambria Math" panose="02040503050406030204" pitchFamily="18" charset="0"/>
                          </a:rPr>
                          <m:t>×</m:t>
                        </m:r>
                        <m:r>
                          <a:rPr lang="en-US" sz="1100" i="1" dirty="0">
                            <a:solidFill>
                              <a:srgbClr val="255BE2"/>
                            </a:solidFill>
                            <a:latin typeface="Cambria Math" panose="02040503050406030204" pitchFamily="18" charset="0"/>
                          </a:rPr>
                          <m:t>𝑠𝑡𝑑</m:t>
                        </m:r>
                        <m:r>
                          <a:rPr lang="en-US" sz="1100" i="1" dirty="0">
                            <a:solidFill>
                              <a:srgbClr val="255BE2"/>
                            </a:solidFill>
                            <a:latin typeface="Cambria Math" panose="02040503050406030204" pitchFamily="18" charset="0"/>
                          </a:rPr>
                          <m:t>(</m:t>
                        </m:r>
                        <m:r>
                          <m:rPr>
                            <m:sty m:val="p"/>
                          </m:rPr>
                          <a:rPr lang="en-US" sz="1100" dirty="0" err="1">
                            <a:solidFill>
                              <a:srgbClr val="255BE2"/>
                            </a:solidFill>
                            <a:latin typeface="Cambria Math" panose="02040503050406030204" pitchFamily="18" charset="0"/>
                          </a:rPr>
                          <m:t>Δ</m:t>
                        </m:r>
                        <m:r>
                          <a:rPr lang="en-US" sz="1100" i="1" dirty="0" err="1">
                            <a:solidFill>
                              <a:srgbClr val="255BE2"/>
                            </a:solidFill>
                            <a:latin typeface="Cambria Math" panose="02040503050406030204" pitchFamily="18" charset="0"/>
                          </a:rPr>
                          <m:t>𝑝</m:t>
                        </m:r>
                        <m:r>
                          <a:rPr lang="en-US" sz="1100" i="1" dirty="0">
                            <a:solidFill>
                              <a:srgbClr val="255BE2"/>
                            </a:solidFill>
                            <a:latin typeface="Cambria Math" panose="02040503050406030204" pitchFamily="18" charset="0"/>
                          </a:rPr>
                          <m:t>))</m:t>
                        </m:r>
                      </m:e>
                      <m:sup>
                        <m:r>
                          <a:rPr lang="en-US" sz="1100" b="0" i="1" dirty="0" smtClean="0">
                            <a:solidFill>
                              <a:srgbClr val="255BE2"/>
                            </a:solidFill>
                            <a:latin typeface="Cambria Math" panose="02040503050406030204" pitchFamily="18" charset="0"/>
                          </a:rPr>
                          <m:t>−1</m:t>
                        </m:r>
                      </m:sup>
                    </m:sSup>
                  </m:oMath>
                </a14:m>
                <a:r>
                  <a:rPr lang="en-US" sz="1100" dirty="0">
                    <a:solidFill>
                      <a:srgbClr val="255BE2"/>
                    </a:solidFill>
                  </a:rPr>
                  <a:t> </a:t>
                </a:r>
                <a:r>
                  <a:rPr lang="en-US" sz="1100" dirty="0">
                    <a:solidFill>
                      <a:srgbClr val="0F1632"/>
                    </a:solidFill>
                  </a:rPr>
                  <a:t>or similar</a:t>
                </a:r>
              </a:p>
            </p:txBody>
          </p:sp>
        </mc:Choice>
        <mc:Fallback xmlns="">
          <p:sp>
            <p:nvSpPr>
              <p:cNvPr id="72" name="TextBox 71">
                <a:extLst>
                  <a:ext uri="{FF2B5EF4-FFF2-40B4-BE49-F238E27FC236}">
                    <a16:creationId xmlns:a16="http://schemas.microsoft.com/office/drawing/2014/main" id="{0D95FE3D-198A-AE90-1B31-F77BEBCDF9CE}"/>
                  </a:ext>
                </a:extLst>
              </p:cNvPr>
              <p:cNvSpPr txBox="1">
                <a:spLocks noRot="1" noChangeAspect="1" noMove="1" noResize="1" noEditPoints="1" noAdjustHandles="1" noChangeArrowheads="1" noChangeShapeType="1" noTextEdit="1"/>
              </p:cNvSpPr>
              <p:nvPr/>
            </p:nvSpPr>
            <p:spPr>
              <a:xfrm>
                <a:off x="495942" y="4938889"/>
                <a:ext cx="7590108" cy="1386117"/>
              </a:xfrm>
              <a:prstGeom prst="rect">
                <a:avLst/>
              </a:prstGeom>
              <a:blipFill>
                <a:blip r:embed="rId4"/>
                <a:stretch>
                  <a:fillRect l="-1044" t="-3509"/>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92FB342-9DD4-1A49-28B2-672B118213F7}"/>
              </a:ext>
            </a:extLst>
          </p:cNvPr>
          <p:cNvGrpSpPr/>
          <p:nvPr/>
        </p:nvGrpSpPr>
        <p:grpSpPr>
          <a:xfrm>
            <a:off x="540729" y="1123811"/>
            <a:ext cx="3183391" cy="2918752"/>
            <a:chOff x="380805" y="1186155"/>
            <a:chExt cx="3183391" cy="2918752"/>
          </a:xfrm>
        </p:grpSpPr>
        <p:grpSp>
          <p:nvGrpSpPr>
            <p:cNvPr id="5" name="Group 4">
              <a:extLst>
                <a:ext uri="{FF2B5EF4-FFF2-40B4-BE49-F238E27FC236}">
                  <a16:creationId xmlns:a16="http://schemas.microsoft.com/office/drawing/2014/main" id="{E1D87490-7E4B-C767-DBA5-0288CAE35E3F}"/>
                </a:ext>
              </a:extLst>
            </p:cNvPr>
            <p:cNvGrpSpPr/>
            <p:nvPr/>
          </p:nvGrpSpPr>
          <p:grpSpPr>
            <a:xfrm>
              <a:off x="380805" y="1186155"/>
              <a:ext cx="3183391" cy="2918752"/>
              <a:chOff x="380805" y="1186155"/>
              <a:chExt cx="3183391" cy="2918752"/>
            </a:xfrm>
          </p:grpSpPr>
          <p:grpSp>
            <p:nvGrpSpPr>
              <p:cNvPr id="62" name="Group 61">
                <a:extLst>
                  <a:ext uri="{FF2B5EF4-FFF2-40B4-BE49-F238E27FC236}">
                    <a16:creationId xmlns:a16="http://schemas.microsoft.com/office/drawing/2014/main" id="{99C26F84-FED3-467E-2611-AFCDC7B0B6E9}"/>
                  </a:ext>
                </a:extLst>
              </p:cNvPr>
              <p:cNvGrpSpPr/>
              <p:nvPr/>
            </p:nvGrpSpPr>
            <p:grpSpPr>
              <a:xfrm>
                <a:off x="899550" y="1186155"/>
                <a:ext cx="2664646" cy="2918752"/>
                <a:chOff x="621420" y="1087095"/>
                <a:chExt cx="2664646" cy="2918752"/>
              </a:xfrm>
            </p:grpSpPr>
            <p:grpSp>
              <p:nvGrpSpPr>
                <p:cNvPr id="31" name="Group 30">
                  <a:extLst>
                    <a:ext uri="{FF2B5EF4-FFF2-40B4-BE49-F238E27FC236}">
                      <a16:creationId xmlns:a16="http://schemas.microsoft.com/office/drawing/2014/main" id="{352C2DFC-5388-BA05-105B-A6827CE0CD2F}"/>
                    </a:ext>
                  </a:extLst>
                </p:cNvPr>
                <p:cNvGrpSpPr/>
                <p:nvPr/>
              </p:nvGrpSpPr>
              <p:grpSpPr>
                <a:xfrm>
                  <a:off x="621420" y="1241250"/>
                  <a:ext cx="2664646" cy="654278"/>
                  <a:chOff x="921032" y="1182884"/>
                  <a:chExt cx="3752136" cy="977236"/>
                </a:xfrm>
              </p:grpSpPr>
              <p:cxnSp>
                <p:nvCxnSpPr>
                  <p:cNvPr id="20" name="Straight Connector 19">
                    <a:extLst>
                      <a:ext uri="{FF2B5EF4-FFF2-40B4-BE49-F238E27FC236}">
                        <a16:creationId xmlns:a16="http://schemas.microsoft.com/office/drawing/2014/main" id="{821BDF74-6599-1D6D-BBE0-77D40A9DD4D2}"/>
                      </a:ext>
                    </a:extLst>
                  </p:cNvPr>
                  <p:cNvCxnSpPr/>
                  <p:nvPr/>
                </p:nvCxnSpPr>
                <p:spPr>
                  <a:xfrm>
                    <a:off x="921032" y="2108957"/>
                    <a:ext cx="375213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A13C76-624E-B804-1BEE-15B3358FDDDF}"/>
                      </a:ext>
                    </a:extLst>
                  </p:cNvPr>
                  <p:cNvSpPr/>
                  <p:nvPr/>
                </p:nvSpPr>
                <p:spPr>
                  <a:xfrm>
                    <a:off x="1474713" y="1529189"/>
                    <a:ext cx="291830" cy="57976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22" name="Rectangle 21">
                    <a:extLst>
                      <a:ext uri="{FF2B5EF4-FFF2-40B4-BE49-F238E27FC236}">
                        <a16:creationId xmlns:a16="http://schemas.microsoft.com/office/drawing/2014/main" id="{6EECC01A-3198-1EBA-ABE7-5372B752FE2C}"/>
                      </a:ext>
                    </a:extLst>
                  </p:cNvPr>
                  <p:cNvSpPr/>
                  <p:nvPr/>
                </p:nvSpPr>
                <p:spPr>
                  <a:xfrm>
                    <a:off x="1766543" y="1455258"/>
                    <a:ext cx="291830" cy="65383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23" name="Rectangle 22">
                    <a:extLst>
                      <a:ext uri="{FF2B5EF4-FFF2-40B4-BE49-F238E27FC236}">
                        <a16:creationId xmlns:a16="http://schemas.microsoft.com/office/drawing/2014/main" id="{A9D8CFDD-5F8F-66C5-2926-F7E2C0C97C1E}"/>
                      </a:ext>
                    </a:extLst>
                  </p:cNvPr>
                  <p:cNvSpPr/>
                  <p:nvPr/>
                </p:nvSpPr>
                <p:spPr>
                  <a:xfrm>
                    <a:off x="2058373" y="1182884"/>
                    <a:ext cx="291830" cy="92600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26" name="Rectangle 25">
                    <a:extLst>
                      <a:ext uri="{FF2B5EF4-FFF2-40B4-BE49-F238E27FC236}">
                        <a16:creationId xmlns:a16="http://schemas.microsoft.com/office/drawing/2014/main" id="{DE0F6AD4-9E10-E253-58F3-CD4E19845AE4}"/>
                      </a:ext>
                    </a:extLst>
                  </p:cNvPr>
                  <p:cNvSpPr/>
                  <p:nvPr/>
                </p:nvSpPr>
                <p:spPr>
                  <a:xfrm>
                    <a:off x="3387537" y="1264596"/>
                    <a:ext cx="291830" cy="84436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27" name="Rectangle 26">
                    <a:extLst>
                      <a:ext uri="{FF2B5EF4-FFF2-40B4-BE49-F238E27FC236}">
                        <a16:creationId xmlns:a16="http://schemas.microsoft.com/office/drawing/2014/main" id="{0A79342B-DF26-802A-1B74-CB710ED242C2}"/>
                      </a:ext>
                    </a:extLst>
                  </p:cNvPr>
                  <p:cNvSpPr/>
                  <p:nvPr/>
                </p:nvSpPr>
                <p:spPr>
                  <a:xfrm>
                    <a:off x="3679367" y="1381329"/>
                    <a:ext cx="291830" cy="72776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28" name="Rectangle 27">
                    <a:extLst>
                      <a:ext uri="{FF2B5EF4-FFF2-40B4-BE49-F238E27FC236}">
                        <a16:creationId xmlns:a16="http://schemas.microsoft.com/office/drawing/2014/main" id="{E2DE5B2E-71F9-225C-E121-62BAB8541BD6}"/>
                      </a:ext>
                    </a:extLst>
                  </p:cNvPr>
                  <p:cNvSpPr/>
                  <p:nvPr/>
                </p:nvSpPr>
                <p:spPr>
                  <a:xfrm>
                    <a:off x="3971197" y="1700687"/>
                    <a:ext cx="291830" cy="408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cxnSp>
                <p:nvCxnSpPr>
                  <p:cNvPr id="29" name="Straight Connector 28">
                    <a:extLst>
                      <a:ext uri="{FF2B5EF4-FFF2-40B4-BE49-F238E27FC236}">
                        <a16:creationId xmlns:a16="http://schemas.microsoft.com/office/drawing/2014/main" id="{66D80756-2701-2F31-4CA7-63322243B3A9}"/>
                      </a:ext>
                    </a:extLst>
                  </p:cNvPr>
                  <p:cNvCxnSpPr>
                    <a:cxnSpLocks/>
                  </p:cNvCxnSpPr>
                  <p:nvPr/>
                </p:nvCxnSpPr>
                <p:spPr>
                  <a:xfrm>
                    <a:off x="2883927" y="2050521"/>
                    <a:ext cx="0" cy="10959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D0EC387-C390-08F0-E0CC-455B9CF89569}"/>
                    </a:ext>
                  </a:extLst>
                </p:cNvPr>
                <p:cNvGrpSpPr/>
                <p:nvPr/>
              </p:nvGrpSpPr>
              <p:grpSpPr>
                <a:xfrm>
                  <a:off x="621420" y="2188689"/>
                  <a:ext cx="2664646" cy="654278"/>
                  <a:chOff x="921032" y="1182884"/>
                  <a:chExt cx="3752136" cy="977236"/>
                </a:xfrm>
              </p:grpSpPr>
              <p:cxnSp>
                <p:nvCxnSpPr>
                  <p:cNvPr id="33" name="Straight Connector 32">
                    <a:extLst>
                      <a:ext uri="{FF2B5EF4-FFF2-40B4-BE49-F238E27FC236}">
                        <a16:creationId xmlns:a16="http://schemas.microsoft.com/office/drawing/2014/main" id="{56ADD181-1E5C-15D9-E71B-7C6C870410CD}"/>
                      </a:ext>
                    </a:extLst>
                  </p:cNvPr>
                  <p:cNvCxnSpPr/>
                  <p:nvPr/>
                </p:nvCxnSpPr>
                <p:spPr>
                  <a:xfrm>
                    <a:off x="921032" y="2108957"/>
                    <a:ext cx="375213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783EE1B-D1AD-D508-909D-142E803288D0}"/>
                      </a:ext>
                    </a:extLst>
                  </p:cNvPr>
                  <p:cNvSpPr/>
                  <p:nvPr/>
                </p:nvSpPr>
                <p:spPr>
                  <a:xfrm>
                    <a:off x="1474713" y="1529189"/>
                    <a:ext cx="291830" cy="57976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35" name="Rectangle 34">
                    <a:extLst>
                      <a:ext uri="{FF2B5EF4-FFF2-40B4-BE49-F238E27FC236}">
                        <a16:creationId xmlns:a16="http://schemas.microsoft.com/office/drawing/2014/main" id="{36626F30-5481-E641-8A33-7990AB853272}"/>
                      </a:ext>
                    </a:extLst>
                  </p:cNvPr>
                  <p:cNvSpPr/>
                  <p:nvPr/>
                </p:nvSpPr>
                <p:spPr>
                  <a:xfrm>
                    <a:off x="1766543" y="1455258"/>
                    <a:ext cx="291830" cy="65383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36" name="Rectangle 35">
                    <a:extLst>
                      <a:ext uri="{FF2B5EF4-FFF2-40B4-BE49-F238E27FC236}">
                        <a16:creationId xmlns:a16="http://schemas.microsoft.com/office/drawing/2014/main" id="{734CAF4E-5CCB-A3D5-74E8-C137880B991D}"/>
                      </a:ext>
                    </a:extLst>
                  </p:cNvPr>
                  <p:cNvSpPr/>
                  <p:nvPr/>
                </p:nvSpPr>
                <p:spPr>
                  <a:xfrm>
                    <a:off x="2058373" y="1182884"/>
                    <a:ext cx="291830" cy="92600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38" name="Rectangle 37">
                    <a:extLst>
                      <a:ext uri="{FF2B5EF4-FFF2-40B4-BE49-F238E27FC236}">
                        <a16:creationId xmlns:a16="http://schemas.microsoft.com/office/drawing/2014/main" id="{7FE108C5-38F5-7B11-FA71-C3855E8A5DC8}"/>
                      </a:ext>
                    </a:extLst>
                  </p:cNvPr>
                  <p:cNvSpPr/>
                  <p:nvPr/>
                </p:nvSpPr>
                <p:spPr>
                  <a:xfrm>
                    <a:off x="3387537" y="1264596"/>
                    <a:ext cx="291830" cy="844361"/>
                  </a:xfrm>
                  <a:prstGeom prst="rect">
                    <a:avLst/>
                  </a:prstGeom>
                  <a:pattFill prst="ltUpDiag">
                    <a:fgClr>
                      <a:schemeClr val="accent1"/>
                    </a:fgClr>
                    <a:bgClr>
                      <a:schemeClr val="bg1"/>
                    </a:bgClr>
                  </a:patt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40" name="Rectangle 39">
                    <a:extLst>
                      <a:ext uri="{FF2B5EF4-FFF2-40B4-BE49-F238E27FC236}">
                        <a16:creationId xmlns:a16="http://schemas.microsoft.com/office/drawing/2014/main" id="{4A4DF1DB-99B2-A903-74D4-1DEC52046E5C}"/>
                      </a:ext>
                    </a:extLst>
                  </p:cNvPr>
                  <p:cNvSpPr/>
                  <p:nvPr/>
                </p:nvSpPr>
                <p:spPr>
                  <a:xfrm>
                    <a:off x="3679367" y="1381329"/>
                    <a:ext cx="291830" cy="72776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42" name="Rectangle 41">
                    <a:extLst>
                      <a:ext uri="{FF2B5EF4-FFF2-40B4-BE49-F238E27FC236}">
                        <a16:creationId xmlns:a16="http://schemas.microsoft.com/office/drawing/2014/main" id="{AEFF30E7-A302-98C8-1EF8-D5C6AFD7A7CD}"/>
                      </a:ext>
                    </a:extLst>
                  </p:cNvPr>
                  <p:cNvSpPr/>
                  <p:nvPr/>
                </p:nvSpPr>
                <p:spPr>
                  <a:xfrm>
                    <a:off x="3971197" y="1700687"/>
                    <a:ext cx="291830" cy="408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cxnSp>
                <p:nvCxnSpPr>
                  <p:cNvPr id="43" name="Straight Connector 42">
                    <a:extLst>
                      <a:ext uri="{FF2B5EF4-FFF2-40B4-BE49-F238E27FC236}">
                        <a16:creationId xmlns:a16="http://schemas.microsoft.com/office/drawing/2014/main" id="{785670B8-37BE-9B78-CCA6-631A2A17553F}"/>
                      </a:ext>
                    </a:extLst>
                  </p:cNvPr>
                  <p:cNvCxnSpPr>
                    <a:cxnSpLocks/>
                  </p:cNvCxnSpPr>
                  <p:nvPr/>
                </p:nvCxnSpPr>
                <p:spPr>
                  <a:xfrm>
                    <a:off x="2883927" y="2050521"/>
                    <a:ext cx="0" cy="10959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5B4DAC3B-6E67-D857-F245-BE5154A28FA1}"/>
                    </a:ext>
                  </a:extLst>
                </p:cNvPr>
                <p:cNvCxnSpPr/>
                <p:nvPr/>
              </p:nvCxnSpPr>
              <p:spPr>
                <a:xfrm>
                  <a:off x="621420" y="3751050"/>
                  <a:ext cx="266464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12A1387-DD06-8075-F870-621B542CCB4B}"/>
                    </a:ext>
                  </a:extLst>
                </p:cNvPr>
                <p:cNvSpPr/>
                <p:nvPr/>
              </p:nvSpPr>
              <p:spPr>
                <a:xfrm>
                  <a:off x="1014626" y="3362885"/>
                  <a:ext cx="207248" cy="38816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48" name="Rectangle 47">
                  <a:extLst>
                    <a:ext uri="{FF2B5EF4-FFF2-40B4-BE49-F238E27FC236}">
                      <a16:creationId xmlns:a16="http://schemas.microsoft.com/office/drawing/2014/main" id="{8C3EDD9A-5507-2948-28A7-A05774A4D8B9}"/>
                    </a:ext>
                  </a:extLst>
                </p:cNvPr>
                <p:cNvSpPr/>
                <p:nvPr/>
              </p:nvSpPr>
              <p:spPr>
                <a:xfrm>
                  <a:off x="1221875" y="3313387"/>
                  <a:ext cx="207248" cy="43775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49" name="Rectangle 48">
                  <a:extLst>
                    <a:ext uri="{FF2B5EF4-FFF2-40B4-BE49-F238E27FC236}">
                      <a16:creationId xmlns:a16="http://schemas.microsoft.com/office/drawing/2014/main" id="{02370C75-7F42-5D1D-6BD9-84D301CFD07D}"/>
                    </a:ext>
                  </a:extLst>
                </p:cNvPr>
                <p:cNvSpPr/>
                <p:nvPr/>
              </p:nvSpPr>
              <p:spPr>
                <a:xfrm>
                  <a:off x="1429123" y="3131027"/>
                  <a:ext cx="207248" cy="6199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50" name="Rectangle 49">
                  <a:extLst>
                    <a:ext uri="{FF2B5EF4-FFF2-40B4-BE49-F238E27FC236}">
                      <a16:creationId xmlns:a16="http://schemas.microsoft.com/office/drawing/2014/main" id="{C13FC3C5-3623-C205-A747-26E1D1C30A1D}"/>
                    </a:ext>
                  </a:extLst>
                </p:cNvPr>
                <p:cNvSpPr/>
                <p:nvPr/>
              </p:nvSpPr>
              <p:spPr>
                <a:xfrm>
                  <a:off x="2449252" y="3226675"/>
                  <a:ext cx="207248" cy="52437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51" name="Rectangle 50">
                  <a:extLst>
                    <a:ext uri="{FF2B5EF4-FFF2-40B4-BE49-F238E27FC236}">
                      <a16:creationId xmlns:a16="http://schemas.microsoft.com/office/drawing/2014/main" id="{A8E04944-8ABB-C9C1-B0BA-616E7F0A51FF}"/>
                    </a:ext>
                  </a:extLst>
                </p:cNvPr>
                <p:cNvSpPr/>
                <p:nvPr/>
              </p:nvSpPr>
              <p:spPr>
                <a:xfrm>
                  <a:off x="2656501" y="3373980"/>
                  <a:ext cx="207248" cy="37716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sp>
              <p:nvSpPr>
                <p:cNvPr id="52" name="Rectangle 51">
                  <a:extLst>
                    <a:ext uri="{FF2B5EF4-FFF2-40B4-BE49-F238E27FC236}">
                      <a16:creationId xmlns:a16="http://schemas.microsoft.com/office/drawing/2014/main" id="{8AEBA52B-DE20-99EC-CA48-48E6101D4BE6}"/>
                    </a:ext>
                  </a:extLst>
                </p:cNvPr>
                <p:cNvSpPr/>
                <p:nvPr/>
              </p:nvSpPr>
              <p:spPr>
                <a:xfrm>
                  <a:off x="2863749" y="3429000"/>
                  <a:ext cx="207248" cy="32200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cxnSp>
              <p:nvCxnSpPr>
                <p:cNvPr id="53" name="Straight Connector 52">
                  <a:extLst>
                    <a:ext uri="{FF2B5EF4-FFF2-40B4-BE49-F238E27FC236}">
                      <a16:creationId xmlns:a16="http://schemas.microsoft.com/office/drawing/2014/main" id="{79606AEF-DC46-25C1-016F-5504C7B4EC3D}"/>
                    </a:ext>
                  </a:extLst>
                </p:cNvPr>
                <p:cNvCxnSpPr>
                  <a:cxnSpLocks/>
                </p:cNvCxnSpPr>
                <p:nvPr/>
              </p:nvCxnSpPr>
              <p:spPr>
                <a:xfrm>
                  <a:off x="2091605" y="3711926"/>
                  <a:ext cx="0" cy="733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657AC7-7D60-7B5B-7C58-5EA23067787D}"/>
                    </a:ext>
                  </a:extLst>
                </p:cNvPr>
                <p:cNvCxnSpPr>
                  <a:cxnSpLocks/>
                </p:cNvCxnSpPr>
                <p:nvPr/>
              </p:nvCxnSpPr>
              <p:spPr>
                <a:xfrm>
                  <a:off x="2480225" y="1827906"/>
                  <a:ext cx="0" cy="733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26C7337-ADF3-395C-FBD0-1A93E0D0B2C1}"/>
                    </a:ext>
                  </a:extLst>
                </p:cNvPr>
                <p:cNvCxnSpPr>
                  <a:cxnSpLocks/>
                </p:cNvCxnSpPr>
                <p:nvPr/>
              </p:nvCxnSpPr>
              <p:spPr>
                <a:xfrm>
                  <a:off x="2560150" y="3714314"/>
                  <a:ext cx="0" cy="733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BFA272C-2554-7E05-7DC5-0D570D87F96F}"/>
                    </a:ext>
                  </a:extLst>
                </p:cNvPr>
                <p:cNvSpPr txBox="1"/>
                <p:nvPr/>
              </p:nvSpPr>
              <p:spPr>
                <a:xfrm>
                  <a:off x="2434111" y="1867798"/>
                  <a:ext cx="167573" cy="186737"/>
                </a:xfrm>
                <a:prstGeom prst="rect">
                  <a:avLst/>
                </a:prstGeom>
                <a:noFill/>
              </p:spPr>
              <p:txBody>
                <a:bodyPr wrap="square" lIns="0" tIns="0" rIns="0" bIns="0" rtlCol="0">
                  <a:noAutofit/>
                </a:bodyPr>
                <a:lstStyle/>
                <a:p>
                  <a:pPr algn="l">
                    <a:spcBef>
                      <a:spcPts val="500"/>
                    </a:spcBef>
                    <a:spcAft>
                      <a:spcPts val="500"/>
                    </a:spcAft>
                  </a:pPr>
                  <a:r>
                    <a:rPr lang="en-US" sz="1200" dirty="0"/>
                    <a:t>p</a:t>
                  </a:r>
                </a:p>
              </p:txBody>
            </p:sp>
            <p:sp>
              <p:nvSpPr>
                <p:cNvPr id="57" name="TextBox 56">
                  <a:extLst>
                    <a:ext uri="{FF2B5EF4-FFF2-40B4-BE49-F238E27FC236}">
                      <a16:creationId xmlns:a16="http://schemas.microsoft.com/office/drawing/2014/main" id="{C8415E04-8D15-9B4F-9471-B7CDCFAC569B}"/>
                    </a:ext>
                  </a:extLst>
                </p:cNvPr>
                <p:cNvSpPr txBox="1"/>
                <p:nvPr/>
              </p:nvSpPr>
              <p:spPr>
                <a:xfrm>
                  <a:off x="2414273" y="1087095"/>
                  <a:ext cx="207247" cy="189301"/>
                </a:xfrm>
                <a:prstGeom prst="rect">
                  <a:avLst/>
                </a:prstGeom>
                <a:noFill/>
              </p:spPr>
              <p:txBody>
                <a:bodyPr wrap="square" lIns="0" tIns="0" rIns="0" bIns="0" rtlCol="0">
                  <a:noAutofit/>
                </a:bodyPr>
                <a:lstStyle/>
                <a:p>
                  <a:pPr algn="l">
                    <a:spcBef>
                      <a:spcPts val="500"/>
                    </a:spcBef>
                    <a:spcAft>
                      <a:spcPts val="500"/>
                    </a:spcAft>
                  </a:pPr>
                  <a:r>
                    <a:rPr lang="en-US" sz="1200" dirty="0"/>
                    <a:t>Q</a:t>
                  </a:r>
                </a:p>
              </p:txBody>
            </p:sp>
            <p:sp>
              <p:nvSpPr>
                <p:cNvPr id="58" name="TextBox 57">
                  <a:extLst>
                    <a:ext uri="{FF2B5EF4-FFF2-40B4-BE49-F238E27FC236}">
                      <a16:creationId xmlns:a16="http://schemas.microsoft.com/office/drawing/2014/main" id="{0292AFA2-04B9-D248-3E2B-25F991E13E71}"/>
                    </a:ext>
                  </a:extLst>
                </p:cNvPr>
                <p:cNvSpPr txBox="1"/>
                <p:nvPr/>
              </p:nvSpPr>
              <p:spPr>
                <a:xfrm>
                  <a:off x="2510311" y="3819110"/>
                  <a:ext cx="167573" cy="186737"/>
                </a:xfrm>
                <a:prstGeom prst="rect">
                  <a:avLst/>
                </a:prstGeom>
                <a:noFill/>
              </p:spPr>
              <p:txBody>
                <a:bodyPr wrap="square" lIns="0" tIns="0" rIns="0" bIns="0" rtlCol="0">
                  <a:noAutofit/>
                </a:bodyPr>
                <a:lstStyle/>
                <a:p>
                  <a:pPr algn="l">
                    <a:spcBef>
                      <a:spcPts val="500"/>
                    </a:spcBef>
                    <a:spcAft>
                      <a:spcPts val="500"/>
                    </a:spcAft>
                  </a:pPr>
                  <a:r>
                    <a:rPr lang="en-US" sz="1200" dirty="0"/>
                    <a:t>p</a:t>
                  </a:r>
                </a:p>
              </p:txBody>
            </p:sp>
            <p:sp>
              <p:nvSpPr>
                <p:cNvPr id="59" name="TextBox 58">
                  <a:extLst>
                    <a:ext uri="{FF2B5EF4-FFF2-40B4-BE49-F238E27FC236}">
                      <a16:creationId xmlns:a16="http://schemas.microsoft.com/office/drawing/2014/main" id="{531FDB0E-B236-07C9-1B43-DF1B9F32C01C}"/>
                    </a:ext>
                  </a:extLst>
                </p:cNvPr>
                <p:cNvSpPr txBox="1"/>
                <p:nvPr/>
              </p:nvSpPr>
              <p:spPr>
                <a:xfrm>
                  <a:off x="2471423" y="2979352"/>
                  <a:ext cx="302257" cy="181171"/>
                </a:xfrm>
                <a:prstGeom prst="rect">
                  <a:avLst/>
                </a:prstGeom>
                <a:noFill/>
              </p:spPr>
              <p:txBody>
                <a:bodyPr wrap="square" lIns="0" tIns="0" rIns="0" bIns="0" rtlCol="0">
                  <a:noAutofit/>
                </a:bodyPr>
                <a:lstStyle/>
                <a:p>
                  <a:pPr algn="l">
                    <a:spcBef>
                      <a:spcPts val="500"/>
                    </a:spcBef>
                    <a:spcAft>
                      <a:spcPts val="500"/>
                    </a:spcAft>
                  </a:pPr>
                  <a:r>
                    <a:rPr lang="en-US" sz="1200" dirty="0"/>
                    <a:t>Q</a:t>
                  </a:r>
                </a:p>
              </p:txBody>
            </p:sp>
            <p:sp>
              <p:nvSpPr>
                <p:cNvPr id="60" name="TextBox 59">
                  <a:extLst>
                    <a:ext uri="{FF2B5EF4-FFF2-40B4-BE49-F238E27FC236}">
                      <a16:creationId xmlns:a16="http://schemas.microsoft.com/office/drawing/2014/main" id="{3315B6A6-E272-C4A1-6D6C-C62F529661CC}"/>
                    </a:ext>
                  </a:extLst>
                </p:cNvPr>
                <p:cNvSpPr txBox="1"/>
                <p:nvPr/>
              </p:nvSpPr>
              <p:spPr>
                <a:xfrm>
                  <a:off x="2478701" y="2920386"/>
                  <a:ext cx="302257" cy="181171"/>
                </a:xfrm>
                <a:prstGeom prst="rect">
                  <a:avLst/>
                </a:prstGeom>
                <a:noFill/>
              </p:spPr>
              <p:txBody>
                <a:bodyPr wrap="square" lIns="0" tIns="0" rIns="0" bIns="0" rtlCol="0">
                  <a:noAutofit/>
                </a:bodyPr>
                <a:lstStyle/>
                <a:p>
                  <a:pPr algn="l">
                    <a:spcBef>
                      <a:spcPts val="500"/>
                    </a:spcBef>
                    <a:spcAft>
                      <a:spcPts val="500"/>
                    </a:spcAft>
                  </a:pPr>
                  <a:r>
                    <a:rPr lang="en-US" sz="1200" dirty="0"/>
                    <a:t>^</a:t>
                  </a:r>
                </a:p>
              </p:txBody>
            </p:sp>
            <p:sp>
              <p:nvSpPr>
                <p:cNvPr id="61" name="TextBox 60">
                  <a:extLst>
                    <a:ext uri="{FF2B5EF4-FFF2-40B4-BE49-F238E27FC236}">
                      <a16:creationId xmlns:a16="http://schemas.microsoft.com/office/drawing/2014/main" id="{ECFF5BCE-1A7B-FDAD-652D-9A9E1AC51428}"/>
                    </a:ext>
                  </a:extLst>
                </p:cNvPr>
                <p:cNvSpPr txBox="1"/>
                <p:nvPr/>
              </p:nvSpPr>
              <p:spPr>
                <a:xfrm>
                  <a:off x="2505371" y="3786244"/>
                  <a:ext cx="302257" cy="181171"/>
                </a:xfrm>
                <a:prstGeom prst="rect">
                  <a:avLst/>
                </a:prstGeom>
                <a:noFill/>
              </p:spPr>
              <p:txBody>
                <a:bodyPr wrap="square" lIns="0" tIns="0" rIns="0" bIns="0" rtlCol="0">
                  <a:noAutofit/>
                </a:bodyPr>
                <a:lstStyle/>
                <a:p>
                  <a:pPr algn="l">
                    <a:spcBef>
                      <a:spcPts val="500"/>
                    </a:spcBef>
                    <a:spcAft>
                      <a:spcPts val="500"/>
                    </a:spcAft>
                  </a:pPr>
                  <a:r>
                    <a:rPr lang="en-US" sz="1200" dirty="0"/>
                    <a:t>^</a:t>
                  </a:r>
                </a:p>
              </p:txBody>
            </p:sp>
          </p:grpSp>
          <p:sp>
            <p:nvSpPr>
              <p:cNvPr id="63" name="TextBox 62">
                <a:extLst>
                  <a:ext uri="{FF2B5EF4-FFF2-40B4-BE49-F238E27FC236}">
                    <a16:creationId xmlns:a16="http://schemas.microsoft.com/office/drawing/2014/main" id="{CC036483-3656-EC8A-DBA6-1D42AED0F36E}"/>
                  </a:ext>
                </a:extLst>
              </p:cNvPr>
              <p:cNvSpPr txBox="1"/>
              <p:nvPr/>
            </p:nvSpPr>
            <p:spPr>
              <a:xfrm>
                <a:off x="525353" y="1863247"/>
                <a:ext cx="264612" cy="189301"/>
              </a:xfrm>
              <a:prstGeom prst="rect">
                <a:avLst/>
              </a:prstGeom>
              <a:noFill/>
            </p:spPr>
            <p:txBody>
              <a:bodyPr wrap="square" lIns="0" tIns="0" rIns="0" bIns="0" rtlCol="0">
                <a:noAutofit/>
              </a:bodyPr>
              <a:lstStyle/>
              <a:p>
                <a:pPr algn="l">
                  <a:spcBef>
                    <a:spcPts val="500"/>
                  </a:spcBef>
                  <a:spcAft>
                    <a:spcPts val="500"/>
                  </a:spcAft>
                </a:pPr>
                <a:r>
                  <a:rPr lang="en-US" sz="1000" dirty="0">
                    <a:solidFill>
                      <a:srgbClr val="255BE2"/>
                    </a:solidFill>
                  </a:rPr>
                  <a:t>t=0</a:t>
                </a:r>
              </a:p>
            </p:txBody>
          </p:sp>
          <p:sp>
            <p:nvSpPr>
              <p:cNvPr id="64" name="TextBox 63">
                <a:extLst>
                  <a:ext uri="{FF2B5EF4-FFF2-40B4-BE49-F238E27FC236}">
                    <a16:creationId xmlns:a16="http://schemas.microsoft.com/office/drawing/2014/main" id="{3FA75628-FF1B-B042-761B-BB50ED3916FB}"/>
                  </a:ext>
                </a:extLst>
              </p:cNvPr>
              <p:cNvSpPr txBox="1"/>
              <p:nvPr/>
            </p:nvSpPr>
            <p:spPr>
              <a:xfrm>
                <a:off x="498261" y="2810687"/>
                <a:ext cx="291704" cy="131340"/>
              </a:xfrm>
              <a:prstGeom prst="rect">
                <a:avLst/>
              </a:prstGeom>
              <a:noFill/>
            </p:spPr>
            <p:txBody>
              <a:bodyPr wrap="square" lIns="0" tIns="0" rIns="0" bIns="0" rtlCol="0">
                <a:noAutofit/>
              </a:bodyPr>
              <a:lstStyle>
                <a:defPPr>
                  <a:defRPr lang="en-US"/>
                </a:defPPr>
                <a:lvl1pPr>
                  <a:spcBef>
                    <a:spcPts val="500"/>
                  </a:spcBef>
                  <a:spcAft>
                    <a:spcPts val="500"/>
                  </a:spcAft>
                  <a:defRPr sz="800"/>
                </a:lvl1pPr>
              </a:lstStyle>
              <a:p>
                <a:r>
                  <a:rPr lang="en-US" sz="1000" dirty="0">
                    <a:solidFill>
                      <a:srgbClr val="255BE2"/>
                    </a:solidFill>
                  </a:rPr>
                  <a:t>t=0</a:t>
                </a:r>
                <a:r>
                  <a:rPr lang="en-US" sz="1000" baseline="30000" dirty="0">
                    <a:solidFill>
                      <a:srgbClr val="255BE2"/>
                    </a:solidFill>
                  </a:rPr>
                  <a:t>+</a:t>
                </a:r>
              </a:p>
            </p:txBody>
          </p:sp>
          <p:sp>
            <p:nvSpPr>
              <p:cNvPr id="65" name="TextBox 64">
                <a:extLst>
                  <a:ext uri="{FF2B5EF4-FFF2-40B4-BE49-F238E27FC236}">
                    <a16:creationId xmlns:a16="http://schemas.microsoft.com/office/drawing/2014/main" id="{7C9128AC-78A6-E256-67D9-B5CE2C583F63}"/>
                  </a:ext>
                </a:extLst>
              </p:cNvPr>
              <p:cNvSpPr txBox="1"/>
              <p:nvPr/>
            </p:nvSpPr>
            <p:spPr>
              <a:xfrm>
                <a:off x="380805" y="3783414"/>
                <a:ext cx="484636" cy="189301"/>
              </a:xfrm>
              <a:prstGeom prst="rect">
                <a:avLst/>
              </a:prstGeom>
              <a:noFill/>
            </p:spPr>
            <p:txBody>
              <a:bodyPr wrap="square" lIns="0" tIns="0" rIns="0" bIns="0" rtlCol="0">
                <a:noAutofit/>
              </a:bodyPr>
              <a:lstStyle/>
              <a:p>
                <a:pPr algn="l">
                  <a:spcBef>
                    <a:spcPts val="500"/>
                  </a:spcBef>
                  <a:spcAft>
                    <a:spcPts val="500"/>
                  </a:spcAft>
                </a:pPr>
                <a:r>
                  <a:rPr lang="en-US" sz="800" dirty="0">
                    <a:solidFill>
                      <a:srgbClr val="255BE2"/>
                    </a:solidFill>
                  </a:rPr>
                  <a:t>t=N x MTT</a:t>
                </a:r>
              </a:p>
            </p:txBody>
          </p:sp>
        </p:grpSp>
        <p:sp>
          <p:nvSpPr>
            <p:cNvPr id="66" name="TextBox 65">
              <a:extLst>
                <a:ext uri="{FF2B5EF4-FFF2-40B4-BE49-F238E27FC236}">
                  <a16:creationId xmlns:a16="http://schemas.microsoft.com/office/drawing/2014/main" id="{D3DF8C38-295E-5665-C490-783E60713F83}"/>
                </a:ext>
              </a:extLst>
            </p:cNvPr>
            <p:cNvSpPr txBox="1"/>
            <p:nvPr/>
          </p:nvSpPr>
          <p:spPr>
            <a:xfrm>
              <a:off x="2699033" y="2345695"/>
              <a:ext cx="560686" cy="189301"/>
            </a:xfrm>
            <a:prstGeom prst="rect">
              <a:avLst/>
            </a:prstGeom>
            <a:noFill/>
          </p:spPr>
          <p:txBody>
            <a:bodyPr wrap="square" lIns="0" tIns="0" rIns="0" bIns="0" rtlCol="0">
              <a:noAutofit/>
            </a:bodyPr>
            <a:lstStyle/>
            <a:p>
              <a:pPr algn="l">
                <a:spcBef>
                  <a:spcPts val="500"/>
                </a:spcBef>
                <a:spcAft>
                  <a:spcPts val="500"/>
                </a:spcAft>
              </a:pPr>
              <a:r>
                <a:rPr lang="en-US" sz="2000" b="1" dirty="0"/>
                <a:t>*</a:t>
              </a:r>
            </a:p>
          </p:txBody>
        </p:sp>
      </p:grpSp>
      <p:sp>
        <p:nvSpPr>
          <p:cNvPr id="67" name="TextBox 66">
            <a:extLst>
              <a:ext uri="{FF2B5EF4-FFF2-40B4-BE49-F238E27FC236}">
                <a16:creationId xmlns:a16="http://schemas.microsoft.com/office/drawing/2014/main" id="{3661587A-71C1-22C2-8D88-C2C9340D30CB}"/>
              </a:ext>
            </a:extLst>
          </p:cNvPr>
          <p:cNvSpPr txBox="1"/>
          <p:nvPr/>
        </p:nvSpPr>
        <p:spPr>
          <a:xfrm>
            <a:off x="495942" y="4225383"/>
            <a:ext cx="3183391" cy="181169"/>
          </a:xfrm>
          <a:prstGeom prst="rect">
            <a:avLst/>
          </a:prstGeom>
          <a:noFill/>
        </p:spPr>
        <p:txBody>
          <a:bodyPr wrap="square" lIns="0" tIns="0" rIns="0" bIns="0" rtlCol="0">
            <a:noAutofit/>
          </a:bodyPr>
          <a:lstStyle/>
          <a:p>
            <a:pPr>
              <a:spcBef>
                <a:spcPts val="500"/>
              </a:spcBef>
              <a:spcAft>
                <a:spcPts val="500"/>
              </a:spcAft>
            </a:pPr>
            <a:r>
              <a:rPr lang="en-US" sz="1100" dirty="0">
                <a:solidFill>
                  <a:schemeClr val="accent1"/>
                </a:solidFill>
              </a:rPr>
              <a:t>*Conditioning on trades that clean the TOB</a:t>
            </a:r>
          </a:p>
          <a:p>
            <a:pPr algn="l">
              <a:spcBef>
                <a:spcPts val="500"/>
              </a:spcBef>
              <a:spcAft>
                <a:spcPts val="500"/>
              </a:spcAft>
            </a:pPr>
            <a:endParaRPr lang="en-US" sz="1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BF2FA6-F8ED-599F-1983-54BF4FFEA2CE}"/>
                  </a:ext>
                </a:extLst>
              </p:cNvPr>
              <p:cNvSpPr txBox="1"/>
              <p:nvPr/>
            </p:nvSpPr>
            <p:spPr>
              <a:xfrm>
                <a:off x="5440233" y="4458423"/>
                <a:ext cx="1847465" cy="546977"/>
              </a:xfrm>
              <a:prstGeom prst="rect">
                <a:avLst/>
              </a:prstGeom>
              <a:noFill/>
            </p:spPr>
            <p:txBody>
              <a:bodyPr wrap="none" lIns="0" tIns="0" rIns="0" bIns="0" rtlCol="0">
                <a:noAutofit/>
              </a:bodyPr>
              <a:lstStyle/>
              <a:p>
                <a:pPr>
                  <a:spcBef>
                    <a:spcPts val="500"/>
                  </a:spcBef>
                  <a:spcAft>
                    <a:spcPts val="500"/>
                  </a:spcAft>
                </a:pPr>
                <a14:m>
                  <m:oMathPara xmlns:m="http://schemas.openxmlformats.org/officeDocument/2006/math">
                    <m:oMathParaPr>
                      <m:jc m:val="centerGroup"/>
                    </m:oMathParaPr>
                    <m:oMath xmlns:m="http://schemas.openxmlformats.org/officeDocument/2006/math">
                      <m:r>
                        <a:rPr lang="en-US" sz="1600" b="0" i="1" smtClean="0">
                          <a:solidFill>
                            <a:schemeClr val="accent1"/>
                          </a:solidFill>
                          <a:latin typeface="Cambria Math" panose="02040503050406030204" pitchFamily="18" charset="0"/>
                          <a:ea typeface="Cambria Math" panose="02040503050406030204" pitchFamily="18" charset="0"/>
                        </a:rPr>
                        <m:t>∆</m:t>
                      </m:r>
                      <m:r>
                        <a:rPr lang="en-US" sz="1600" b="0" i="1" smtClean="0">
                          <a:solidFill>
                            <a:schemeClr val="accent1"/>
                          </a:solidFill>
                          <a:latin typeface="Cambria Math" panose="02040503050406030204" pitchFamily="18" charset="0"/>
                          <a:ea typeface="Cambria Math" panose="02040503050406030204" pitchFamily="18" charset="0"/>
                        </a:rPr>
                        <m:t>𝑝</m:t>
                      </m:r>
                      <m:r>
                        <a:rPr lang="en-US" sz="1600" b="0" i="1" smtClean="0">
                          <a:solidFill>
                            <a:schemeClr val="accent1"/>
                          </a:solidFill>
                          <a:latin typeface="Cambria Math" panose="02040503050406030204" pitchFamily="18" charset="0"/>
                          <a:ea typeface="Cambria Math" panose="02040503050406030204" pitchFamily="18" charset="0"/>
                        </a:rPr>
                        <m:t> </m:t>
                      </m:r>
                      <m:func>
                        <m:funcPr>
                          <m:ctrlPr>
                            <a:rPr lang="en-US" sz="1600" b="0" i="1" smtClean="0">
                              <a:solidFill>
                                <a:schemeClr val="accent1"/>
                              </a:solidFill>
                              <a:latin typeface="Cambria Math" panose="02040503050406030204" pitchFamily="18" charset="0"/>
                              <a:ea typeface="Cambria Math" panose="02040503050406030204" pitchFamily="18" charset="0"/>
                            </a:rPr>
                          </m:ctrlPr>
                        </m:funcPr>
                        <m:fName>
                          <m:r>
                            <a:rPr lang="en-US" sz="1600" b="0" i="1" smtClean="0">
                              <a:solidFill>
                                <a:schemeClr val="accent1"/>
                              </a:solidFill>
                              <a:latin typeface="Cambria Math" panose="02040503050406030204" pitchFamily="18" charset="0"/>
                              <a:ea typeface="Cambria Math" panose="02040503050406030204" pitchFamily="18" charset="0"/>
                            </a:rPr>
                            <m:t>=</m:t>
                          </m:r>
                        </m:fName>
                        <m:e>
                          <m:f>
                            <m:fPr>
                              <m:ctrlPr>
                                <a:rPr lang="en-US" sz="1600" b="0" i="1" smtClean="0">
                                  <a:solidFill>
                                    <a:schemeClr val="accent1"/>
                                  </a:solidFill>
                                  <a:latin typeface="Cambria Math" panose="02040503050406030204" pitchFamily="18" charset="0"/>
                                  <a:ea typeface="Cambria Math" panose="02040503050406030204" pitchFamily="18" charset="0"/>
                                </a:rPr>
                              </m:ctrlPr>
                            </m:fPr>
                            <m:num>
                              <m:r>
                                <a:rPr lang="en-US" sz="1600" b="0" i="1" smtClean="0">
                                  <a:solidFill>
                                    <a:schemeClr val="accent1"/>
                                  </a:solidFill>
                                  <a:latin typeface="Cambria Math" panose="02040503050406030204" pitchFamily="18" charset="0"/>
                                  <a:ea typeface="Cambria Math" panose="02040503050406030204" pitchFamily="18" charset="0"/>
                                </a:rPr>
                                <m:t>(</m:t>
                              </m:r>
                              <m:acc>
                                <m:accPr>
                                  <m:chr m:val="̂"/>
                                  <m:ctrlPr>
                                    <a:rPr lang="en-US" sz="1600" b="0" i="1" smtClean="0">
                                      <a:solidFill>
                                        <a:schemeClr val="accent1"/>
                                      </a:solidFill>
                                      <a:latin typeface="Cambria Math" panose="02040503050406030204" pitchFamily="18" charset="0"/>
                                      <a:ea typeface="Cambria Math" panose="02040503050406030204" pitchFamily="18" charset="0"/>
                                    </a:rPr>
                                  </m:ctrlPr>
                                </m:accPr>
                                <m:e>
                                  <m:r>
                                    <a:rPr lang="en-US" sz="1600" b="0" i="1" smtClean="0">
                                      <a:solidFill>
                                        <a:schemeClr val="accent1"/>
                                      </a:solidFill>
                                      <a:latin typeface="Cambria Math" panose="02040503050406030204" pitchFamily="18" charset="0"/>
                                      <a:ea typeface="Cambria Math" panose="02040503050406030204" pitchFamily="18" charset="0"/>
                                    </a:rPr>
                                    <m:t>𝑝</m:t>
                                  </m:r>
                                </m:e>
                              </m:acc>
                              <m:r>
                                <a:rPr lang="en-US" sz="1600" b="0" i="1" smtClean="0">
                                  <a:solidFill>
                                    <a:schemeClr val="accent1"/>
                                  </a:solidFill>
                                  <a:latin typeface="Cambria Math" panose="02040503050406030204" pitchFamily="18" charset="0"/>
                                  <a:ea typeface="Cambria Math" panose="02040503050406030204" pitchFamily="18" charset="0"/>
                                </a:rPr>
                                <m:t>−</m:t>
                              </m:r>
                              <m:r>
                                <a:rPr lang="en-US" sz="1600" b="0" i="1" smtClean="0">
                                  <a:solidFill>
                                    <a:schemeClr val="accent1"/>
                                  </a:solidFill>
                                  <a:latin typeface="Cambria Math" panose="02040503050406030204" pitchFamily="18" charset="0"/>
                                  <a:ea typeface="Cambria Math" panose="02040503050406030204" pitchFamily="18" charset="0"/>
                                </a:rPr>
                                <m:t>𝑝</m:t>
                              </m:r>
                              <m:r>
                                <a:rPr lang="en-US" sz="1600" b="0" i="1" smtClean="0">
                                  <a:solidFill>
                                    <a:schemeClr val="accent1"/>
                                  </a:solidFill>
                                  <a:latin typeface="Cambria Math" panose="02040503050406030204" pitchFamily="18" charset="0"/>
                                  <a:ea typeface="Cambria Math" panose="02040503050406030204" pitchFamily="18" charset="0"/>
                                </a:rPr>
                                <m:t>)</m:t>
                              </m:r>
                            </m:num>
                            <m:den>
                              <m:r>
                                <a:rPr lang="en-US" sz="1600" b="0" i="1" smtClean="0">
                                  <a:solidFill>
                                    <a:schemeClr val="accent1"/>
                                  </a:solidFill>
                                  <a:latin typeface="Cambria Math" panose="02040503050406030204" pitchFamily="18" charset="0"/>
                                  <a:ea typeface="Cambria Math" panose="02040503050406030204" pitchFamily="18" charset="0"/>
                                </a:rPr>
                                <m:t>𝑠𝑝𝑟𝑑</m:t>
                              </m:r>
                            </m:den>
                          </m:f>
                        </m:e>
                      </m:func>
                    </m:oMath>
                  </m:oMathPara>
                </a14:m>
                <a:endParaRPr lang="en-US" sz="1600" b="0" i="1" dirty="0">
                  <a:solidFill>
                    <a:schemeClr val="accent1"/>
                  </a:solidFill>
                  <a:latin typeface="Cambria Math" panose="02040503050406030204" pitchFamily="18" charset="0"/>
                  <a:ea typeface="Cambria Math" panose="02040503050406030204" pitchFamily="18" charset="0"/>
                </a:endParaRPr>
              </a:p>
              <a:p>
                <a:pPr>
                  <a:spcBef>
                    <a:spcPts val="500"/>
                  </a:spcBef>
                  <a:spcAft>
                    <a:spcPts val="500"/>
                  </a:spcAft>
                </a:pPr>
                <a:endParaRPr lang="en-US" sz="1600" dirty="0">
                  <a:solidFill>
                    <a:schemeClr val="accent1"/>
                  </a:solidFill>
                </a:endParaRPr>
              </a:p>
              <a:p>
                <a:pPr algn="l">
                  <a:spcBef>
                    <a:spcPts val="500"/>
                  </a:spcBef>
                  <a:spcAft>
                    <a:spcPts val="500"/>
                  </a:spcAft>
                </a:pPr>
                <a:endParaRPr lang="en-US" sz="1200" dirty="0" err="1"/>
              </a:p>
            </p:txBody>
          </p:sp>
        </mc:Choice>
        <mc:Fallback xmlns="">
          <p:sp>
            <p:nvSpPr>
              <p:cNvPr id="4" name="TextBox 3">
                <a:extLst>
                  <a:ext uri="{FF2B5EF4-FFF2-40B4-BE49-F238E27FC236}">
                    <a16:creationId xmlns:a16="http://schemas.microsoft.com/office/drawing/2014/main" id="{B4BF2FA6-F8ED-599F-1983-54BF4FFEA2CE}"/>
                  </a:ext>
                </a:extLst>
              </p:cNvPr>
              <p:cNvSpPr txBox="1">
                <a:spLocks noRot="1" noChangeAspect="1" noMove="1" noResize="1" noEditPoints="1" noAdjustHandles="1" noChangeArrowheads="1" noChangeShapeType="1" noTextEdit="1"/>
              </p:cNvSpPr>
              <p:nvPr/>
            </p:nvSpPr>
            <p:spPr>
              <a:xfrm>
                <a:off x="5440233" y="4458423"/>
                <a:ext cx="1847465" cy="546977"/>
              </a:xfrm>
              <a:prstGeom prst="rect">
                <a:avLst/>
              </a:prstGeom>
              <a:blipFill>
                <a:blip r:embed="rId5"/>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6715015E-5D2A-CA48-DE68-46206E6DE7FC}"/>
              </a:ext>
            </a:extLst>
          </p:cNvPr>
          <p:cNvGrpSpPr/>
          <p:nvPr/>
        </p:nvGrpSpPr>
        <p:grpSpPr>
          <a:xfrm>
            <a:off x="5032413" y="1159642"/>
            <a:ext cx="3479046" cy="2915306"/>
            <a:chOff x="5032413" y="1159642"/>
            <a:chExt cx="3479046" cy="2915306"/>
          </a:xfrm>
        </p:grpSpPr>
        <p:grpSp>
          <p:nvGrpSpPr>
            <p:cNvPr id="6" name="Group 5">
              <a:extLst>
                <a:ext uri="{FF2B5EF4-FFF2-40B4-BE49-F238E27FC236}">
                  <a16:creationId xmlns:a16="http://schemas.microsoft.com/office/drawing/2014/main" id="{8C3BC926-66A2-6C73-8201-0BA1D74447A7}"/>
                </a:ext>
              </a:extLst>
            </p:cNvPr>
            <p:cNvGrpSpPr/>
            <p:nvPr/>
          </p:nvGrpSpPr>
          <p:grpSpPr>
            <a:xfrm>
              <a:off x="5032413" y="1159642"/>
              <a:ext cx="3479046" cy="2915306"/>
              <a:chOff x="5136477" y="990930"/>
              <a:chExt cx="3479046" cy="2915306"/>
            </a:xfrm>
          </p:grpSpPr>
          <p:cxnSp>
            <p:nvCxnSpPr>
              <p:cNvPr id="80" name="Straight Connector 79">
                <a:extLst>
                  <a:ext uri="{FF2B5EF4-FFF2-40B4-BE49-F238E27FC236}">
                    <a16:creationId xmlns:a16="http://schemas.microsoft.com/office/drawing/2014/main" id="{1092EC43-8161-7462-E8D9-6DBA104002FB}"/>
                  </a:ext>
                </a:extLst>
              </p:cNvPr>
              <p:cNvCxnSpPr>
                <a:cxnSpLocks/>
              </p:cNvCxnSpPr>
              <p:nvPr/>
            </p:nvCxnSpPr>
            <p:spPr>
              <a:xfrm>
                <a:off x="6468030" y="1572167"/>
                <a:ext cx="0" cy="2043523"/>
              </a:xfrm>
              <a:prstGeom prst="line">
                <a:avLst/>
              </a:prstGeom>
              <a:ln w="12700">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30B9B07-D32C-62E3-7C69-03B202FD4C38}"/>
                  </a:ext>
                </a:extLst>
              </p:cNvPr>
              <p:cNvCxnSpPr>
                <a:cxnSpLocks/>
              </p:cNvCxnSpPr>
              <p:nvPr/>
            </p:nvCxnSpPr>
            <p:spPr>
              <a:xfrm>
                <a:off x="6794369" y="1611630"/>
                <a:ext cx="0" cy="2004060"/>
              </a:xfrm>
              <a:prstGeom prst="line">
                <a:avLst/>
              </a:prstGeom>
              <a:ln w="12700">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FA11F03-091D-AB34-44D5-F2CE30E99696}"/>
                  </a:ext>
                </a:extLst>
              </p:cNvPr>
              <p:cNvCxnSpPr>
                <a:cxnSpLocks/>
              </p:cNvCxnSpPr>
              <p:nvPr/>
            </p:nvCxnSpPr>
            <p:spPr>
              <a:xfrm>
                <a:off x="7119540" y="1572167"/>
                <a:ext cx="0" cy="2043523"/>
              </a:xfrm>
              <a:prstGeom prst="line">
                <a:avLst/>
              </a:prstGeom>
              <a:ln w="12700">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7A6712-A344-922E-0185-8C4D220C8537}"/>
                  </a:ext>
                </a:extLst>
              </p:cNvPr>
              <p:cNvCxnSpPr>
                <a:cxnSpLocks/>
              </p:cNvCxnSpPr>
              <p:nvPr/>
            </p:nvCxnSpPr>
            <p:spPr>
              <a:xfrm>
                <a:off x="6145762" y="1572167"/>
                <a:ext cx="0" cy="2043523"/>
              </a:xfrm>
              <a:prstGeom prst="line">
                <a:avLst/>
              </a:prstGeom>
              <a:ln w="12700">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C130AEF-459D-40F1-A8C5-0E4AD22EAB06}"/>
                  </a:ext>
                </a:extLst>
              </p:cNvPr>
              <p:cNvSpPr txBox="1"/>
              <p:nvPr/>
            </p:nvSpPr>
            <p:spPr>
              <a:xfrm>
                <a:off x="6555721" y="990930"/>
                <a:ext cx="241320" cy="227728"/>
              </a:xfrm>
              <a:prstGeom prst="rect">
                <a:avLst/>
              </a:prstGeom>
              <a:noFill/>
            </p:spPr>
            <p:txBody>
              <a:bodyPr wrap="square" lIns="0" tIns="0" rIns="0" bIns="0" rtlCol="0">
                <a:noAutofit/>
              </a:bodyPr>
              <a:lstStyle/>
              <a:p>
                <a:pPr algn="l">
                  <a:spcBef>
                    <a:spcPts val="500"/>
                  </a:spcBef>
                  <a:spcAft>
                    <a:spcPts val="500"/>
                  </a:spcAft>
                </a:pPr>
                <a:r>
                  <a:rPr lang="en-US" sz="1400" dirty="0">
                    <a:solidFill>
                      <a:schemeClr val="accent1"/>
                    </a:solidFill>
                  </a:rPr>
                  <a:t>ΔQ</a:t>
                </a:r>
              </a:p>
            </p:txBody>
          </p:sp>
          <p:sp>
            <p:nvSpPr>
              <p:cNvPr id="88" name="TextBox 87">
                <a:extLst>
                  <a:ext uri="{FF2B5EF4-FFF2-40B4-BE49-F238E27FC236}">
                    <a16:creationId xmlns:a16="http://schemas.microsoft.com/office/drawing/2014/main" id="{0FAA6D11-E729-A3E4-B1AF-0B2A7DC4765A}"/>
                  </a:ext>
                </a:extLst>
              </p:cNvPr>
              <p:cNvSpPr txBox="1"/>
              <p:nvPr/>
            </p:nvSpPr>
            <p:spPr>
              <a:xfrm>
                <a:off x="8374203" y="2511251"/>
                <a:ext cx="241320" cy="227728"/>
              </a:xfrm>
              <a:prstGeom prst="rect">
                <a:avLst/>
              </a:prstGeom>
              <a:noFill/>
            </p:spPr>
            <p:txBody>
              <a:bodyPr wrap="square" lIns="0" tIns="0" rIns="0" bIns="0" rtlCol="0">
                <a:noAutofit/>
              </a:bodyPr>
              <a:lstStyle/>
              <a:p>
                <a:pPr algn="l">
                  <a:spcBef>
                    <a:spcPts val="500"/>
                  </a:spcBef>
                  <a:spcAft>
                    <a:spcPts val="500"/>
                  </a:spcAft>
                </a:pPr>
                <a:r>
                  <a:rPr lang="en-US" sz="1200" dirty="0" err="1">
                    <a:solidFill>
                      <a:schemeClr val="accent1"/>
                    </a:solidFill>
                  </a:rPr>
                  <a:t>Δp</a:t>
                </a:r>
                <a:endParaRPr lang="en-US" sz="1200" dirty="0">
                  <a:solidFill>
                    <a:schemeClr val="accent1"/>
                  </a:solidFill>
                </a:endParaRPr>
              </a:p>
            </p:txBody>
          </p:sp>
          <p:sp>
            <p:nvSpPr>
              <p:cNvPr id="126" name="Rectangle 125">
                <a:extLst>
                  <a:ext uri="{FF2B5EF4-FFF2-40B4-BE49-F238E27FC236}">
                    <a16:creationId xmlns:a16="http://schemas.microsoft.com/office/drawing/2014/main" id="{3A3F2BF2-1E16-4F1C-BFE3-A21B9E856351}"/>
                  </a:ext>
                </a:extLst>
              </p:cNvPr>
              <p:cNvSpPr/>
              <p:nvPr/>
            </p:nvSpPr>
            <p:spPr>
              <a:xfrm>
                <a:off x="6510374" y="1572167"/>
                <a:ext cx="250241" cy="2043523"/>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cxnSp>
            <p:nvCxnSpPr>
              <p:cNvPr id="68" name="Straight Connector 67">
                <a:extLst>
                  <a:ext uri="{FF2B5EF4-FFF2-40B4-BE49-F238E27FC236}">
                    <a16:creationId xmlns:a16="http://schemas.microsoft.com/office/drawing/2014/main" id="{73DFB23F-759A-86C8-AFD3-21E8B5239CF3}"/>
                  </a:ext>
                </a:extLst>
              </p:cNvPr>
              <p:cNvCxnSpPr>
                <a:cxnSpLocks/>
              </p:cNvCxnSpPr>
              <p:nvPr/>
            </p:nvCxnSpPr>
            <p:spPr>
              <a:xfrm>
                <a:off x="6647100" y="1281405"/>
                <a:ext cx="0" cy="2624831"/>
              </a:xfrm>
              <a:prstGeom prst="line">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C3B2D3-137A-0474-48F3-246936980DFD}"/>
                  </a:ext>
                </a:extLst>
              </p:cNvPr>
              <p:cNvCxnSpPr>
                <a:cxnSpLocks/>
              </p:cNvCxnSpPr>
              <p:nvPr/>
            </p:nvCxnSpPr>
            <p:spPr>
              <a:xfrm flipH="1">
                <a:off x="5136477" y="2583180"/>
                <a:ext cx="3165513" cy="0"/>
              </a:xfrm>
              <a:prstGeom prst="line">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747C4B5A-E70D-1AF3-F020-1FE36DA16B15}"/>
                </a:ext>
              </a:extLst>
            </p:cNvPr>
            <p:cNvCxnSpPr>
              <a:cxnSpLocks/>
            </p:cNvCxnSpPr>
            <p:nvPr/>
          </p:nvCxnSpPr>
          <p:spPr>
            <a:xfrm>
              <a:off x="5661662" y="1726581"/>
              <a:ext cx="0" cy="2043523"/>
            </a:xfrm>
            <a:prstGeom prst="line">
              <a:avLst/>
            </a:prstGeom>
            <a:ln w="12700">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41E05B-1124-A7D7-2A8C-230BC193088A}"/>
                </a:ext>
              </a:extLst>
            </p:cNvPr>
            <p:cNvCxnSpPr>
              <a:cxnSpLocks/>
            </p:cNvCxnSpPr>
            <p:nvPr/>
          </p:nvCxnSpPr>
          <p:spPr>
            <a:xfrm>
              <a:off x="7411368" y="1739985"/>
              <a:ext cx="0" cy="2043523"/>
            </a:xfrm>
            <a:prstGeom prst="line">
              <a:avLst/>
            </a:prstGeom>
            <a:ln w="12700">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7D4A2D96-8879-FAD8-CF28-F1DAA39D5438}"/>
              </a:ext>
            </a:extLst>
          </p:cNvPr>
          <p:cNvCxnSpPr>
            <a:cxnSpLocks/>
          </p:cNvCxnSpPr>
          <p:nvPr/>
        </p:nvCxnSpPr>
        <p:spPr>
          <a:xfrm flipH="1">
            <a:off x="7101386" y="3491478"/>
            <a:ext cx="1017751" cy="0"/>
          </a:xfrm>
          <a:prstGeom prst="line">
            <a:avLst/>
          </a:prstGeom>
          <a:ln w="19050">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A914BAF-6D98-4463-529E-CE05130B5BD0}"/>
              </a:ext>
            </a:extLst>
          </p:cNvPr>
          <p:cNvSpPr txBox="1"/>
          <p:nvPr/>
        </p:nvSpPr>
        <p:spPr>
          <a:xfrm>
            <a:off x="7136397" y="3235283"/>
            <a:ext cx="933699" cy="114820"/>
          </a:xfrm>
          <a:prstGeom prst="rect">
            <a:avLst/>
          </a:prstGeom>
          <a:noFill/>
        </p:spPr>
        <p:txBody>
          <a:bodyPr wrap="square" lIns="0" tIns="0" rIns="0" bIns="0" rtlCol="0">
            <a:noAutofit/>
          </a:bodyPr>
          <a:lstStyle/>
          <a:p>
            <a:pPr algn="l">
              <a:spcBef>
                <a:spcPts val="500"/>
              </a:spcBef>
              <a:spcAft>
                <a:spcPts val="500"/>
              </a:spcAft>
            </a:pPr>
            <a:r>
              <a:rPr lang="en-US" sz="1200" dirty="0"/>
              <a:t>less resilient</a:t>
            </a:r>
          </a:p>
        </p:txBody>
      </p:sp>
      <p:cxnSp>
        <p:nvCxnSpPr>
          <p:cNvPr id="16" name="Straight Connector 15">
            <a:extLst>
              <a:ext uri="{FF2B5EF4-FFF2-40B4-BE49-F238E27FC236}">
                <a16:creationId xmlns:a16="http://schemas.microsoft.com/office/drawing/2014/main" id="{E3A8E27B-F0BC-A1CC-7B81-C033A28E731B}"/>
              </a:ext>
            </a:extLst>
          </p:cNvPr>
          <p:cNvCxnSpPr>
            <a:cxnSpLocks/>
          </p:cNvCxnSpPr>
          <p:nvPr/>
        </p:nvCxnSpPr>
        <p:spPr>
          <a:xfrm flipH="1" flipV="1">
            <a:off x="5116010" y="2225405"/>
            <a:ext cx="1145664" cy="11710"/>
          </a:xfrm>
          <a:prstGeom prst="line">
            <a:avLst/>
          </a:prstGeom>
          <a:ln w="19050">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858160-F38F-2A68-287C-12B4F612FD41}"/>
              </a:ext>
            </a:extLst>
          </p:cNvPr>
          <p:cNvCxnSpPr>
            <a:cxnSpLocks/>
          </p:cNvCxnSpPr>
          <p:nvPr/>
        </p:nvCxnSpPr>
        <p:spPr>
          <a:xfrm>
            <a:off x="6820538" y="2217251"/>
            <a:ext cx="1248413" cy="0"/>
          </a:xfrm>
          <a:prstGeom prst="line">
            <a:avLst/>
          </a:prstGeom>
          <a:ln w="19050">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C39D1C-7DA5-6F2B-2A9C-3B579672722D}"/>
              </a:ext>
            </a:extLst>
          </p:cNvPr>
          <p:cNvSpPr txBox="1"/>
          <p:nvPr/>
        </p:nvSpPr>
        <p:spPr>
          <a:xfrm>
            <a:off x="7113824" y="1975124"/>
            <a:ext cx="1100908" cy="102747"/>
          </a:xfrm>
          <a:prstGeom prst="rect">
            <a:avLst/>
          </a:prstGeom>
          <a:noFill/>
        </p:spPr>
        <p:txBody>
          <a:bodyPr wrap="square" lIns="0" tIns="0" rIns="0" bIns="0" rtlCol="0">
            <a:noAutofit/>
          </a:bodyPr>
          <a:lstStyle/>
          <a:p>
            <a:pPr algn="l">
              <a:spcBef>
                <a:spcPts val="500"/>
              </a:spcBef>
              <a:spcAft>
                <a:spcPts val="500"/>
              </a:spcAft>
            </a:pPr>
            <a:r>
              <a:rPr lang="en-US" sz="1200" dirty="0"/>
              <a:t>more resilient</a:t>
            </a:r>
          </a:p>
        </p:txBody>
      </p:sp>
      <p:cxnSp>
        <p:nvCxnSpPr>
          <p:cNvPr id="39" name="Straight Connector 38">
            <a:extLst>
              <a:ext uri="{FF2B5EF4-FFF2-40B4-BE49-F238E27FC236}">
                <a16:creationId xmlns:a16="http://schemas.microsoft.com/office/drawing/2014/main" id="{A62515A0-1FBC-11A0-FD42-A8A51046E6C2}"/>
              </a:ext>
            </a:extLst>
          </p:cNvPr>
          <p:cNvCxnSpPr>
            <a:cxnSpLocks/>
          </p:cNvCxnSpPr>
          <p:nvPr/>
        </p:nvCxnSpPr>
        <p:spPr>
          <a:xfrm>
            <a:off x="4942636" y="3477731"/>
            <a:ext cx="1064337" cy="0"/>
          </a:xfrm>
          <a:prstGeom prst="line">
            <a:avLst/>
          </a:prstGeom>
          <a:ln w="19050">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1027B6-AFEE-62D1-0E54-76DBC96A5F01}"/>
              </a:ext>
            </a:extLst>
          </p:cNvPr>
          <p:cNvSpPr txBox="1"/>
          <p:nvPr/>
        </p:nvSpPr>
        <p:spPr>
          <a:xfrm>
            <a:off x="5113686" y="3229123"/>
            <a:ext cx="933699" cy="114820"/>
          </a:xfrm>
          <a:prstGeom prst="rect">
            <a:avLst/>
          </a:prstGeom>
          <a:noFill/>
        </p:spPr>
        <p:txBody>
          <a:bodyPr wrap="square" lIns="0" tIns="0" rIns="0" bIns="0" rtlCol="0">
            <a:noAutofit/>
          </a:bodyPr>
          <a:lstStyle/>
          <a:p>
            <a:pPr algn="l">
              <a:spcBef>
                <a:spcPts val="500"/>
              </a:spcBef>
              <a:spcAft>
                <a:spcPts val="500"/>
              </a:spcAft>
            </a:pPr>
            <a:r>
              <a:rPr lang="en-US" sz="1200" dirty="0"/>
              <a:t>less resilient</a:t>
            </a:r>
          </a:p>
        </p:txBody>
      </p:sp>
      <p:sp>
        <p:nvSpPr>
          <p:cNvPr id="71" name="TextBox 70">
            <a:extLst>
              <a:ext uri="{FF2B5EF4-FFF2-40B4-BE49-F238E27FC236}">
                <a16:creationId xmlns:a16="http://schemas.microsoft.com/office/drawing/2014/main" id="{99DB6876-2738-8F64-AACF-A0FB98080A88}"/>
              </a:ext>
            </a:extLst>
          </p:cNvPr>
          <p:cNvSpPr txBox="1"/>
          <p:nvPr/>
        </p:nvSpPr>
        <p:spPr>
          <a:xfrm>
            <a:off x="5031746" y="1998270"/>
            <a:ext cx="1100908" cy="102747"/>
          </a:xfrm>
          <a:prstGeom prst="rect">
            <a:avLst/>
          </a:prstGeom>
          <a:noFill/>
        </p:spPr>
        <p:txBody>
          <a:bodyPr wrap="square" lIns="0" tIns="0" rIns="0" bIns="0" rtlCol="0">
            <a:noAutofit/>
          </a:bodyPr>
          <a:lstStyle/>
          <a:p>
            <a:pPr algn="l">
              <a:spcBef>
                <a:spcPts val="500"/>
              </a:spcBef>
              <a:spcAft>
                <a:spcPts val="500"/>
              </a:spcAft>
            </a:pPr>
            <a:r>
              <a:rPr lang="en-US" sz="1200" dirty="0"/>
              <a:t>more resilient</a:t>
            </a:r>
          </a:p>
        </p:txBody>
      </p:sp>
    </p:spTree>
    <p:custDataLst>
      <p:tags r:id="rId1"/>
    </p:custDataLst>
    <p:extLst>
      <p:ext uri="{BB962C8B-B14F-4D97-AF65-F5344CB8AC3E}">
        <p14:creationId xmlns:p14="http://schemas.microsoft.com/office/powerpoint/2010/main" val="6654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81BB8C8-DA72-9E94-7C5C-BA89864E6740}"/>
                  </a:ext>
                </a:extLst>
              </p:cNvPr>
              <p:cNvGraphicFramePr>
                <a:graphicFrameLocks noGrp="1"/>
              </p:cNvGraphicFramePr>
              <p:nvPr>
                <p:extLst>
                  <p:ext uri="{D42A27DB-BD31-4B8C-83A1-F6EECF244321}">
                    <p14:modId xmlns:p14="http://schemas.microsoft.com/office/powerpoint/2010/main" val="1351433997"/>
                  </p:ext>
                </p:extLst>
              </p:nvPr>
            </p:nvGraphicFramePr>
            <p:xfrm>
              <a:off x="379298" y="969738"/>
              <a:ext cx="8546034" cy="4913704"/>
            </p:xfrm>
            <a:graphic>
              <a:graphicData uri="http://schemas.openxmlformats.org/drawingml/2006/table">
                <a:tbl>
                  <a:tblPr firstRow="1" bandRow="1">
                    <a:tableStyleId>{5C22544A-7EE6-4342-B048-85BDC9FD1C3A}</a:tableStyleId>
                  </a:tblPr>
                  <a:tblGrid>
                    <a:gridCol w="2309136">
                      <a:extLst>
                        <a:ext uri="{9D8B030D-6E8A-4147-A177-3AD203B41FA5}">
                          <a16:colId xmlns:a16="http://schemas.microsoft.com/office/drawing/2014/main" val="1675416144"/>
                        </a:ext>
                      </a:extLst>
                    </a:gridCol>
                    <a:gridCol w="4373085">
                      <a:extLst>
                        <a:ext uri="{9D8B030D-6E8A-4147-A177-3AD203B41FA5}">
                          <a16:colId xmlns:a16="http://schemas.microsoft.com/office/drawing/2014/main" val="3414625054"/>
                        </a:ext>
                      </a:extLst>
                    </a:gridCol>
                    <a:gridCol w="1863813">
                      <a:extLst>
                        <a:ext uri="{9D8B030D-6E8A-4147-A177-3AD203B41FA5}">
                          <a16:colId xmlns:a16="http://schemas.microsoft.com/office/drawing/2014/main" val="2734728107"/>
                        </a:ext>
                      </a:extLst>
                    </a:gridCol>
                  </a:tblGrid>
                  <a:tr h="479947">
                    <a:tc>
                      <a:txBody>
                        <a:bodyPr/>
                        <a:lstStyle/>
                        <a:p>
                          <a:r>
                            <a:rPr lang="en-US" sz="1600" dirty="0">
                              <a:latin typeface="+mn-lt"/>
                              <a:ea typeface="Cambria Math" panose="02040503050406030204" pitchFamily="18" charset="0"/>
                            </a:rPr>
                            <a:t>Variable</a:t>
                          </a:r>
                        </a:p>
                      </a:txBody>
                      <a:tcPr/>
                    </a:tc>
                    <a:tc>
                      <a:txBody>
                        <a:bodyPr/>
                        <a:lstStyle/>
                        <a:p>
                          <a:r>
                            <a:rPr lang="en-US" sz="1600" dirty="0">
                              <a:latin typeface="+mn-lt"/>
                              <a:ea typeface="Cambria Math" panose="02040503050406030204" pitchFamily="18" charset="0"/>
                            </a:rPr>
                            <a:t>Formula</a:t>
                          </a:r>
                        </a:p>
                      </a:txBody>
                      <a:tcPr/>
                    </a:tc>
                    <a:tc>
                      <a:txBody>
                        <a:bodyPr/>
                        <a:lstStyle/>
                        <a:p>
                          <a:r>
                            <a:rPr lang="en-US" sz="1600" dirty="0">
                              <a:latin typeface="+mn-lt"/>
                              <a:ea typeface="Cambria Math" panose="02040503050406030204" pitchFamily="18" charset="0"/>
                            </a:rPr>
                            <a:t>Condition</a:t>
                          </a:r>
                        </a:p>
                      </a:txBody>
                      <a:tcPr/>
                    </a:tc>
                    <a:extLst>
                      <a:ext uri="{0D108BD9-81ED-4DB2-BD59-A6C34878D82A}">
                        <a16:rowId xmlns:a16="http://schemas.microsoft.com/office/drawing/2014/main" val="262363419"/>
                      </a:ext>
                    </a:extLst>
                  </a:tr>
                  <a:tr h="479947">
                    <a:tc>
                      <a:txBody>
                        <a:bodyPr/>
                        <a:lstStyle/>
                        <a:p>
                          <a:r>
                            <a:rPr lang="en-US" sz="1600" dirty="0" err="1">
                              <a:latin typeface="+mn-lt"/>
                              <a:ea typeface="Cambria Math" panose="02040503050406030204" pitchFamily="18" charset="0"/>
                            </a:rPr>
                            <a:t>percFarSize</a:t>
                          </a:r>
                          <a:endParaRPr lang="en-US" sz="1600" dirty="0">
                            <a:latin typeface="+mn-lt"/>
                            <a:ea typeface="Cambria Math" panose="02040503050406030204" pitchFamily="18" charset="0"/>
                          </a:endParaRPr>
                        </a:p>
                      </a:txBody>
                      <a:tcPr/>
                    </a:tc>
                    <a:tc>
                      <a:txBody>
                        <a:bodyPr/>
                        <a:lstStyle/>
                        <a:p>
                          <a:r>
                            <a:rPr lang="en-US" sz="1600" dirty="0" err="1">
                              <a:latin typeface="+mn-lt"/>
                              <a:ea typeface="Cambria Math" panose="02040503050406030204" pitchFamily="18" charset="0"/>
                            </a:rPr>
                            <a:t>execSize</a:t>
                          </a:r>
                          <a:r>
                            <a:rPr lang="en-US" sz="1600" dirty="0">
                              <a:latin typeface="+mn-lt"/>
                              <a:ea typeface="Cambria Math" panose="02040503050406030204" pitchFamily="18" charset="0"/>
                            </a:rPr>
                            <a:t> / </a:t>
                          </a:r>
                          <a:r>
                            <a:rPr lang="en-US" sz="1600" dirty="0" err="1">
                              <a:latin typeface="+mn-lt"/>
                              <a:ea typeface="Cambria Math" panose="02040503050406030204" pitchFamily="18" charset="0"/>
                            </a:rPr>
                            <a:t>farSize</a:t>
                          </a:r>
                          <a:endParaRPr lang="en-US" sz="1600" dirty="0">
                            <a:latin typeface="+mn-lt"/>
                            <a:ea typeface="Cambria Math" panose="02040503050406030204" pitchFamily="18" charset="0"/>
                          </a:endParaRP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1666866434"/>
                      </a:ext>
                    </a:extLst>
                  </a:tr>
                  <a:tr h="629273">
                    <a:tc rowSpan="3">
                      <a:txBody>
                        <a:bodyPr/>
                        <a:lstStyle/>
                        <a:p>
                          <a:pPr algn="l"/>
                          <a:r>
                            <a:rPr lang="en-US" sz="1600" dirty="0" err="1">
                              <a:latin typeface="+mn-lt"/>
                              <a:ea typeface="Cambria Math" panose="02040503050406030204" pitchFamily="18" charset="0"/>
                            </a:rPr>
                            <a:t>farSizeRedPost</a:t>
                          </a:r>
                          <a:endParaRPr lang="en-US" sz="1600" dirty="0">
                            <a:latin typeface="+mn-lt"/>
                            <a:ea typeface="Cambria Math" panose="02040503050406030204" pitchFamily="18" charset="0"/>
                          </a:endParaRPr>
                        </a:p>
                      </a:txBody>
                      <a:tcPr/>
                    </a:tc>
                    <a:tc>
                      <a:txBody>
                        <a:bodyPr/>
                        <a:lstStyle/>
                        <a:p>
                          <a:r>
                            <a:rPr lang="en-US" sz="1600" dirty="0">
                              <a:latin typeface="+mn-lt"/>
                              <a:ea typeface="Cambria Math" panose="02040503050406030204" pitchFamily="18" charset="0"/>
                            </a:rPr>
                            <a:t>Max(0,</a:t>
                          </a:r>
                          <a:r>
                            <a:rPr lang="en-US" sz="1600" baseline="0" dirty="0">
                              <a:latin typeface="+mn-lt"/>
                              <a:ea typeface="Cambria Math" panose="02040503050406030204" pitchFamily="18" charset="0"/>
                            </a:rPr>
                            <a:t> </a:t>
                          </a:r>
                          <a14:m>
                            <m:oMath xmlns:m="http://schemas.openxmlformats.org/officeDocument/2006/math">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𝑓𝑎𝑟𝑆𝑖𝑧𝑒</m:t>
                                  </m:r>
                                  <m:r>
                                    <a:rPr lang="en-US" sz="1600" b="0" i="1" smtClean="0">
                                      <a:latin typeface="Cambria Math" panose="02040503050406030204" pitchFamily="18" charset="0"/>
                                      <a:ea typeface="Cambria Math" panose="02040503050406030204" pitchFamily="18" charset="0"/>
                                    </a:rPr>
                                    <m:t> </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𝑡</m:t>
                                      </m:r>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𝑓𝑎𝑟𝑆𝑖𝑧𝑒</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𝑓𝑎𝑟𝑆𝑖𝑧𝑒</m:t>
                                  </m:r>
                                  <m:r>
                                    <a:rPr lang="en-IN" sz="1600" b="0" i="1" smtClean="0">
                                      <a:latin typeface="Cambria Math" panose="02040503050406030204" pitchFamily="18" charset="0"/>
                                      <a:ea typeface="Cambria Math" panose="02040503050406030204" pitchFamily="18" charset="0"/>
                                    </a:rPr>
                                    <m:t>(</m:t>
                                  </m:r>
                                  <m:r>
                                    <a:rPr lang="en-IN" sz="1600" b="0" i="1" smtClean="0">
                                      <a:latin typeface="Cambria Math" panose="02040503050406030204" pitchFamily="18" charset="0"/>
                                      <a:ea typeface="Cambria Math" panose="02040503050406030204" pitchFamily="18" charset="0"/>
                                    </a:rPr>
                                    <m:t>𝑡</m:t>
                                  </m:r>
                                  <m:r>
                                    <a:rPr lang="en-IN" sz="1600" b="0" i="1" smtClean="0">
                                      <a:latin typeface="Cambria Math" panose="02040503050406030204" pitchFamily="18" charset="0"/>
                                      <a:ea typeface="Cambria Math" panose="02040503050406030204" pitchFamily="18" charset="0"/>
                                    </a:rPr>
                                    <m:t>)</m:t>
                                  </m:r>
                                </m:den>
                              </m:f>
                            </m:oMath>
                          </a14:m>
                          <a:r>
                            <a:rPr lang="en-US" sz="1600" dirty="0">
                              <a:latin typeface="+mn-lt"/>
                              <a:ea typeface="Cambria Math" panose="02040503050406030204" pitchFamily="18" charset="0"/>
                            </a:rPr>
                            <a:t>)</a:t>
                          </a:r>
                        </a:p>
                      </a:txBody>
                      <a:tcPr/>
                    </a:tc>
                    <a:tc>
                      <a:txBody>
                        <a:bodyPr/>
                        <a:lstStyle/>
                        <a:p>
                          <a:r>
                            <a:rPr lang="en-US" sz="1400" dirty="0">
                              <a:latin typeface="+mn-lt"/>
                              <a:ea typeface="Cambria Math" panose="02040503050406030204" pitchFamily="18" charset="0"/>
                            </a:rPr>
                            <a:t>No </a:t>
                          </a:r>
                          <a:r>
                            <a:rPr lang="en-US" sz="1400" dirty="0" err="1">
                              <a:latin typeface="+mn-lt"/>
                              <a:ea typeface="Cambria Math" panose="02040503050406030204" pitchFamily="18" charset="0"/>
                            </a:rPr>
                            <a:t>farPx</a:t>
                          </a:r>
                          <a:r>
                            <a:rPr lang="en-US" sz="1400" dirty="0">
                              <a:latin typeface="+mn-lt"/>
                              <a:ea typeface="Cambria Math" panose="02040503050406030204" pitchFamily="18" charset="0"/>
                            </a:rPr>
                            <a:t> change</a:t>
                          </a:r>
                        </a:p>
                      </a:txBody>
                      <a:tcPr/>
                    </a:tc>
                    <a:extLst>
                      <a:ext uri="{0D108BD9-81ED-4DB2-BD59-A6C34878D82A}">
                        <a16:rowId xmlns:a16="http://schemas.microsoft.com/office/drawing/2014/main" val="2517186056"/>
                      </a:ext>
                    </a:extLst>
                  </a:tr>
                  <a:tr h="479947">
                    <a:tc vMerge="1">
                      <a:txBody>
                        <a:bodyPr/>
                        <a:lstStyle/>
                        <a:p>
                          <a:endParaRPr lang="en-US"/>
                        </a:p>
                      </a:txBody>
                      <a:tcPr/>
                    </a:tc>
                    <a:tc>
                      <a:txBody>
                        <a:bodyPr/>
                        <a:lstStyle/>
                        <a:p>
                          <a:r>
                            <a:rPr lang="en-US" sz="1600" dirty="0">
                              <a:latin typeface="+mn-lt"/>
                              <a:ea typeface="Cambria Math" panose="02040503050406030204" pitchFamily="18" charset="0"/>
                            </a:rPr>
                            <a:t>1</a:t>
                          </a:r>
                        </a:p>
                      </a:txBody>
                      <a:tcPr/>
                    </a:tc>
                    <a:tc>
                      <a:txBody>
                        <a:bodyPr/>
                        <a:lstStyle/>
                        <a:p>
                          <a:r>
                            <a:rPr lang="en-US" sz="1400" dirty="0" err="1">
                              <a:latin typeface="+mn-lt"/>
                              <a:ea typeface="Cambria Math" panose="02040503050406030204" pitchFamily="18" charset="0"/>
                            </a:rPr>
                            <a:t>farPx</a:t>
                          </a:r>
                          <a:r>
                            <a:rPr lang="en-US" sz="1400" dirty="0">
                              <a:latin typeface="+mn-lt"/>
                              <a:ea typeface="Cambria Math" panose="02040503050406030204" pitchFamily="18" charset="0"/>
                            </a:rPr>
                            <a:t> moved away</a:t>
                          </a:r>
                        </a:p>
                      </a:txBody>
                      <a:tcPr/>
                    </a:tc>
                    <a:extLst>
                      <a:ext uri="{0D108BD9-81ED-4DB2-BD59-A6C34878D82A}">
                        <a16:rowId xmlns:a16="http://schemas.microsoft.com/office/drawing/2014/main" val="3611227001"/>
                      </a:ext>
                    </a:extLst>
                  </a:tr>
                  <a:tr h="479947">
                    <a:tc vMerge="1">
                      <a:txBody>
                        <a:bodyPr/>
                        <a:lstStyle/>
                        <a:p>
                          <a:endParaRPr lang="en-US"/>
                        </a:p>
                      </a:txBody>
                      <a:tcPr/>
                    </a:tc>
                    <a:tc>
                      <a:txBody>
                        <a:bodyPr/>
                        <a:lstStyle/>
                        <a:p>
                          <a:r>
                            <a:rPr lang="en-IN" sz="1600" dirty="0">
                              <a:latin typeface="+mn-lt"/>
                              <a:ea typeface="Cambria Math" panose="02040503050406030204" pitchFamily="18" charset="0"/>
                            </a:rPr>
                            <a:t>0</a:t>
                          </a:r>
                          <a:endParaRPr lang="en-US" sz="1600" dirty="0">
                            <a:latin typeface="+mn-lt"/>
                            <a:ea typeface="Cambria Math" panose="02040503050406030204" pitchFamily="18" charset="0"/>
                          </a:endParaRPr>
                        </a:p>
                      </a:txBody>
                      <a:tcPr/>
                    </a:tc>
                    <a:tc>
                      <a:txBody>
                        <a:bodyPr/>
                        <a:lstStyle/>
                        <a:p>
                          <a:r>
                            <a:rPr lang="en-US" sz="1400" dirty="0" err="1">
                              <a:latin typeface="+mn-lt"/>
                              <a:ea typeface="Cambria Math" panose="02040503050406030204" pitchFamily="18" charset="0"/>
                            </a:rPr>
                            <a:t>farPx</a:t>
                          </a:r>
                          <a:r>
                            <a:rPr lang="en-US" sz="1400" dirty="0">
                              <a:latin typeface="+mn-lt"/>
                              <a:ea typeface="Cambria Math" panose="02040503050406030204" pitchFamily="18" charset="0"/>
                            </a:rPr>
                            <a:t> moved in favor</a:t>
                          </a:r>
                        </a:p>
                      </a:txBody>
                      <a:tcPr/>
                    </a:tc>
                    <a:extLst>
                      <a:ext uri="{0D108BD9-81ED-4DB2-BD59-A6C34878D82A}">
                        <a16:rowId xmlns:a16="http://schemas.microsoft.com/office/drawing/2014/main" val="508299500"/>
                      </a:ext>
                    </a:extLst>
                  </a:tr>
                  <a:tr h="479947">
                    <a:tc>
                      <a:txBody>
                        <a:bodyPr/>
                        <a:lstStyle/>
                        <a:p>
                          <a:r>
                            <a:rPr lang="en-US" sz="1600" dirty="0" err="1">
                              <a:latin typeface="+mn-lt"/>
                              <a:ea typeface="Cambria Math" panose="02040503050406030204" pitchFamily="18" charset="0"/>
                            </a:rPr>
                            <a:t>probQuoteFade</a:t>
                          </a:r>
                          <a:endParaRPr lang="en-US" sz="1600" dirty="0">
                            <a:latin typeface="+mn-lt"/>
                            <a:ea typeface="Cambria Math" panose="02040503050406030204" pitchFamily="18" charset="0"/>
                          </a:endParaRPr>
                        </a:p>
                      </a:txBody>
                      <a:tcPr/>
                    </a:tc>
                    <a:tc>
                      <a:txBody>
                        <a:bodyPr/>
                        <a:lstStyle/>
                        <a:p>
                          <a:r>
                            <a:rPr lang="en-US" sz="1600" dirty="0">
                              <a:latin typeface="+mn-lt"/>
                              <a:ea typeface="Cambria Math" panose="02040503050406030204" pitchFamily="18" charset="0"/>
                            </a:rPr>
                            <a:t>% cases when </a:t>
                          </a:r>
                          <a:r>
                            <a:rPr lang="en-US" sz="1600" dirty="0" err="1">
                              <a:latin typeface="+mn-lt"/>
                              <a:ea typeface="Cambria Math" panose="02040503050406030204" pitchFamily="18" charset="0"/>
                            </a:rPr>
                            <a:t>farPx</a:t>
                          </a:r>
                          <a:r>
                            <a:rPr lang="en-US" sz="1600" dirty="0">
                              <a:latin typeface="+mn-lt"/>
                              <a:ea typeface="Cambria Math" panose="02040503050406030204" pitchFamily="18" charset="0"/>
                            </a:rPr>
                            <a:t> moved away</a:t>
                          </a: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3556064312"/>
                      </a:ext>
                    </a:extLst>
                  </a:tr>
                  <a:tr h="629273">
                    <a:tc>
                      <a:txBody>
                        <a:bodyPr/>
                        <a:lstStyle/>
                        <a:p>
                          <a:r>
                            <a:rPr lang="en-US" sz="1600" dirty="0" err="1">
                              <a:latin typeface="+mn-lt"/>
                              <a:ea typeface="Cambria Math" panose="02040503050406030204" pitchFamily="18" charset="0"/>
                            </a:rPr>
                            <a:t>delPSpread</a:t>
                          </a:r>
                          <a:endParaRPr lang="en-US" sz="1600" dirty="0">
                            <a:latin typeface="+mn-lt"/>
                            <a:ea typeface="Cambria Math" panose="02040503050406030204" pitchFamily="18" charset="0"/>
                          </a:endParaRPr>
                        </a:p>
                      </a:txBody>
                      <a:tcPr/>
                    </a:tc>
                    <a:tc>
                      <a:txBody>
                        <a:bodyPr/>
                        <a:lstStyle/>
                        <a:p>
                          <a:r>
                            <a:rPr lang="en-US" sz="1600" dirty="0">
                              <a:latin typeface="+mn-lt"/>
                              <a:ea typeface="Cambria Math" panose="02040503050406030204" pitchFamily="18" charset="0"/>
                            </a:rPr>
                            <a:t>side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𝑓𝑎𝑟𝑃𝑥</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𝑡</m:t>
                                      </m:r>
                                    </m:e>
                                  </m:d>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𝑓𝑎𝑟𝑃𝑥</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𝑎𝑠𝑘</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𝑡</m:t>
                                      </m:r>
                                    </m:e>
                                  </m:d>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𝑏𝑖𝑑</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den>
                              </m:f>
                            </m:oMath>
                          </a14:m>
                          <a:endParaRPr lang="en-US" sz="1600" dirty="0">
                            <a:latin typeface="+mn-lt"/>
                            <a:ea typeface="Cambria Math" panose="02040503050406030204" pitchFamily="18" charset="0"/>
                          </a:endParaRP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1019527288"/>
                      </a:ext>
                    </a:extLst>
                  </a:tr>
                  <a:tr h="775476">
                    <a:tc>
                      <a:txBody>
                        <a:bodyPr/>
                        <a:lstStyle/>
                        <a:p>
                          <a:r>
                            <a:rPr lang="en-US" sz="1600" dirty="0">
                              <a:latin typeface="+mn-lt"/>
                              <a:ea typeface="Cambria Math" panose="02040503050406030204" pitchFamily="18" charset="0"/>
                            </a:rPr>
                            <a:t>Imbalance</a:t>
                          </a:r>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𝑠𝑖𝑑𝑒</m:t>
                                </m:r>
                                <m:r>
                                  <a:rPr lang="en-US" sz="1600" b="0" i="1" smtClean="0">
                                    <a:latin typeface="Cambria Math" panose="02040503050406030204" pitchFamily="18" charset="0"/>
                                    <a:ea typeface="Cambria Math" panose="02040503050406030204" pitchFamily="18" charset="0"/>
                                  </a:rPr>
                                  <m:t>  ×</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𝑎𝑠𝑖𝑧𝑒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𝑏𝑠𝑖𝑧𝑒</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𝑎𝑠𝑖𝑧𝑒</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𝑏𝑠𝑖𝑧𝑒</m:t>
                                    </m:r>
                                    <m:r>
                                      <a:rPr lang="en-US" sz="1600" b="0" i="1" smtClean="0">
                                        <a:latin typeface="Cambria Math" panose="02040503050406030204" pitchFamily="18" charset="0"/>
                                        <a:ea typeface="Cambria Math" panose="02040503050406030204" pitchFamily="18" charset="0"/>
                                      </a:rPr>
                                      <m:t>)</m:t>
                                    </m:r>
                                  </m:den>
                                </m:f>
                              </m:oMath>
                            </m:oMathPara>
                          </a14:m>
                          <a:endParaRPr lang="en-US" sz="1600" dirty="0">
                            <a:latin typeface="+mn-lt"/>
                            <a:ea typeface="Cambria Math" panose="02040503050406030204" pitchFamily="18" charset="0"/>
                          </a:endParaRP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591157422"/>
                      </a:ext>
                    </a:extLst>
                  </a:tr>
                  <a:tr h="479947">
                    <a:tc>
                      <a:txBody>
                        <a:bodyPr/>
                        <a:lstStyle/>
                        <a:p>
                          <a:r>
                            <a:rPr lang="en-IN" sz="1600" dirty="0">
                              <a:latin typeface="+mn-lt"/>
                              <a:ea typeface="Cambria Math" panose="02040503050406030204" pitchFamily="18" charset="0"/>
                            </a:rPr>
                            <a:t>Resiliency</a:t>
                          </a:r>
                          <a:endParaRPr lang="en-US" sz="1600" dirty="0">
                            <a:latin typeface="+mn-lt"/>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IN"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m:t>
                                    </m:r>
                                    <m:r>
                                      <a:rPr lang="en-IN" sz="1600" b="0" i="1" smtClean="0">
                                        <a:latin typeface="Cambria Math" panose="02040503050406030204" pitchFamily="18" charset="0"/>
                                        <a:ea typeface="Cambria Math" panose="02040503050406030204" pitchFamily="18" charset="0"/>
                                      </a:rPr>
                                      <m:t>𝑎𝑣𝑔</m:t>
                                    </m:r>
                                    <m:r>
                                      <a:rPr lang="en-IN" sz="1600" b="0" i="1" smtClean="0">
                                        <a:latin typeface="Cambria Math" panose="02040503050406030204" pitchFamily="18" charset="0"/>
                                        <a:ea typeface="Cambria Math" panose="02040503050406030204" pitchFamily="18" charset="0"/>
                                      </a:rPr>
                                      <m:t> </m:t>
                                    </m:r>
                                    <m:d>
                                      <m:dPr>
                                        <m:ctrlPr>
                                          <a:rPr lang="en-IN" sz="1600" b="0" i="1" smtClean="0">
                                            <a:latin typeface="Cambria Math" panose="02040503050406030204" pitchFamily="18" charset="0"/>
                                            <a:ea typeface="Cambria Math" panose="02040503050406030204" pitchFamily="18" charset="0"/>
                                          </a:rPr>
                                        </m:ctrlPr>
                                      </m:dPr>
                                      <m:e>
                                        <m:r>
                                          <m:rPr>
                                            <m:nor/>
                                          </m:rPr>
                                          <a:rPr lang="en-US" sz="1600" dirty="0" smtClean="0">
                                            <a:latin typeface="+mn-lt"/>
                                            <a:ea typeface="Cambria Math" panose="02040503050406030204" pitchFamily="18" charset="0"/>
                                          </a:rPr>
                                          <m:t>delPSpread</m:t>
                                        </m:r>
                                      </m:e>
                                    </m:d>
                                    <m:r>
                                      <a:rPr lang="en-IN" sz="1600" b="0" i="1" dirty="0" smtClean="0">
                                        <a:latin typeface="Cambria Math" panose="02040503050406030204" pitchFamily="18" charset="0"/>
                                        <a:ea typeface="Cambria Math" panose="02040503050406030204" pitchFamily="18" charset="0"/>
                                      </a:rPr>
                                      <m:t>+0.5×</m:t>
                                    </m:r>
                                    <m:r>
                                      <a:rPr lang="en-US" sz="1600" b="0" i="1" dirty="0" smtClean="0">
                                        <a:latin typeface="Cambria Math" panose="02040503050406030204" pitchFamily="18" charset="0"/>
                                        <a:ea typeface="Cambria Math" panose="02040503050406030204" pitchFamily="18" charset="0"/>
                                      </a:rPr>
                                      <m:t>𝑠𝑡𝑑</m:t>
                                    </m:r>
                                    <m:r>
                                      <a:rPr lang="en-IN" sz="1600" b="0" i="1" dirty="0" smtClean="0">
                                        <a:latin typeface="Cambria Math" panose="02040503050406030204" pitchFamily="18" charset="0"/>
                                        <a:ea typeface="Cambria Math" panose="02040503050406030204" pitchFamily="18" charset="0"/>
                                      </a:rPr>
                                      <m:t>(</m:t>
                                    </m:r>
                                    <m:r>
                                      <m:rPr>
                                        <m:nor/>
                                      </m:rPr>
                                      <a:rPr lang="en-US" sz="1600" dirty="0" smtClean="0">
                                        <a:latin typeface="+mn-lt"/>
                                        <a:ea typeface="Cambria Math" panose="02040503050406030204" pitchFamily="18" charset="0"/>
                                      </a:rPr>
                                      <m:t>delPSpread</m:t>
                                    </m:r>
                                    <m:r>
                                      <m:rPr>
                                        <m:nor/>
                                      </m:rPr>
                                      <a:rPr lang="en-IN" sz="1600" b="0" i="0" dirty="0" smtClean="0">
                                        <a:latin typeface="+mn-lt"/>
                                        <a:ea typeface="Cambria Math" panose="02040503050406030204" pitchFamily="18" charset="0"/>
                                      </a:rPr>
                                      <m:t>)</m:t>
                                    </m:r>
                                    <m:r>
                                      <m:rPr>
                                        <m:nor/>
                                      </m:rPr>
                                      <a:rPr lang="en-US" sz="1600" b="0" i="0" dirty="0" smtClean="0">
                                        <a:latin typeface="+mn-lt"/>
                                        <a:ea typeface="Cambria Math" panose="02040503050406030204" pitchFamily="18" charset="0"/>
                                      </a:rPr>
                                      <m:t>)</m:t>
                                    </m:r>
                                  </m:e>
                                  <m:sup>
                                    <m:r>
                                      <a:rPr lang="en-US" sz="1600" b="0" i="1" smtClean="0">
                                        <a:latin typeface="Cambria Math" panose="02040503050406030204" pitchFamily="18" charset="0"/>
                                        <a:ea typeface="Cambria Math" panose="02040503050406030204" pitchFamily="18" charset="0"/>
                                      </a:rPr>
                                      <m:t>−1</m:t>
                                    </m:r>
                                  </m:sup>
                                </m:sSup>
                              </m:oMath>
                            </m:oMathPara>
                          </a14:m>
                          <a:endParaRPr lang="en-US" sz="1600" dirty="0">
                            <a:latin typeface="+mn-lt"/>
                            <a:ea typeface="Cambria Math" panose="02040503050406030204" pitchFamily="18" charset="0"/>
                          </a:endParaRP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3706032452"/>
                      </a:ext>
                    </a:extLst>
                  </a:tr>
                </a:tbl>
              </a:graphicData>
            </a:graphic>
          </p:graphicFrame>
        </mc:Choice>
        <mc:Fallback xmlns="">
          <p:graphicFrame>
            <p:nvGraphicFramePr>
              <p:cNvPr id="6" name="Table 5">
                <a:extLst>
                  <a:ext uri="{FF2B5EF4-FFF2-40B4-BE49-F238E27FC236}">
                    <a16:creationId xmlns:a16="http://schemas.microsoft.com/office/drawing/2014/main" id="{E81BB8C8-DA72-9E94-7C5C-BA89864E6740}"/>
                  </a:ext>
                </a:extLst>
              </p:cNvPr>
              <p:cNvGraphicFramePr>
                <a:graphicFrameLocks noGrp="1"/>
              </p:cNvGraphicFramePr>
              <p:nvPr>
                <p:extLst>
                  <p:ext uri="{D42A27DB-BD31-4B8C-83A1-F6EECF244321}">
                    <p14:modId xmlns:p14="http://schemas.microsoft.com/office/powerpoint/2010/main" val="1351433997"/>
                  </p:ext>
                </p:extLst>
              </p:nvPr>
            </p:nvGraphicFramePr>
            <p:xfrm>
              <a:off x="379298" y="969738"/>
              <a:ext cx="8546034" cy="4913704"/>
            </p:xfrm>
            <a:graphic>
              <a:graphicData uri="http://schemas.openxmlformats.org/drawingml/2006/table">
                <a:tbl>
                  <a:tblPr firstRow="1" bandRow="1">
                    <a:tableStyleId>{5C22544A-7EE6-4342-B048-85BDC9FD1C3A}</a:tableStyleId>
                  </a:tblPr>
                  <a:tblGrid>
                    <a:gridCol w="2309136">
                      <a:extLst>
                        <a:ext uri="{9D8B030D-6E8A-4147-A177-3AD203B41FA5}">
                          <a16:colId xmlns:a16="http://schemas.microsoft.com/office/drawing/2014/main" val="1675416144"/>
                        </a:ext>
                      </a:extLst>
                    </a:gridCol>
                    <a:gridCol w="4373085">
                      <a:extLst>
                        <a:ext uri="{9D8B030D-6E8A-4147-A177-3AD203B41FA5}">
                          <a16:colId xmlns:a16="http://schemas.microsoft.com/office/drawing/2014/main" val="3414625054"/>
                        </a:ext>
                      </a:extLst>
                    </a:gridCol>
                    <a:gridCol w="1863813">
                      <a:extLst>
                        <a:ext uri="{9D8B030D-6E8A-4147-A177-3AD203B41FA5}">
                          <a16:colId xmlns:a16="http://schemas.microsoft.com/office/drawing/2014/main" val="2734728107"/>
                        </a:ext>
                      </a:extLst>
                    </a:gridCol>
                  </a:tblGrid>
                  <a:tr h="479947">
                    <a:tc>
                      <a:txBody>
                        <a:bodyPr/>
                        <a:lstStyle/>
                        <a:p>
                          <a:r>
                            <a:rPr lang="en-US" sz="1600" dirty="0">
                              <a:latin typeface="+mn-lt"/>
                              <a:ea typeface="Cambria Math" panose="02040503050406030204" pitchFamily="18" charset="0"/>
                            </a:rPr>
                            <a:t>Variable</a:t>
                          </a:r>
                        </a:p>
                      </a:txBody>
                      <a:tcPr/>
                    </a:tc>
                    <a:tc>
                      <a:txBody>
                        <a:bodyPr/>
                        <a:lstStyle/>
                        <a:p>
                          <a:r>
                            <a:rPr lang="en-US" sz="1600" dirty="0">
                              <a:latin typeface="+mn-lt"/>
                              <a:ea typeface="Cambria Math" panose="02040503050406030204" pitchFamily="18" charset="0"/>
                            </a:rPr>
                            <a:t>Formula</a:t>
                          </a:r>
                        </a:p>
                      </a:txBody>
                      <a:tcPr/>
                    </a:tc>
                    <a:tc>
                      <a:txBody>
                        <a:bodyPr/>
                        <a:lstStyle/>
                        <a:p>
                          <a:r>
                            <a:rPr lang="en-US" sz="1600" dirty="0">
                              <a:latin typeface="+mn-lt"/>
                              <a:ea typeface="Cambria Math" panose="02040503050406030204" pitchFamily="18" charset="0"/>
                            </a:rPr>
                            <a:t>Condition</a:t>
                          </a:r>
                        </a:p>
                      </a:txBody>
                      <a:tcPr/>
                    </a:tc>
                    <a:extLst>
                      <a:ext uri="{0D108BD9-81ED-4DB2-BD59-A6C34878D82A}">
                        <a16:rowId xmlns:a16="http://schemas.microsoft.com/office/drawing/2014/main" val="262363419"/>
                      </a:ext>
                    </a:extLst>
                  </a:tr>
                  <a:tr h="479947">
                    <a:tc>
                      <a:txBody>
                        <a:bodyPr/>
                        <a:lstStyle/>
                        <a:p>
                          <a:r>
                            <a:rPr lang="en-US" sz="1600" dirty="0" err="1">
                              <a:latin typeface="+mn-lt"/>
                              <a:ea typeface="Cambria Math" panose="02040503050406030204" pitchFamily="18" charset="0"/>
                            </a:rPr>
                            <a:t>percFarSize</a:t>
                          </a:r>
                          <a:endParaRPr lang="en-US" sz="1600" dirty="0">
                            <a:latin typeface="+mn-lt"/>
                            <a:ea typeface="Cambria Math" panose="02040503050406030204" pitchFamily="18" charset="0"/>
                          </a:endParaRPr>
                        </a:p>
                      </a:txBody>
                      <a:tcPr/>
                    </a:tc>
                    <a:tc>
                      <a:txBody>
                        <a:bodyPr/>
                        <a:lstStyle/>
                        <a:p>
                          <a:r>
                            <a:rPr lang="en-US" sz="1600" dirty="0" err="1">
                              <a:latin typeface="+mn-lt"/>
                              <a:ea typeface="Cambria Math" panose="02040503050406030204" pitchFamily="18" charset="0"/>
                            </a:rPr>
                            <a:t>execSize</a:t>
                          </a:r>
                          <a:r>
                            <a:rPr lang="en-US" sz="1600" dirty="0">
                              <a:latin typeface="+mn-lt"/>
                              <a:ea typeface="Cambria Math" panose="02040503050406030204" pitchFamily="18" charset="0"/>
                            </a:rPr>
                            <a:t> / </a:t>
                          </a:r>
                          <a:r>
                            <a:rPr lang="en-US" sz="1600" dirty="0" err="1">
                              <a:latin typeface="+mn-lt"/>
                              <a:ea typeface="Cambria Math" panose="02040503050406030204" pitchFamily="18" charset="0"/>
                            </a:rPr>
                            <a:t>farSize</a:t>
                          </a:r>
                          <a:endParaRPr lang="en-US" sz="1600" dirty="0">
                            <a:latin typeface="+mn-lt"/>
                            <a:ea typeface="Cambria Math" panose="02040503050406030204" pitchFamily="18" charset="0"/>
                          </a:endParaRP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1666866434"/>
                      </a:ext>
                    </a:extLst>
                  </a:tr>
                  <a:tr h="629273">
                    <a:tc rowSpan="3">
                      <a:txBody>
                        <a:bodyPr/>
                        <a:lstStyle/>
                        <a:p>
                          <a:pPr algn="l"/>
                          <a:r>
                            <a:rPr lang="en-US" sz="1600" dirty="0" err="1">
                              <a:latin typeface="+mn-lt"/>
                              <a:ea typeface="Cambria Math" panose="02040503050406030204" pitchFamily="18" charset="0"/>
                            </a:rPr>
                            <a:t>farSizeRedPost</a:t>
                          </a:r>
                          <a:endParaRPr lang="en-US" sz="1600" dirty="0">
                            <a:latin typeface="+mn-lt"/>
                            <a:ea typeface="Cambria Math" panose="02040503050406030204" pitchFamily="18" charset="0"/>
                          </a:endParaRPr>
                        </a:p>
                      </a:txBody>
                      <a:tcPr/>
                    </a:tc>
                    <a:tc>
                      <a:txBody>
                        <a:bodyPr/>
                        <a:lstStyle/>
                        <a:p>
                          <a:endParaRPr lang="en-US"/>
                        </a:p>
                      </a:txBody>
                      <a:tcPr>
                        <a:blipFill>
                          <a:blip r:embed="rId3"/>
                          <a:stretch>
                            <a:fillRect l="-52925" t="-156311" r="-43175" b="-532039"/>
                          </a:stretch>
                        </a:blipFill>
                      </a:tcPr>
                    </a:tc>
                    <a:tc>
                      <a:txBody>
                        <a:bodyPr/>
                        <a:lstStyle/>
                        <a:p>
                          <a:r>
                            <a:rPr lang="en-US" sz="1400" dirty="0">
                              <a:latin typeface="+mn-lt"/>
                              <a:ea typeface="Cambria Math" panose="02040503050406030204" pitchFamily="18" charset="0"/>
                            </a:rPr>
                            <a:t>No </a:t>
                          </a:r>
                          <a:r>
                            <a:rPr lang="en-US" sz="1400" dirty="0" err="1">
                              <a:latin typeface="+mn-lt"/>
                              <a:ea typeface="Cambria Math" panose="02040503050406030204" pitchFamily="18" charset="0"/>
                            </a:rPr>
                            <a:t>farPx</a:t>
                          </a:r>
                          <a:r>
                            <a:rPr lang="en-US" sz="1400" dirty="0">
                              <a:latin typeface="+mn-lt"/>
                              <a:ea typeface="Cambria Math" panose="02040503050406030204" pitchFamily="18" charset="0"/>
                            </a:rPr>
                            <a:t> change</a:t>
                          </a:r>
                        </a:p>
                      </a:txBody>
                      <a:tcPr/>
                    </a:tc>
                    <a:extLst>
                      <a:ext uri="{0D108BD9-81ED-4DB2-BD59-A6C34878D82A}">
                        <a16:rowId xmlns:a16="http://schemas.microsoft.com/office/drawing/2014/main" val="2517186056"/>
                      </a:ext>
                    </a:extLst>
                  </a:tr>
                  <a:tr h="479947">
                    <a:tc vMerge="1">
                      <a:txBody>
                        <a:bodyPr/>
                        <a:lstStyle/>
                        <a:p>
                          <a:endParaRPr lang="en-US"/>
                        </a:p>
                      </a:txBody>
                      <a:tcPr/>
                    </a:tc>
                    <a:tc>
                      <a:txBody>
                        <a:bodyPr/>
                        <a:lstStyle/>
                        <a:p>
                          <a:r>
                            <a:rPr lang="en-US" sz="1600" dirty="0">
                              <a:latin typeface="+mn-lt"/>
                              <a:ea typeface="Cambria Math" panose="02040503050406030204" pitchFamily="18" charset="0"/>
                            </a:rPr>
                            <a:t>1</a:t>
                          </a:r>
                        </a:p>
                      </a:txBody>
                      <a:tcPr/>
                    </a:tc>
                    <a:tc>
                      <a:txBody>
                        <a:bodyPr/>
                        <a:lstStyle/>
                        <a:p>
                          <a:r>
                            <a:rPr lang="en-US" sz="1400" dirty="0" err="1">
                              <a:latin typeface="+mn-lt"/>
                              <a:ea typeface="Cambria Math" panose="02040503050406030204" pitchFamily="18" charset="0"/>
                            </a:rPr>
                            <a:t>farPx</a:t>
                          </a:r>
                          <a:r>
                            <a:rPr lang="en-US" sz="1400" dirty="0">
                              <a:latin typeface="+mn-lt"/>
                              <a:ea typeface="Cambria Math" panose="02040503050406030204" pitchFamily="18" charset="0"/>
                            </a:rPr>
                            <a:t> moved away</a:t>
                          </a:r>
                        </a:p>
                      </a:txBody>
                      <a:tcPr/>
                    </a:tc>
                    <a:extLst>
                      <a:ext uri="{0D108BD9-81ED-4DB2-BD59-A6C34878D82A}">
                        <a16:rowId xmlns:a16="http://schemas.microsoft.com/office/drawing/2014/main" val="3611227001"/>
                      </a:ext>
                    </a:extLst>
                  </a:tr>
                  <a:tr h="479947">
                    <a:tc vMerge="1">
                      <a:txBody>
                        <a:bodyPr/>
                        <a:lstStyle/>
                        <a:p>
                          <a:endParaRPr lang="en-US"/>
                        </a:p>
                      </a:txBody>
                      <a:tcPr/>
                    </a:tc>
                    <a:tc>
                      <a:txBody>
                        <a:bodyPr/>
                        <a:lstStyle/>
                        <a:p>
                          <a:r>
                            <a:rPr lang="en-IN" sz="1600" dirty="0">
                              <a:latin typeface="+mn-lt"/>
                              <a:ea typeface="Cambria Math" panose="02040503050406030204" pitchFamily="18" charset="0"/>
                            </a:rPr>
                            <a:t>0</a:t>
                          </a:r>
                          <a:endParaRPr lang="en-US" sz="1600" dirty="0">
                            <a:latin typeface="+mn-lt"/>
                            <a:ea typeface="Cambria Math" panose="02040503050406030204" pitchFamily="18" charset="0"/>
                          </a:endParaRPr>
                        </a:p>
                      </a:txBody>
                      <a:tcPr/>
                    </a:tc>
                    <a:tc>
                      <a:txBody>
                        <a:bodyPr/>
                        <a:lstStyle/>
                        <a:p>
                          <a:r>
                            <a:rPr lang="en-US" sz="1400" dirty="0" err="1">
                              <a:latin typeface="+mn-lt"/>
                              <a:ea typeface="Cambria Math" panose="02040503050406030204" pitchFamily="18" charset="0"/>
                            </a:rPr>
                            <a:t>farPx</a:t>
                          </a:r>
                          <a:r>
                            <a:rPr lang="en-US" sz="1400" dirty="0">
                              <a:latin typeface="+mn-lt"/>
                              <a:ea typeface="Cambria Math" panose="02040503050406030204" pitchFamily="18" charset="0"/>
                            </a:rPr>
                            <a:t> moved in favor</a:t>
                          </a:r>
                        </a:p>
                      </a:txBody>
                      <a:tcPr/>
                    </a:tc>
                    <a:extLst>
                      <a:ext uri="{0D108BD9-81ED-4DB2-BD59-A6C34878D82A}">
                        <a16:rowId xmlns:a16="http://schemas.microsoft.com/office/drawing/2014/main" val="508299500"/>
                      </a:ext>
                    </a:extLst>
                  </a:tr>
                  <a:tr h="479947">
                    <a:tc>
                      <a:txBody>
                        <a:bodyPr/>
                        <a:lstStyle/>
                        <a:p>
                          <a:r>
                            <a:rPr lang="en-US" sz="1600" dirty="0" err="1">
                              <a:latin typeface="+mn-lt"/>
                              <a:ea typeface="Cambria Math" panose="02040503050406030204" pitchFamily="18" charset="0"/>
                            </a:rPr>
                            <a:t>probQuoteFade</a:t>
                          </a:r>
                          <a:endParaRPr lang="en-US" sz="1600" dirty="0">
                            <a:latin typeface="+mn-lt"/>
                            <a:ea typeface="Cambria Math" panose="02040503050406030204" pitchFamily="18" charset="0"/>
                          </a:endParaRPr>
                        </a:p>
                      </a:txBody>
                      <a:tcPr/>
                    </a:tc>
                    <a:tc>
                      <a:txBody>
                        <a:bodyPr/>
                        <a:lstStyle/>
                        <a:p>
                          <a:r>
                            <a:rPr lang="en-US" sz="1600" dirty="0">
                              <a:latin typeface="+mn-lt"/>
                              <a:ea typeface="Cambria Math" panose="02040503050406030204" pitchFamily="18" charset="0"/>
                            </a:rPr>
                            <a:t>% cases when </a:t>
                          </a:r>
                          <a:r>
                            <a:rPr lang="en-US" sz="1600" dirty="0" err="1">
                              <a:latin typeface="+mn-lt"/>
                              <a:ea typeface="Cambria Math" panose="02040503050406030204" pitchFamily="18" charset="0"/>
                            </a:rPr>
                            <a:t>farPx</a:t>
                          </a:r>
                          <a:r>
                            <a:rPr lang="en-US" sz="1600" dirty="0">
                              <a:latin typeface="+mn-lt"/>
                              <a:ea typeface="Cambria Math" panose="02040503050406030204" pitchFamily="18" charset="0"/>
                            </a:rPr>
                            <a:t> moved away</a:t>
                          </a:r>
                        </a:p>
                      </a:txBody>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3556064312"/>
                      </a:ext>
                    </a:extLst>
                  </a:tr>
                  <a:tr h="629273">
                    <a:tc>
                      <a:txBody>
                        <a:bodyPr/>
                        <a:lstStyle/>
                        <a:p>
                          <a:r>
                            <a:rPr lang="en-US" sz="1600" dirty="0" err="1">
                              <a:latin typeface="+mn-lt"/>
                              <a:ea typeface="Cambria Math" panose="02040503050406030204" pitchFamily="18" charset="0"/>
                            </a:rPr>
                            <a:t>delPSpread</a:t>
                          </a:r>
                          <a:endParaRPr lang="en-US" sz="1600" dirty="0">
                            <a:latin typeface="+mn-lt"/>
                            <a:ea typeface="Cambria Math" panose="02040503050406030204" pitchFamily="18" charset="0"/>
                          </a:endParaRPr>
                        </a:p>
                      </a:txBody>
                      <a:tcPr/>
                    </a:tc>
                    <a:tc>
                      <a:txBody>
                        <a:bodyPr/>
                        <a:lstStyle/>
                        <a:p>
                          <a:endParaRPr lang="en-US"/>
                        </a:p>
                      </a:txBody>
                      <a:tcPr>
                        <a:blipFill>
                          <a:blip r:embed="rId3"/>
                          <a:stretch>
                            <a:fillRect l="-52925" t="-480769" r="-43175" b="-200000"/>
                          </a:stretch>
                        </a:blipFill>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1019527288"/>
                      </a:ext>
                    </a:extLst>
                  </a:tr>
                  <a:tr h="775476">
                    <a:tc>
                      <a:txBody>
                        <a:bodyPr/>
                        <a:lstStyle/>
                        <a:p>
                          <a:r>
                            <a:rPr lang="en-US" sz="1600" dirty="0">
                              <a:latin typeface="+mn-lt"/>
                              <a:ea typeface="Cambria Math" panose="02040503050406030204" pitchFamily="18" charset="0"/>
                            </a:rPr>
                            <a:t>Imbalance</a:t>
                          </a:r>
                        </a:p>
                      </a:txBody>
                      <a:tcPr/>
                    </a:tc>
                    <a:tc>
                      <a:txBody>
                        <a:bodyPr/>
                        <a:lstStyle/>
                        <a:p>
                          <a:endParaRPr lang="en-US"/>
                        </a:p>
                      </a:txBody>
                      <a:tcPr>
                        <a:blipFill>
                          <a:blip r:embed="rId3"/>
                          <a:stretch>
                            <a:fillRect l="-52925" t="-475591" r="-43175" b="-63780"/>
                          </a:stretch>
                        </a:blipFill>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591157422"/>
                      </a:ext>
                    </a:extLst>
                  </a:tr>
                  <a:tr h="479947">
                    <a:tc>
                      <a:txBody>
                        <a:bodyPr/>
                        <a:lstStyle/>
                        <a:p>
                          <a:r>
                            <a:rPr lang="en-IN" sz="1600" dirty="0">
                              <a:latin typeface="+mn-lt"/>
                              <a:ea typeface="Cambria Math" panose="02040503050406030204" pitchFamily="18" charset="0"/>
                            </a:rPr>
                            <a:t>Resiliency</a:t>
                          </a:r>
                          <a:endParaRPr lang="en-US" sz="1600" dirty="0">
                            <a:latin typeface="+mn-lt"/>
                            <a:ea typeface="Cambria Math" panose="02040503050406030204" pitchFamily="18" charset="0"/>
                          </a:endParaRPr>
                        </a:p>
                      </a:txBody>
                      <a:tcPr/>
                    </a:tc>
                    <a:tc>
                      <a:txBody>
                        <a:bodyPr/>
                        <a:lstStyle/>
                        <a:p>
                          <a:endParaRPr lang="en-US"/>
                        </a:p>
                      </a:txBody>
                      <a:tcPr>
                        <a:blipFill>
                          <a:blip r:embed="rId3"/>
                          <a:stretch>
                            <a:fillRect l="-52925" t="-925316" r="-43175" b="-2532"/>
                          </a:stretch>
                        </a:blipFill>
                      </a:tcPr>
                    </a:tc>
                    <a:tc>
                      <a:txBody>
                        <a:bodyPr/>
                        <a:lstStyle/>
                        <a:p>
                          <a:endParaRPr lang="en-US" sz="1600" dirty="0">
                            <a:latin typeface="+mn-lt"/>
                            <a:ea typeface="Cambria Math" panose="02040503050406030204" pitchFamily="18" charset="0"/>
                          </a:endParaRPr>
                        </a:p>
                      </a:txBody>
                      <a:tcPr/>
                    </a:tc>
                    <a:extLst>
                      <a:ext uri="{0D108BD9-81ED-4DB2-BD59-A6C34878D82A}">
                        <a16:rowId xmlns:a16="http://schemas.microsoft.com/office/drawing/2014/main" val="3706032452"/>
                      </a:ext>
                    </a:extLst>
                  </a:tr>
                </a:tbl>
              </a:graphicData>
            </a:graphic>
          </p:graphicFrame>
        </mc:Fallback>
      </mc:AlternateContent>
      <p:sp>
        <p:nvSpPr>
          <p:cNvPr id="8" name="Title 7">
            <a:extLst>
              <a:ext uri="{FF2B5EF4-FFF2-40B4-BE49-F238E27FC236}">
                <a16:creationId xmlns:a16="http://schemas.microsoft.com/office/drawing/2014/main" id="{017E7D61-B656-C7F4-8B74-A8C9D588016E}"/>
              </a:ext>
            </a:extLst>
          </p:cNvPr>
          <p:cNvSpPr>
            <a:spLocks noGrp="1"/>
          </p:cNvSpPr>
          <p:nvPr>
            <p:ph type="title"/>
          </p:nvPr>
        </p:nvSpPr>
        <p:spPr>
          <a:xfrm>
            <a:off x="390932" y="370185"/>
            <a:ext cx="8534400" cy="344432"/>
          </a:xfrm>
        </p:spPr>
        <p:txBody>
          <a:bodyPr/>
          <a:lstStyle/>
          <a:p>
            <a:r>
              <a:rPr lang="en-US" dirty="0"/>
              <a:t>Glossary</a:t>
            </a:r>
          </a:p>
        </p:txBody>
      </p:sp>
    </p:spTree>
    <p:custDataLst>
      <p:tags r:id="rId1"/>
    </p:custDataLst>
    <p:extLst>
      <p:ext uri="{BB962C8B-B14F-4D97-AF65-F5344CB8AC3E}">
        <p14:creationId xmlns:p14="http://schemas.microsoft.com/office/powerpoint/2010/main" val="408418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3FB-2746-523C-A77D-F7DCA17AD2E1}"/>
              </a:ext>
            </a:extLst>
          </p:cNvPr>
          <p:cNvSpPr>
            <a:spLocks noGrp="1"/>
          </p:cNvSpPr>
          <p:nvPr>
            <p:ph type="title"/>
          </p:nvPr>
        </p:nvSpPr>
        <p:spPr>
          <a:xfrm>
            <a:off x="421867" y="194096"/>
            <a:ext cx="8534400" cy="635011"/>
          </a:xfrm>
        </p:spPr>
        <p:txBody>
          <a:bodyPr/>
          <a:lstStyle/>
          <a:p>
            <a:r>
              <a:rPr lang="en-US" dirty="0"/>
              <a:t>Summary Result by % Far Size buckets</a:t>
            </a:r>
          </a:p>
        </p:txBody>
      </p:sp>
      <p:pic>
        <p:nvPicPr>
          <p:cNvPr id="4" name="Picture 3">
            <a:extLst>
              <a:ext uri="{FF2B5EF4-FFF2-40B4-BE49-F238E27FC236}">
                <a16:creationId xmlns:a16="http://schemas.microsoft.com/office/drawing/2014/main" id="{99DEE95A-FD1D-15B2-7081-023F4992DBA7}"/>
              </a:ext>
            </a:extLst>
          </p:cNvPr>
          <p:cNvPicPr>
            <a:picLocks noChangeAspect="1"/>
          </p:cNvPicPr>
          <p:nvPr/>
        </p:nvPicPr>
        <p:blipFill>
          <a:blip r:embed="rId3"/>
          <a:srcRect l="353" t="496" r="419"/>
          <a:stretch>
            <a:fillRect/>
          </a:stretch>
        </p:blipFill>
        <p:spPr>
          <a:xfrm>
            <a:off x="380169" y="736461"/>
            <a:ext cx="8366032" cy="5514411"/>
          </a:xfrm>
          <a:prstGeom prst="rect">
            <a:avLst/>
          </a:prstGeom>
        </p:spPr>
      </p:pic>
    </p:spTree>
    <p:custDataLst>
      <p:tags r:id="rId1"/>
    </p:custDataLst>
    <p:extLst>
      <p:ext uri="{BB962C8B-B14F-4D97-AF65-F5344CB8AC3E}">
        <p14:creationId xmlns:p14="http://schemas.microsoft.com/office/powerpoint/2010/main" val="161026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56E791-CFE3-ABAB-3BDF-61CC993A098E}"/>
              </a:ext>
            </a:extLst>
          </p:cNvPr>
          <p:cNvSpPr/>
          <p:nvPr/>
        </p:nvSpPr>
        <p:spPr>
          <a:xfrm>
            <a:off x="370069" y="4594614"/>
            <a:ext cx="8364076" cy="1587148"/>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a:p>
        </p:txBody>
      </p:sp>
      <p:sp>
        <p:nvSpPr>
          <p:cNvPr id="2" name="Title 1">
            <a:extLst>
              <a:ext uri="{FF2B5EF4-FFF2-40B4-BE49-F238E27FC236}">
                <a16:creationId xmlns:a16="http://schemas.microsoft.com/office/drawing/2014/main" id="{C8BE30D9-1574-81C0-241C-17C2B22DB989}"/>
              </a:ext>
            </a:extLst>
          </p:cNvPr>
          <p:cNvSpPr>
            <a:spLocks noGrp="1"/>
          </p:cNvSpPr>
          <p:nvPr>
            <p:ph type="title"/>
          </p:nvPr>
        </p:nvSpPr>
        <p:spPr>
          <a:xfrm>
            <a:off x="367520" y="322312"/>
            <a:ext cx="8534400" cy="353926"/>
          </a:xfrm>
        </p:spPr>
        <p:txBody>
          <a:bodyPr/>
          <a:lstStyle/>
          <a:p>
            <a:r>
              <a:rPr lang="en-IN" dirty="0"/>
              <a:t>Top features and Model Performance</a:t>
            </a:r>
            <a:endParaRPr lang="en-US" dirty="0"/>
          </a:p>
        </p:txBody>
      </p:sp>
      <p:sp>
        <p:nvSpPr>
          <p:cNvPr id="11" name="TextBox 10">
            <a:extLst>
              <a:ext uri="{FF2B5EF4-FFF2-40B4-BE49-F238E27FC236}">
                <a16:creationId xmlns:a16="http://schemas.microsoft.com/office/drawing/2014/main" id="{3630473A-0D10-16D6-CA71-FC99148274F8}"/>
              </a:ext>
            </a:extLst>
          </p:cNvPr>
          <p:cNvSpPr txBox="1"/>
          <p:nvPr/>
        </p:nvSpPr>
        <p:spPr>
          <a:xfrm>
            <a:off x="551512" y="4771475"/>
            <a:ext cx="6300879" cy="1231106"/>
          </a:xfrm>
          <a:prstGeom prst="rect">
            <a:avLst/>
          </a:prstGeom>
          <a:noFill/>
        </p:spPr>
        <p:txBody>
          <a:bodyPr wrap="square" lIns="91440" tIns="45720" rIns="91440" bIns="45720" rtlCol="0" anchor="t">
            <a:spAutoFit/>
          </a:bodyPr>
          <a:lstStyle/>
          <a:p>
            <a:r>
              <a:rPr lang="en-IN" sz="1400" dirty="0"/>
              <a:t>Important Features Globally:</a:t>
            </a:r>
          </a:p>
          <a:p>
            <a:pPr marL="686435" lvl="1" indent="-285750">
              <a:buFont typeface="Arial"/>
              <a:buChar char="•"/>
            </a:pPr>
            <a:r>
              <a:rPr lang="en-IN" sz="1200" dirty="0" err="1">
                <a:solidFill>
                  <a:schemeClr val="accent1"/>
                </a:solidFill>
              </a:rPr>
              <a:t>sqrt_percFarSize</a:t>
            </a:r>
            <a:r>
              <a:rPr lang="en-IN" sz="1200" dirty="0"/>
              <a:t> or </a:t>
            </a:r>
            <a:r>
              <a:rPr lang="en-IN" sz="1200" dirty="0" err="1">
                <a:solidFill>
                  <a:schemeClr val="accent1"/>
                </a:solidFill>
              </a:rPr>
              <a:t>percFarSize</a:t>
            </a:r>
            <a:endParaRPr lang="en-IN" sz="1200" dirty="0">
              <a:solidFill>
                <a:schemeClr val="accent1"/>
              </a:solidFill>
            </a:endParaRPr>
          </a:p>
          <a:p>
            <a:pPr marL="686435" lvl="1" indent="-285750">
              <a:buFont typeface="Arial"/>
              <a:buChar char="•"/>
            </a:pPr>
            <a:r>
              <a:rPr lang="en-IN" sz="1200" dirty="0">
                <a:solidFill>
                  <a:schemeClr val="accent1"/>
                </a:solidFill>
              </a:rPr>
              <a:t>resiliency</a:t>
            </a:r>
            <a:r>
              <a:rPr lang="en-IN" sz="1200" dirty="0"/>
              <a:t> or </a:t>
            </a:r>
            <a:r>
              <a:rPr lang="en-IN" sz="1200" dirty="0" err="1">
                <a:solidFill>
                  <a:schemeClr val="accent1"/>
                </a:solidFill>
              </a:rPr>
              <a:t>log_resiliency</a:t>
            </a:r>
            <a:endParaRPr lang="en-IN" sz="1200" dirty="0">
              <a:solidFill>
                <a:schemeClr val="accent1"/>
              </a:solidFill>
            </a:endParaRPr>
          </a:p>
          <a:p>
            <a:pPr marL="686435" lvl="1" indent="-285750">
              <a:buFont typeface="Arial"/>
              <a:buChar char="•"/>
            </a:pPr>
            <a:r>
              <a:rPr lang="en-IN" sz="1200" dirty="0">
                <a:solidFill>
                  <a:schemeClr val="accent1"/>
                </a:solidFill>
              </a:rPr>
              <a:t>Imbalance</a:t>
            </a:r>
            <a:r>
              <a:rPr lang="en-IN" sz="1200" dirty="0"/>
              <a:t> (EMEA, HK)</a:t>
            </a:r>
          </a:p>
          <a:p>
            <a:pPr marL="686435" lvl="1" indent="-285750">
              <a:buFont typeface="Arial"/>
              <a:buChar char="•"/>
            </a:pPr>
            <a:r>
              <a:rPr lang="en-IN" sz="1200" dirty="0" err="1">
                <a:solidFill>
                  <a:schemeClr val="accent1"/>
                </a:solidFill>
              </a:rPr>
              <a:t>timeFrac</a:t>
            </a:r>
            <a:r>
              <a:rPr lang="en-IN" sz="1200" dirty="0"/>
              <a:t> (HK)</a:t>
            </a:r>
          </a:p>
          <a:p>
            <a:pPr marL="686435" lvl="1" indent="-285750">
              <a:buFont typeface="Arial"/>
              <a:buChar char="•"/>
            </a:pPr>
            <a:r>
              <a:rPr lang="en-IN" sz="1200" dirty="0" err="1">
                <a:solidFill>
                  <a:schemeClr val="accent1"/>
                </a:solidFill>
              </a:rPr>
              <a:t>relFarSizeHist</a:t>
            </a:r>
            <a:r>
              <a:rPr lang="en-IN" sz="1200" dirty="0"/>
              <a:t> (EMEA, HK – </a:t>
            </a:r>
            <a:r>
              <a:rPr lang="en-IN" sz="1200" dirty="0" err="1"/>
              <a:t>QuoteFade</a:t>
            </a:r>
            <a:r>
              <a:rPr lang="en-IN" sz="1200" dirty="0"/>
              <a:t> model)</a:t>
            </a:r>
            <a:endParaRPr lang="en-US" sz="1200" dirty="0"/>
          </a:p>
        </p:txBody>
      </p:sp>
      <p:pic>
        <p:nvPicPr>
          <p:cNvPr id="4" name="Picture 3">
            <a:extLst>
              <a:ext uri="{FF2B5EF4-FFF2-40B4-BE49-F238E27FC236}">
                <a16:creationId xmlns:a16="http://schemas.microsoft.com/office/drawing/2014/main" id="{299E1A11-AE26-1FEE-853A-C5DB66789C2D}"/>
              </a:ext>
            </a:extLst>
          </p:cNvPr>
          <p:cNvPicPr>
            <a:picLocks noChangeAspect="1"/>
          </p:cNvPicPr>
          <p:nvPr/>
        </p:nvPicPr>
        <p:blipFill>
          <a:blip r:embed="rId3"/>
          <a:srcRect l="550" t="1220" r="446" b="887"/>
          <a:stretch>
            <a:fillRect/>
          </a:stretch>
        </p:blipFill>
        <p:spPr>
          <a:xfrm>
            <a:off x="367520" y="931886"/>
            <a:ext cx="8370569" cy="3469185"/>
          </a:xfrm>
          <a:prstGeom prst="rect">
            <a:avLst/>
          </a:prstGeom>
        </p:spPr>
      </p:pic>
    </p:spTree>
    <p:custDataLst>
      <p:tags r:id="rId1"/>
    </p:custDataLst>
    <p:extLst>
      <p:ext uri="{BB962C8B-B14F-4D97-AF65-F5344CB8AC3E}">
        <p14:creationId xmlns:p14="http://schemas.microsoft.com/office/powerpoint/2010/main" val="185052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7E07C-BD28-EF08-12D3-4207ABB3D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41EA0-8754-0D53-85F9-5DDB83645BCB}"/>
              </a:ext>
            </a:extLst>
          </p:cNvPr>
          <p:cNvSpPr>
            <a:spLocks noGrp="1"/>
          </p:cNvSpPr>
          <p:nvPr>
            <p:ph type="title"/>
          </p:nvPr>
        </p:nvSpPr>
        <p:spPr>
          <a:xfrm>
            <a:off x="383447" y="246527"/>
            <a:ext cx="8534400" cy="635011"/>
          </a:xfrm>
        </p:spPr>
        <p:txBody>
          <a:bodyPr/>
          <a:lstStyle/>
          <a:p>
            <a:r>
              <a:rPr lang="en-IN" sz="2400" dirty="0"/>
              <a:t>Quote Fading Stats</a:t>
            </a:r>
            <a:endParaRPr lang="en-US" sz="2400" dirty="0"/>
          </a:p>
        </p:txBody>
      </p:sp>
      <p:pic>
        <p:nvPicPr>
          <p:cNvPr id="10" name="Picture 9" descr="A graph of different colored lines&#10;&#10;AI-generated content may be incorrect.">
            <a:extLst>
              <a:ext uri="{FF2B5EF4-FFF2-40B4-BE49-F238E27FC236}">
                <a16:creationId xmlns:a16="http://schemas.microsoft.com/office/drawing/2014/main" id="{17911A56-20DD-26A7-86F7-C8EC83BB8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16" y="1021095"/>
            <a:ext cx="7730693" cy="4496042"/>
          </a:xfrm>
          <a:prstGeom prst="rect">
            <a:avLst/>
          </a:prstGeom>
        </p:spPr>
      </p:pic>
    </p:spTree>
    <p:custDataLst>
      <p:tags r:id="rId1"/>
    </p:custDataLst>
    <p:extLst>
      <p:ext uri="{BB962C8B-B14F-4D97-AF65-F5344CB8AC3E}">
        <p14:creationId xmlns:p14="http://schemas.microsoft.com/office/powerpoint/2010/main" val="125651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3CF1-14BB-8B09-35C8-7186CE060CEA}"/>
              </a:ext>
            </a:extLst>
          </p:cNvPr>
          <p:cNvSpPr>
            <a:spLocks noGrp="1"/>
          </p:cNvSpPr>
          <p:nvPr>
            <p:ph type="title"/>
          </p:nvPr>
        </p:nvSpPr>
        <p:spPr>
          <a:xfrm>
            <a:off x="302764" y="181213"/>
            <a:ext cx="8534400" cy="635011"/>
          </a:xfrm>
        </p:spPr>
        <p:txBody>
          <a:bodyPr/>
          <a:lstStyle/>
          <a:p>
            <a:r>
              <a:rPr lang="en-IN" dirty="0"/>
              <a:t>Resiliency vs. Other Features</a:t>
            </a:r>
            <a:endParaRPr lang="en-US" dirty="0"/>
          </a:p>
        </p:txBody>
      </p:sp>
      <p:pic>
        <p:nvPicPr>
          <p:cNvPr id="5" name="Picture 4">
            <a:extLst>
              <a:ext uri="{FF2B5EF4-FFF2-40B4-BE49-F238E27FC236}">
                <a16:creationId xmlns:a16="http://schemas.microsoft.com/office/drawing/2014/main" id="{6F5363D1-D12A-56EA-F5DB-21009C018D7C}"/>
              </a:ext>
            </a:extLst>
          </p:cNvPr>
          <p:cNvPicPr>
            <a:picLocks noChangeAspect="1"/>
          </p:cNvPicPr>
          <p:nvPr/>
        </p:nvPicPr>
        <p:blipFill>
          <a:blip r:embed="rId3"/>
          <a:stretch>
            <a:fillRect/>
          </a:stretch>
        </p:blipFill>
        <p:spPr>
          <a:xfrm>
            <a:off x="379486" y="675623"/>
            <a:ext cx="3665952" cy="5383888"/>
          </a:xfrm>
          <a:prstGeom prst="rect">
            <a:avLst/>
          </a:prstGeom>
        </p:spPr>
      </p:pic>
      <p:pic>
        <p:nvPicPr>
          <p:cNvPr id="8" name="Picture 7">
            <a:extLst>
              <a:ext uri="{FF2B5EF4-FFF2-40B4-BE49-F238E27FC236}">
                <a16:creationId xmlns:a16="http://schemas.microsoft.com/office/drawing/2014/main" id="{586D2B4D-A3B6-32DD-16B6-BCE4918500BC}"/>
              </a:ext>
            </a:extLst>
          </p:cNvPr>
          <p:cNvPicPr>
            <a:picLocks noChangeAspect="1"/>
          </p:cNvPicPr>
          <p:nvPr/>
        </p:nvPicPr>
        <p:blipFill>
          <a:blip r:embed="rId4"/>
          <a:stretch>
            <a:fillRect/>
          </a:stretch>
        </p:blipFill>
        <p:spPr>
          <a:xfrm>
            <a:off x="4640348" y="675623"/>
            <a:ext cx="3912886" cy="5419037"/>
          </a:xfrm>
          <a:prstGeom prst="rect">
            <a:avLst/>
          </a:prstGeom>
        </p:spPr>
      </p:pic>
    </p:spTree>
    <p:custDataLst>
      <p:tags r:id="rId1"/>
    </p:custDataLst>
    <p:extLst>
      <p:ext uri="{BB962C8B-B14F-4D97-AF65-F5344CB8AC3E}">
        <p14:creationId xmlns:p14="http://schemas.microsoft.com/office/powerpoint/2010/main" val="80640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7329-2CD9-DFBD-3C33-540B4F746634}"/>
              </a:ext>
            </a:extLst>
          </p:cNvPr>
          <p:cNvSpPr>
            <a:spLocks noGrp="1"/>
          </p:cNvSpPr>
          <p:nvPr>
            <p:ph type="title"/>
          </p:nvPr>
        </p:nvSpPr>
        <p:spPr>
          <a:xfrm>
            <a:off x="448760" y="251726"/>
            <a:ext cx="8534400" cy="635011"/>
          </a:xfrm>
        </p:spPr>
        <p:txBody>
          <a:bodyPr/>
          <a:lstStyle/>
          <a:p>
            <a:r>
              <a:rPr lang="en-IN" dirty="0"/>
              <a:t>Resiliency vs. Other Features</a:t>
            </a:r>
            <a:endParaRPr lang="en-US" dirty="0"/>
          </a:p>
        </p:txBody>
      </p:sp>
      <p:pic>
        <p:nvPicPr>
          <p:cNvPr id="7" name="Picture 6">
            <a:extLst>
              <a:ext uri="{FF2B5EF4-FFF2-40B4-BE49-F238E27FC236}">
                <a16:creationId xmlns:a16="http://schemas.microsoft.com/office/drawing/2014/main" id="{CF146DED-E063-F665-FA9F-E6FB07D83062}"/>
              </a:ext>
            </a:extLst>
          </p:cNvPr>
          <p:cNvPicPr>
            <a:picLocks noChangeAspect="1"/>
          </p:cNvPicPr>
          <p:nvPr/>
        </p:nvPicPr>
        <p:blipFill>
          <a:blip r:embed="rId3"/>
          <a:stretch>
            <a:fillRect/>
          </a:stretch>
        </p:blipFill>
        <p:spPr>
          <a:xfrm>
            <a:off x="579387" y="737055"/>
            <a:ext cx="3658878" cy="5383888"/>
          </a:xfrm>
          <a:prstGeom prst="rect">
            <a:avLst/>
          </a:prstGeom>
        </p:spPr>
      </p:pic>
      <p:pic>
        <p:nvPicPr>
          <p:cNvPr id="8" name="Picture 7">
            <a:extLst>
              <a:ext uri="{FF2B5EF4-FFF2-40B4-BE49-F238E27FC236}">
                <a16:creationId xmlns:a16="http://schemas.microsoft.com/office/drawing/2014/main" id="{2111FFF0-968E-90D8-6BB4-F146B1A6236C}"/>
              </a:ext>
            </a:extLst>
          </p:cNvPr>
          <p:cNvPicPr>
            <a:picLocks noChangeAspect="1"/>
          </p:cNvPicPr>
          <p:nvPr/>
        </p:nvPicPr>
        <p:blipFill>
          <a:blip r:embed="rId4"/>
          <a:stretch>
            <a:fillRect/>
          </a:stretch>
        </p:blipFill>
        <p:spPr>
          <a:xfrm>
            <a:off x="4739641" y="762626"/>
            <a:ext cx="3742142" cy="5332745"/>
          </a:xfrm>
          <a:prstGeom prst="rect">
            <a:avLst/>
          </a:prstGeom>
        </p:spPr>
      </p:pic>
    </p:spTree>
    <p:custDataLst>
      <p:tags r:id="rId1"/>
    </p:custDataLst>
    <p:extLst>
      <p:ext uri="{BB962C8B-B14F-4D97-AF65-F5344CB8AC3E}">
        <p14:creationId xmlns:p14="http://schemas.microsoft.com/office/powerpoint/2010/main" val="2799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40BC-54CD-998A-62C6-2DE9FCBEDF5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DD72D32-7630-7105-B3EB-D289355FB1FD}"/>
              </a:ext>
            </a:extLst>
          </p:cNvPr>
          <p:cNvSpPr>
            <a:spLocks noGrp="1" noRot="1" noMove="1" noResize="1" noEditPoints="1" noAdjustHandles="1" noChangeArrowheads="1" noChangeShapeType="1"/>
          </p:cNvSpPr>
          <p:nvPr/>
        </p:nvSpPr>
        <p:spPr>
          <a:xfrm>
            <a:off x="218303" y="889279"/>
            <a:ext cx="8707394" cy="5686510"/>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1"/>
          <a:lstStyle/>
          <a:p>
            <a:endParaRPr lang="en-US" sz="900" dirty="0"/>
          </a:p>
        </p:txBody>
      </p:sp>
      <p:sp>
        <p:nvSpPr>
          <p:cNvPr id="2" name="Title 1">
            <a:extLst>
              <a:ext uri="{FF2B5EF4-FFF2-40B4-BE49-F238E27FC236}">
                <a16:creationId xmlns:a16="http://schemas.microsoft.com/office/drawing/2014/main" id="{06A2935D-8C0E-884C-A968-B178F181E083}"/>
              </a:ext>
            </a:extLst>
          </p:cNvPr>
          <p:cNvSpPr>
            <a:spLocks noGrp="1"/>
          </p:cNvSpPr>
          <p:nvPr>
            <p:ph type="title"/>
          </p:nvPr>
        </p:nvSpPr>
        <p:spPr>
          <a:xfrm>
            <a:off x="218303" y="317348"/>
            <a:ext cx="8707394" cy="486000"/>
          </a:xfrm>
        </p:spPr>
        <p:txBody>
          <a:bodyPr/>
          <a:lstStyle/>
          <a:p>
            <a:pPr lvl="0"/>
            <a:r>
              <a:rPr lang="en-GB" sz="2400" dirty="0"/>
              <a:t>Review of Hawkes Process</a:t>
            </a:r>
          </a:p>
        </p:txBody>
      </p:sp>
      <p:pic>
        <p:nvPicPr>
          <p:cNvPr id="10" name="Picture 9" descr="A screenshot of a math problem&#10;&#10;AI-generated content may be incorrect.">
            <a:extLst>
              <a:ext uri="{FF2B5EF4-FFF2-40B4-BE49-F238E27FC236}">
                <a16:creationId xmlns:a16="http://schemas.microsoft.com/office/drawing/2014/main" id="{4D24544C-5A6F-DC37-757F-B6EB88A1E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48" y="1237299"/>
            <a:ext cx="8267503" cy="4960820"/>
          </a:xfrm>
          <a:prstGeom prst="rect">
            <a:avLst/>
          </a:prstGeom>
        </p:spPr>
      </p:pic>
    </p:spTree>
    <p:custDataLst>
      <p:tags r:id="rId1"/>
    </p:custDataLst>
    <p:extLst>
      <p:ext uri="{BB962C8B-B14F-4D97-AF65-F5344CB8AC3E}">
        <p14:creationId xmlns:p14="http://schemas.microsoft.com/office/powerpoint/2010/main" val="414703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EA351-3C95-A543-58A5-B2892921E3F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6DBAF6B-CA8B-2677-C7BB-BDC7776258E4}"/>
              </a:ext>
            </a:extLst>
          </p:cNvPr>
          <p:cNvSpPr>
            <a:spLocks noGrp="1" noRot="1" noMove="1" noResize="1" noEditPoints="1" noAdjustHandles="1" noChangeArrowheads="1" noChangeShapeType="1"/>
          </p:cNvSpPr>
          <p:nvPr/>
        </p:nvSpPr>
        <p:spPr>
          <a:xfrm>
            <a:off x="218303" y="889279"/>
            <a:ext cx="8707394" cy="5686510"/>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1"/>
          <a:lstStyle/>
          <a:p>
            <a:endParaRPr lang="en-US" sz="900" dirty="0"/>
          </a:p>
        </p:txBody>
      </p:sp>
      <p:sp>
        <p:nvSpPr>
          <p:cNvPr id="2" name="Title 1">
            <a:extLst>
              <a:ext uri="{FF2B5EF4-FFF2-40B4-BE49-F238E27FC236}">
                <a16:creationId xmlns:a16="http://schemas.microsoft.com/office/drawing/2014/main" id="{B03178D2-1DE7-EDDE-DBA4-BFABF736EDD5}"/>
              </a:ext>
            </a:extLst>
          </p:cNvPr>
          <p:cNvSpPr>
            <a:spLocks noGrp="1"/>
          </p:cNvSpPr>
          <p:nvPr>
            <p:ph type="title"/>
          </p:nvPr>
        </p:nvSpPr>
        <p:spPr>
          <a:xfrm>
            <a:off x="218303" y="317348"/>
            <a:ext cx="8707394" cy="486000"/>
          </a:xfrm>
        </p:spPr>
        <p:txBody>
          <a:bodyPr/>
          <a:lstStyle/>
          <a:p>
            <a:pPr lvl="0"/>
            <a:r>
              <a:rPr lang="en-GB" sz="2400" dirty="0"/>
              <a:t>Review of Hawkes Process</a:t>
            </a:r>
          </a:p>
        </p:txBody>
      </p:sp>
      <p:pic>
        <p:nvPicPr>
          <p:cNvPr id="4" name="Picture 3" descr="A white text with black text&#10;&#10;AI-generated content may be incorrect.">
            <a:extLst>
              <a:ext uri="{FF2B5EF4-FFF2-40B4-BE49-F238E27FC236}">
                <a16:creationId xmlns:a16="http://schemas.microsoft.com/office/drawing/2014/main" id="{53447E9A-5CB4-1FC6-9BA9-7F40BD13C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36" y="1180215"/>
            <a:ext cx="8233727" cy="5161234"/>
          </a:xfrm>
          <a:prstGeom prst="rect">
            <a:avLst/>
          </a:prstGeom>
        </p:spPr>
      </p:pic>
    </p:spTree>
    <p:custDataLst>
      <p:tags r:id="rId1"/>
    </p:custDataLst>
    <p:extLst>
      <p:ext uri="{BB962C8B-B14F-4D97-AF65-F5344CB8AC3E}">
        <p14:creationId xmlns:p14="http://schemas.microsoft.com/office/powerpoint/2010/main" val="323222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7756A-8A35-0010-FEDE-3B22EFF98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1BBBE-8278-CCCA-375A-04A464269404}"/>
              </a:ext>
            </a:extLst>
          </p:cNvPr>
          <p:cNvSpPr>
            <a:spLocks noGrp="1"/>
          </p:cNvSpPr>
          <p:nvPr>
            <p:ph type="title"/>
          </p:nvPr>
        </p:nvSpPr>
        <p:spPr>
          <a:xfrm>
            <a:off x="477079" y="203193"/>
            <a:ext cx="7093889" cy="382004"/>
          </a:xfrm>
        </p:spPr>
        <p:txBody>
          <a:bodyPr/>
          <a:lstStyle/>
          <a:p>
            <a:r>
              <a:rPr lang="en-IN" dirty="0"/>
              <a:t>Correlation Matrix for Top Features</a:t>
            </a:r>
            <a:endParaRPr lang="en-US" dirty="0"/>
          </a:p>
        </p:txBody>
      </p:sp>
      <p:graphicFrame>
        <p:nvGraphicFramePr>
          <p:cNvPr id="3" name="Table 2">
            <a:extLst>
              <a:ext uri="{FF2B5EF4-FFF2-40B4-BE49-F238E27FC236}">
                <a16:creationId xmlns:a16="http://schemas.microsoft.com/office/drawing/2014/main" id="{2CB1E3B6-675F-0D90-3BC3-B72CB3013825}"/>
              </a:ext>
            </a:extLst>
          </p:cNvPr>
          <p:cNvGraphicFramePr>
            <a:graphicFrameLocks noGrp="1"/>
          </p:cNvGraphicFramePr>
          <p:nvPr>
            <p:extLst>
              <p:ext uri="{D42A27DB-BD31-4B8C-83A1-F6EECF244321}">
                <p14:modId xmlns:p14="http://schemas.microsoft.com/office/powerpoint/2010/main" val="2534530049"/>
              </p:ext>
            </p:extLst>
          </p:nvPr>
        </p:nvGraphicFramePr>
        <p:xfrm>
          <a:off x="449250" y="886570"/>
          <a:ext cx="8253454" cy="4858254"/>
        </p:xfrm>
        <a:graphic>
          <a:graphicData uri="http://schemas.openxmlformats.org/drawingml/2006/table">
            <a:tbl>
              <a:tblPr/>
              <a:tblGrid>
                <a:gridCol w="1129084">
                  <a:extLst>
                    <a:ext uri="{9D8B030D-6E8A-4147-A177-3AD203B41FA5}">
                      <a16:colId xmlns:a16="http://schemas.microsoft.com/office/drawing/2014/main" val="2808551881"/>
                    </a:ext>
                  </a:extLst>
                </a:gridCol>
                <a:gridCol w="583014">
                  <a:extLst>
                    <a:ext uri="{9D8B030D-6E8A-4147-A177-3AD203B41FA5}">
                      <a16:colId xmlns:a16="http://schemas.microsoft.com/office/drawing/2014/main" val="2512839563"/>
                    </a:ext>
                  </a:extLst>
                </a:gridCol>
                <a:gridCol w="705655">
                  <a:extLst>
                    <a:ext uri="{9D8B030D-6E8A-4147-A177-3AD203B41FA5}">
                      <a16:colId xmlns:a16="http://schemas.microsoft.com/office/drawing/2014/main" val="1271041819"/>
                    </a:ext>
                  </a:extLst>
                </a:gridCol>
                <a:gridCol w="931595">
                  <a:extLst>
                    <a:ext uri="{9D8B030D-6E8A-4147-A177-3AD203B41FA5}">
                      <a16:colId xmlns:a16="http://schemas.microsoft.com/office/drawing/2014/main" val="3180023644"/>
                    </a:ext>
                  </a:extLst>
                </a:gridCol>
                <a:gridCol w="830799">
                  <a:extLst>
                    <a:ext uri="{9D8B030D-6E8A-4147-A177-3AD203B41FA5}">
                      <a16:colId xmlns:a16="http://schemas.microsoft.com/office/drawing/2014/main" val="901085755"/>
                    </a:ext>
                  </a:extLst>
                </a:gridCol>
                <a:gridCol w="728072">
                  <a:extLst>
                    <a:ext uri="{9D8B030D-6E8A-4147-A177-3AD203B41FA5}">
                      <a16:colId xmlns:a16="http://schemas.microsoft.com/office/drawing/2014/main" val="1818382766"/>
                    </a:ext>
                  </a:extLst>
                </a:gridCol>
                <a:gridCol w="895283">
                  <a:extLst>
                    <a:ext uri="{9D8B030D-6E8A-4147-A177-3AD203B41FA5}">
                      <a16:colId xmlns:a16="http://schemas.microsoft.com/office/drawing/2014/main" val="3002019098"/>
                    </a:ext>
                  </a:extLst>
                </a:gridCol>
                <a:gridCol w="537268">
                  <a:extLst>
                    <a:ext uri="{9D8B030D-6E8A-4147-A177-3AD203B41FA5}">
                      <a16:colId xmlns:a16="http://schemas.microsoft.com/office/drawing/2014/main" val="1520792494"/>
                    </a:ext>
                  </a:extLst>
                </a:gridCol>
                <a:gridCol w="1031561">
                  <a:extLst>
                    <a:ext uri="{9D8B030D-6E8A-4147-A177-3AD203B41FA5}">
                      <a16:colId xmlns:a16="http://schemas.microsoft.com/office/drawing/2014/main" val="3270531720"/>
                    </a:ext>
                  </a:extLst>
                </a:gridCol>
                <a:gridCol w="881123">
                  <a:extLst>
                    <a:ext uri="{9D8B030D-6E8A-4147-A177-3AD203B41FA5}">
                      <a16:colId xmlns:a16="http://schemas.microsoft.com/office/drawing/2014/main" val="4026258795"/>
                    </a:ext>
                  </a:extLst>
                </a:gridCol>
              </a:tblGrid>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 </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Resiliency</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Quote Fade</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Branching Ratio</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Volatility</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Spread</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Touch Size</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ADV</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Crossing Time</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Resiliency</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8638037"/>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Resiliency</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71%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99%</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extLst>
                  <a:ext uri="{0D108BD9-81ED-4DB2-BD59-A6C34878D82A}">
                    <a16:rowId xmlns:a16="http://schemas.microsoft.com/office/drawing/2014/main" val="2875400175"/>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Quote Fade</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-30%</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extLst>
                  <a:ext uri="{0D108BD9-81ED-4DB2-BD59-A6C34878D82A}">
                    <a16:rowId xmlns:a16="http://schemas.microsoft.com/office/drawing/2014/main" val="1354470094"/>
                  </a:ext>
                </a:extLst>
              </a:tr>
              <a:tr h="269903">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mu</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61%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2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21%</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extLst>
                  <a:ext uri="{0D108BD9-81ED-4DB2-BD59-A6C34878D82A}">
                    <a16:rowId xmlns:a16="http://schemas.microsoft.com/office/drawing/2014/main" val="2837370781"/>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alpha</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579"/>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68%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42%</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extLst>
                  <a:ext uri="{0D108BD9-81ED-4DB2-BD59-A6C34878D82A}">
                    <a16:rowId xmlns:a16="http://schemas.microsoft.com/office/drawing/2014/main" val="455322413"/>
                  </a:ext>
                </a:extLst>
              </a:tr>
              <a:tr h="269903">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beta</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61%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-81%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63%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56%</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extLst>
                  <a:ext uri="{0D108BD9-81ED-4DB2-BD59-A6C34878D82A}">
                    <a16:rowId xmlns:a16="http://schemas.microsoft.com/office/drawing/2014/main" val="2981928233"/>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Branching Ratio</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-45%</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extLst>
                  <a:ext uri="{0D108BD9-81ED-4DB2-BD59-A6C34878D82A}">
                    <a16:rowId xmlns:a16="http://schemas.microsoft.com/office/drawing/2014/main" val="1915125755"/>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Touch Trade Ratio</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11%</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extLst>
                  <a:ext uri="{0D108BD9-81ED-4DB2-BD59-A6C34878D82A}">
                    <a16:rowId xmlns:a16="http://schemas.microsoft.com/office/drawing/2014/main" val="2473413741"/>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Rel Touch Size</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13%</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extLst>
                  <a:ext uri="{0D108BD9-81ED-4DB2-BD59-A6C34878D82A}">
                    <a16:rowId xmlns:a16="http://schemas.microsoft.com/office/drawing/2014/main" val="1329204548"/>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ADV USD</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59%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2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-61%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0%</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extLst>
                  <a:ext uri="{0D108BD9-81ED-4DB2-BD59-A6C34878D82A}">
                    <a16:rowId xmlns:a16="http://schemas.microsoft.com/office/drawing/2014/main" val="1722840528"/>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Touch Size USD</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69%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30%</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extLst>
                  <a:ext uri="{0D108BD9-81ED-4DB2-BD59-A6C34878D82A}">
                    <a16:rowId xmlns:a16="http://schemas.microsoft.com/office/drawing/2014/main" val="2990032175"/>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Volatility</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4"/>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-32%</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extLst>
                  <a:ext uri="{0D108BD9-81ED-4DB2-BD59-A6C34878D82A}">
                    <a16:rowId xmlns:a16="http://schemas.microsoft.com/office/drawing/2014/main" val="1136888406"/>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Spread</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-52%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48%</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77%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A7E"/>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-53%</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extLst>
                  <a:ext uri="{0D108BD9-81ED-4DB2-BD59-A6C34878D82A}">
                    <a16:rowId xmlns:a16="http://schemas.microsoft.com/office/drawing/2014/main" val="2492659221"/>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Touch Size</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71%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-31%</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64%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65%</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extLst>
                  <a:ext uri="{0D108BD9-81ED-4DB2-BD59-A6C34878D82A}">
                    <a16:rowId xmlns:a16="http://schemas.microsoft.com/office/drawing/2014/main" val="3516045785"/>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ADV</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4"/>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64%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-70%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50%</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extLst>
                  <a:ext uri="{0D108BD9-81ED-4DB2-BD59-A6C34878D82A}">
                    <a16:rowId xmlns:a16="http://schemas.microsoft.com/office/drawing/2014/main" val="2547350329"/>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Crossing Time</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77%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A7E"/>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-70%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-36%</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extLst>
                  <a:ext uri="{0D108BD9-81ED-4DB2-BD59-A6C34878D82A}">
                    <a16:rowId xmlns:a16="http://schemas.microsoft.com/office/drawing/2014/main" val="1574355705"/>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mu</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-20%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19%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-57%</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44%</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90%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-79%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44%</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extLst>
                  <a:ext uri="{0D108BD9-81ED-4DB2-BD59-A6C34878D82A}">
                    <a16:rowId xmlns:a16="http://schemas.microsoft.com/office/drawing/2014/main" val="4048610095"/>
                  </a:ext>
                </a:extLst>
              </a:tr>
              <a:tr h="269903">
                <a:tc>
                  <a:txBody>
                    <a:bodyPr/>
                    <a:lstStyle/>
                    <a:p>
                      <a:pPr algn="ctr" fontAlgn="ctr"/>
                      <a:r>
                        <a:rPr lang="en-US" sz="900" b="1" i="0" u="none" strike="noStrike" dirty="0">
                          <a:solidFill>
                            <a:srgbClr val="000000"/>
                          </a:solidFill>
                          <a:effectLst/>
                          <a:latin typeface="Segoe UI" panose="020B0502040204020203" pitchFamily="34" charset="0"/>
                          <a:cs typeface="Segoe UI" panose="020B0502040204020203" pitchFamily="34" charset="0"/>
                        </a:rPr>
                        <a:t>Log Resiliency</a:t>
                      </a:r>
                    </a:p>
                  </a:txBody>
                  <a:tcPr marL="4285" marR="4285" marT="42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99%</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BF7C"/>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479"/>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-45%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E75"/>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-32%</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178"/>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-53%</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65%</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07F"/>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50%</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780"/>
                    </a:solidFill>
                  </a:tcPr>
                </a:tc>
                <a:tc>
                  <a:txBody>
                    <a:bodyPr/>
                    <a:lstStyle/>
                    <a:p>
                      <a:pPr algn="ctr" fontAlgn="ctr"/>
                      <a:r>
                        <a:rPr lang="en-US" sz="900" b="0" i="0" u="none" strike="noStrike">
                          <a:solidFill>
                            <a:srgbClr val="000000"/>
                          </a:solidFill>
                          <a:effectLst/>
                          <a:latin typeface="Segoe UI" panose="020B0502040204020203" pitchFamily="34" charset="0"/>
                          <a:cs typeface="Segoe UI" panose="020B0502040204020203" pitchFamily="34" charset="0"/>
                        </a:rPr>
                        <a:t>-36%</a:t>
                      </a:r>
                    </a:p>
                  </a:txBody>
                  <a:tcPr marL="4285" marR="4285" marT="4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B77"/>
                    </a:solidFill>
                  </a:tcPr>
                </a:tc>
                <a:tc>
                  <a:txBody>
                    <a:bodyPr/>
                    <a:lstStyle/>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100%</a:t>
                      </a:r>
                    </a:p>
                  </a:txBody>
                  <a:tcPr marL="4285" marR="4285" marT="42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045014327"/>
                  </a:ext>
                </a:extLst>
              </a:tr>
            </a:tbl>
          </a:graphicData>
        </a:graphic>
      </p:graphicFrame>
    </p:spTree>
    <p:custDataLst>
      <p:tags r:id="rId1"/>
    </p:custDataLst>
    <p:extLst>
      <p:ext uri="{BB962C8B-B14F-4D97-AF65-F5344CB8AC3E}">
        <p14:creationId xmlns:p14="http://schemas.microsoft.com/office/powerpoint/2010/main" val="336319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70AB2-6567-8705-9730-CD9834F354B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87A256D-FA31-41F4-86E2-8D64E339643C}"/>
              </a:ext>
            </a:extLst>
          </p:cNvPr>
          <p:cNvSpPr/>
          <p:nvPr/>
        </p:nvSpPr>
        <p:spPr>
          <a:xfrm>
            <a:off x="420568" y="1046747"/>
            <a:ext cx="8215010" cy="4938964"/>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a:p>
        </p:txBody>
      </p:sp>
      <p:sp>
        <p:nvSpPr>
          <p:cNvPr id="5" name="Slide Number Placeholder 4">
            <a:extLst>
              <a:ext uri="{FF2B5EF4-FFF2-40B4-BE49-F238E27FC236}">
                <a16:creationId xmlns:a16="http://schemas.microsoft.com/office/drawing/2014/main" id="{424BEB4D-235D-B689-7BA8-B9A53631A698}"/>
              </a:ext>
            </a:extLst>
          </p:cNvPr>
          <p:cNvSpPr>
            <a:spLocks noGrp="1"/>
          </p:cNvSpPr>
          <p:nvPr>
            <p:ph type="sldNum" sz="quarter" idx="12"/>
          </p:nvPr>
        </p:nvSpPr>
        <p:spPr/>
        <p:txBody>
          <a:bodyPr/>
          <a:lstStyle/>
          <a:p>
            <a:fld id="{332C3882-8AEC-4285-98B7-7208BE65C19E}" type="slidenum">
              <a:rPr lang="en-AU" smtClean="0"/>
              <a:t>2</a:t>
            </a:fld>
            <a:endParaRPr lang="en-AU"/>
          </a:p>
        </p:txBody>
      </p:sp>
      <p:sp>
        <p:nvSpPr>
          <p:cNvPr id="37" name="Title 1">
            <a:extLst>
              <a:ext uri="{FF2B5EF4-FFF2-40B4-BE49-F238E27FC236}">
                <a16:creationId xmlns:a16="http://schemas.microsoft.com/office/drawing/2014/main" id="{A641CF80-BD46-970C-BB17-172ACF328B3A}"/>
              </a:ext>
            </a:extLst>
          </p:cNvPr>
          <p:cNvSpPr txBox="1">
            <a:spLocks/>
          </p:cNvSpPr>
          <p:nvPr/>
        </p:nvSpPr>
        <p:spPr>
          <a:xfrm>
            <a:off x="436606" y="353933"/>
            <a:ext cx="8707394" cy="486000"/>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r>
              <a:rPr lang="en-US" sz="2400" dirty="0"/>
              <a:t>Agenda</a:t>
            </a:r>
            <a:endParaRPr lang="en-US" dirty="0"/>
          </a:p>
          <a:p>
            <a:endParaRPr lang="en-GB" dirty="0"/>
          </a:p>
        </p:txBody>
      </p:sp>
      <p:sp>
        <p:nvSpPr>
          <p:cNvPr id="53" name="TextBox 52">
            <a:extLst>
              <a:ext uri="{FF2B5EF4-FFF2-40B4-BE49-F238E27FC236}">
                <a16:creationId xmlns:a16="http://schemas.microsoft.com/office/drawing/2014/main" id="{60BC8FF9-70B6-92CC-F016-57947B58EA0B}"/>
              </a:ext>
            </a:extLst>
          </p:cNvPr>
          <p:cNvSpPr txBox="1"/>
          <p:nvPr/>
        </p:nvSpPr>
        <p:spPr>
          <a:xfrm>
            <a:off x="822340" y="1265565"/>
            <a:ext cx="7116547" cy="4272518"/>
          </a:xfrm>
          <a:prstGeom prst="rect">
            <a:avLst/>
          </a:prstGeom>
          <a:noFill/>
        </p:spPr>
        <p:txBody>
          <a:bodyPr wrap="square" lIns="0" tIns="0" rIns="0" bIns="0" rtlCol="0">
            <a:noAutofit/>
          </a:bodyPr>
          <a:lstStyle/>
          <a:p>
            <a:pPr marL="285750" indent="-285750" algn="l">
              <a:lnSpc>
                <a:spcPct val="200000"/>
              </a:lnSpc>
              <a:spcBef>
                <a:spcPts val="700"/>
              </a:spcBef>
              <a:spcAft>
                <a:spcPts val="700"/>
              </a:spcAft>
              <a:buFont typeface="Wingdings" panose="05000000000000000000" pitchFamily="2" charset="2"/>
              <a:buChar char="§"/>
            </a:pPr>
            <a:r>
              <a:rPr lang="en-US" sz="1400" dirty="0"/>
              <a:t>Review of what is an </a:t>
            </a:r>
            <a:r>
              <a:rPr lang="en-US" sz="1400" dirty="0">
                <a:solidFill>
                  <a:schemeClr val="accent1"/>
                </a:solidFill>
              </a:rPr>
              <a:t>Execution Algo</a:t>
            </a:r>
            <a:r>
              <a:rPr lang="en-US" sz="1400" dirty="0"/>
              <a:t>?</a:t>
            </a:r>
          </a:p>
          <a:p>
            <a:pPr marL="285750" indent="-285750" algn="l">
              <a:lnSpc>
                <a:spcPct val="200000"/>
              </a:lnSpc>
              <a:spcBef>
                <a:spcPts val="700"/>
              </a:spcBef>
              <a:spcAft>
                <a:spcPts val="700"/>
              </a:spcAft>
              <a:buFont typeface="Wingdings" panose="05000000000000000000" pitchFamily="2" charset="2"/>
              <a:buChar char="§"/>
            </a:pPr>
            <a:r>
              <a:rPr lang="en-US" sz="1400" dirty="0"/>
              <a:t>Main drivers of </a:t>
            </a:r>
            <a:r>
              <a:rPr lang="en-US" sz="1400" dirty="0">
                <a:solidFill>
                  <a:schemeClr val="accent1"/>
                </a:solidFill>
              </a:rPr>
              <a:t>Algo Performance</a:t>
            </a:r>
          </a:p>
          <a:p>
            <a:pPr marL="285750" indent="-285750" algn="l">
              <a:lnSpc>
                <a:spcPct val="200000"/>
              </a:lnSpc>
              <a:spcBef>
                <a:spcPts val="700"/>
              </a:spcBef>
              <a:spcAft>
                <a:spcPts val="700"/>
              </a:spcAft>
              <a:buFont typeface="Wingdings" panose="05000000000000000000" pitchFamily="2" charset="2"/>
              <a:buChar char="§"/>
            </a:pPr>
            <a:r>
              <a:rPr lang="en-US" sz="1400" dirty="0"/>
              <a:t>Key components of the </a:t>
            </a:r>
            <a:r>
              <a:rPr lang="en-US" sz="1400" dirty="0">
                <a:solidFill>
                  <a:schemeClr val="accent1"/>
                </a:solidFill>
              </a:rPr>
              <a:t>“Smarts” </a:t>
            </a:r>
            <a:r>
              <a:rPr lang="en-US" sz="1400" dirty="0"/>
              <a:t>of an Execution Algo</a:t>
            </a:r>
          </a:p>
          <a:p>
            <a:pPr marL="285750" indent="-285750" algn="l">
              <a:lnSpc>
                <a:spcPct val="200000"/>
              </a:lnSpc>
              <a:spcBef>
                <a:spcPts val="700"/>
              </a:spcBef>
              <a:spcAft>
                <a:spcPts val="700"/>
              </a:spcAft>
              <a:buFont typeface="Wingdings" panose="05000000000000000000" pitchFamily="2" charset="2"/>
              <a:buChar char="§"/>
            </a:pPr>
            <a:r>
              <a:rPr lang="en-US" sz="1400" dirty="0"/>
              <a:t>Introduction to the Concept of  </a:t>
            </a:r>
            <a:r>
              <a:rPr lang="en-US" sz="1400" dirty="0">
                <a:solidFill>
                  <a:schemeClr val="accent1"/>
                </a:solidFill>
              </a:rPr>
              <a:t>“Lenses” Framework</a:t>
            </a:r>
          </a:p>
          <a:p>
            <a:pPr marL="285750" indent="-285750" algn="l">
              <a:lnSpc>
                <a:spcPct val="200000"/>
              </a:lnSpc>
              <a:spcBef>
                <a:spcPts val="700"/>
              </a:spcBef>
              <a:spcAft>
                <a:spcPts val="700"/>
              </a:spcAft>
              <a:buFont typeface="Wingdings" panose="05000000000000000000" pitchFamily="2" charset="2"/>
              <a:buChar char="§"/>
            </a:pPr>
            <a:r>
              <a:rPr lang="en-US" sz="1400" dirty="0"/>
              <a:t>Multiple examples of Lenses</a:t>
            </a:r>
          </a:p>
          <a:p>
            <a:pPr marL="285750" indent="-285750" algn="l">
              <a:lnSpc>
                <a:spcPct val="200000"/>
              </a:lnSpc>
              <a:spcBef>
                <a:spcPts val="700"/>
              </a:spcBef>
              <a:spcAft>
                <a:spcPts val="700"/>
              </a:spcAft>
              <a:buFont typeface="Wingdings" panose="05000000000000000000" pitchFamily="2" charset="2"/>
              <a:buChar char="§"/>
            </a:pPr>
            <a:r>
              <a:rPr lang="en-US" sz="1400" dirty="0">
                <a:solidFill>
                  <a:schemeClr val="accent1"/>
                </a:solidFill>
              </a:rPr>
              <a:t>Utility Based Routing </a:t>
            </a:r>
          </a:p>
          <a:p>
            <a:pPr marL="285750" indent="-285750">
              <a:lnSpc>
                <a:spcPct val="200000"/>
              </a:lnSpc>
              <a:spcBef>
                <a:spcPts val="700"/>
              </a:spcBef>
              <a:spcAft>
                <a:spcPts val="700"/>
              </a:spcAft>
              <a:buFont typeface="Wingdings" panose="05000000000000000000" pitchFamily="2" charset="2"/>
              <a:buChar char="§"/>
            </a:pPr>
            <a:r>
              <a:rPr lang="en-US" sz="1400" dirty="0">
                <a:solidFill>
                  <a:srgbClr val="0F1632"/>
                </a:solidFill>
              </a:rPr>
              <a:t>Appendix - </a:t>
            </a:r>
            <a:r>
              <a:rPr lang="en-US" sz="1400" dirty="0"/>
              <a:t>Examples of recent </a:t>
            </a:r>
            <a:r>
              <a:rPr lang="en-US" sz="1400" dirty="0">
                <a:solidFill>
                  <a:schemeClr val="accent1"/>
                </a:solidFill>
              </a:rPr>
              <a:t>Algo Enhancements and Products</a:t>
            </a:r>
          </a:p>
          <a:p>
            <a:pPr marL="285750" indent="-285750" algn="l">
              <a:lnSpc>
                <a:spcPct val="200000"/>
              </a:lnSpc>
              <a:spcBef>
                <a:spcPts val="700"/>
              </a:spcBef>
              <a:spcAft>
                <a:spcPts val="700"/>
              </a:spcAft>
              <a:buFont typeface="Wingdings" panose="05000000000000000000" pitchFamily="2" charset="2"/>
              <a:buChar char="§"/>
            </a:pPr>
            <a:endParaRPr lang="en-US" sz="1400" dirty="0">
              <a:solidFill>
                <a:schemeClr val="accent1"/>
              </a:solidFill>
            </a:endParaRPr>
          </a:p>
          <a:p>
            <a:pPr algn="l">
              <a:spcBef>
                <a:spcPts val="500"/>
              </a:spcBef>
              <a:spcAft>
                <a:spcPts val="500"/>
              </a:spcAft>
            </a:pPr>
            <a:endParaRPr lang="en-US" sz="1600" dirty="0"/>
          </a:p>
        </p:txBody>
      </p:sp>
    </p:spTree>
    <p:custDataLst>
      <p:tags r:id="rId1"/>
    </p:custDataLst>
    <p:extLst>
      <p:ext uri="{BB962C8B-B14F-4D97-AF65-F5344CB8AC3E}">
        <p14:creationId xmlns:p14="http://schemas.microsoft.com/office/powerpoint/2010/main" val="7638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F4333-EE75-E31B-34E0-53240C1EB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865C5-70A0-31A0-C82A-25E17999C33A}"/>
              </a:ext>
            </a:extLst>
          </p:cNvPr>
          <p:cNvSpPr>
            <a:spLocks noGrp="1"/>
          </p:cNvSpPr>
          <p:nvPr>
            <p:ph type="title"/>
          </p:nvPr>
        </p:nvSpPr>
        <p:spPr>
          <a:xfrm>
            <a:off x="506391" y="205650"/>
            <a:ext cx="7242957" cy="350905"/>
          </a:xfrm>
        </p:spPr>
        <p:txBody>
          <a:bodyPr/>
          <a:lstStyle/>
          <a:p>
            <a:r>
              <a:rPr lang="en-IN" dirty="0"/>
              <a:t>Resiliency and Branching Ratio Stats</a:t>
            </a:r>
            <a:endParaRPr lang="en-US" dirty="0"/>
          </a:p>
        </p:txBody>
      </p:sp>
      <p:pic>
        <p:nvPicPr>
          <p:cNvPr id="4" name="Picture 3" descr="A graph showing a number of branches&#10;&#10;AI-generated content may be incorrect.">
            <a:extLst>
              <a:ext uri="{FF2B5EF4-FFF2-40B4-BE49-F238E27FC236}">
                <a16:creationId xmlns:a16="http://schemas.microsoft.com/office/drawing/2014/main" id="{0480C30D-AB3D-704F-4E9F-EF5C2BADA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029" y="3656856"/>
            <a:ext cx="3647121" cy="2743200"/>
          </a:xfrm>
          <a:prstGeom prst="rect">
            <a:avLst/>
          </a:prstGeom>
        </p:spPr>
      </p:pic>
      <p:pic>
        <p:nvPicPr>
          <p:cNvPr id="7" name="Picture 6" descr="A graph showing a resilience histogram&#10;&#10;AI-generated content may be incorrect.">
            <a:extLst>
              <a:ext uri="{FF2B5EF4-FFF2-40B4-BE49-F238E27FC236}">
                <a16:creationId xmlns:a16="http://schemas.microsoft.com/office/drawing/2014/main" id="{D4D60BFB-4CB1-7CF8-186B-389A10FD3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751" y="685800"/>
            <a:ext cx="3648890" cy="2743200"/>
          </a:xfrm>
          <a:prstGeom prst="rect">
            <a:avLst/>
          </a:prstGeom>
        </p:spPr>
      </p:pic>
      <p:pic>
        <p:nvPicPr>
          <p:cNvPr id="3" name="Picture 2">
            <a:extLst>
              <a:ext uri="{FF2B5EF4-FFF2-40B4-BE49-F238E27FC236}">
                <a16:creationId xmlns:a16="http://schemas.microsoft.com/office/drawing/2014/main" id="{F17E8B78-DC2C-8966-FD3A-24D9F2F7890E}"/>
              </a:ext>
            </a:extLst>
          </p:cNvPr>
          <p:cNvPicPr>
            <a:picLocks noChangeAspect="1"/>
          </p:cNvPicPr>
          <p:nvPr/>
        </p:nvPicPr>
        <p:blipFill>
          <a:blip r:embed="rId5"/>
          <a:stretch>
            <a:fillRect/>
          </a:stretch>
        </p:blipFill>
        <p:spPr>
          <a:xfrm>
            <a:off x="302764" y="608959"/>
            <a:ext cx="4499830" cy="5714256"/>
          </a:xfrm>
          <a:prstGeom prst="rect">
            <a:avLst/>
          </a:prstGeom>
        </p:spPr>
      </p:pic>
    </p:spTree>
    <p:custDataLst>
      <p:tags r:id="rId1"/>
    </p:custDataLst>
    <p:extLst>
      <p:ext uri="{BB962C8B-B14F-4D97-AF65-F5344CB8AC3E}">
        <p14:creationId xmlns:p14="http://schemas.microsoft.com/office/powerpoint/2010/main" val="17880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E57B-3F69-9DAA-EA37-C1F031FC61B5}"/>
              </a:ext>
            </a:extLst>
          </p:cNvPr>
          <p:cNvSpPr>
            <a:spLocks noGrp="1"/>
          </p:cNvSpPr>
          <p:nvPr>
            <p:ph type="title"/>
          </p:nvPr>
        </p:nvSpPr>
        <p:spPr>
          <a:xfrm>
            <a:off x="390932" y="188963"/>
            <a:ext cx="8431213" cy="500062"/>
          </a:xfrm>
        </p:spPr>
        <p:txBody>
          <a:bodyPr/>
          <a:lstStyle/>
          <a:p>
            <a:r>
              <a:rPr lang="en-US" dirty="0"/>
              <a:t>Time Between Trades Distribution</a:t>
            </a:r>
          </a:p>
        </p:txBody>
      </p:sp>
      <p:pic>
        <p:nvPicPr>
          <p:cNvPr id="4" name="Picture 3">
            <a:extLst>
              <a:ext uri="{FF2B5EF4-FFF2-40B4-BE49-F238E27FC236}">
                <a16:creationId xmlns:a16="http://schemas.microsoft.com/office/drawing/2014/main" id="{0CE52971-4CC4-E58F-2846-461049D530D1}"/>
              </a:ext>
            </a:extLst>
          </p:cNvPr>
          <p:cNvPicPr>
            <a:picLocks noChangeAspect="1"/>
          </p:cNvPicPr>
          <p:nvPr/>
        </p:nvPicPr>
        <p:blipFill>
          <a:blip r:embed="rId3"/>
          <a:stretch>
            <a:fillRect/>
          </a:stretch>
        </p:blipFill>
        <p:spPr>
          <a:xfrm>
            <a:off x="390696" y="530174"/>
            <a:ext cx="4202048" cy="2898826"/>
          </a:xfrm>
          <a:prstGeom prst="rect">
            <a:avLst/>
          </a:prstGeom>
        </p:spPr>
      </p:pic>
      <p:pic>
        <p:nvPicPr>
          <p:cNvPr id="6" name="Picture 5">
            <a:extLst>
              <a:ext uri="{FF2B5EF4-FFF2-40B4-BE49-F238E27FC236}">
                <a16:creationId xmlns:a16="http://schemas.microsoft.com/office/drawing/2014/main" id="{E4D14491-83EF-D3DE-717D-405FC8C421A7}"/>
              </a:ext>
            </a:extLst>
          </p:cNvPr>
          <p:cNvPicPr>
            <a:picLocks noChangeAspect="1"/>
          </p:cNvPicPr>
          <p:nvPr/>
        </p:nvPicPr>
        <p:blipFill>
          <a:blip r:embed="rId4"/>
          <a:stretch>
            <a:fillRect/>
          </a:stretch>
        </p:blipFill>
        <p:spPr>
          <a:xfrm>
            <a:off x="4572000" y="530173"/>
            <a:ext cx="4202047" cy="2898827"/>
          </a:xfrm>
          <a:prstGeom prst="rect">
            <a:avLst/>
          </a:prstGeom>
        </p:spPr>
      </p:pic>
      <p:pic>
        <p:nvPicPr>
          <p:cNvPr id="1028" name="Picture 4">
            <a:extLst>
              <a:ext uri="{FF2B5EF4-FFF2-40B4-BE49-F238E27FC236}">
                <a16:creationId xmlns:a16="http://schemas.microsoft.com/office/drawing/2014/main" id="{1E023242-88CA-BF97-E91F-5FD4312B1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766" y="3505366"/>
            <a:ext cx="4034514" cy="28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4AE72D52-3DB3-31A9-69EE-425E89C764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696" y="3505365"/>
            <a:ext cx="4233297" cy="289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0155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5231-A177-B334-9028-F02BCFD28341}"/>
              </a:ext>
            </a:extLst>
          </p:cNvPr>
          <p:cNvSpPr>
            <a:spLocks noGrp="1"/>
          </p:cNvSpPr>
          <p:nvPr>
            <p:ph type="title"/>
          </p:nvPr>
        </p:nvSpPr>
        <p:spPr>
          <a:xfrm>
            <a:off x="428820" y="134938"/>
            <a:ext cx="8431213" cy="500062"/>
          </a:xfrm>
        </p:spPr>
        <p:txBody>
          <a:bodyPr/>
          <a:lstStyle/>
          <a:p>
            <a:r>
              <a:rPr lang="en-US" dirty="0"/>
              <a:t>Average, Median 10</a:t>
            </a:r>
            <a:r>
              <a:rPr lang="en-US" baseline="30000" dirty="0"/>
              <a:t>th</a:t>
            </a:r>
            <a:r>
              <a:rPr lang="en-US" dirty="0"/>
              <a:t> and 90</a:t>
            </a:r>
            <a:r>
              <a:rPr lang="en-US" baseline="30000" dirty="0"/>
              <a:t>th</a:t>
            </a:r>
            <a:r>
              <a:rPr lang="en-US" dirty="0"/>
              <a:t> Percentile by Time of Day</a:t>
            </a:r>
          </a:p>
        </p:txBody>
      </p:sp>
      <p:pic>
        <p:nvPicPr>
          <p:cNvPr id="14" name="Picture 13">
            <a:extLst>
              <a:ext uri="{FF2B5EF4-FFF2-40B4-BE49-F238E27FC236}">
                <a16:creationId xmlns:a16="http://schemas.microsoft.com/office/drawing/2014/main" id="{C80140ED-B5B5-D583-38E1-99BC88DD96B0}"/>
              </a:ext>
            </a:extLst>
          </p:cNvPr>
          <p:cNvPicPr>
            <a:picLocks noChangeAspect="1"/>
          </p:cNvPicPr>
          <p:nvPr/>
        </p:nvPicPr>
        <p:blipFill>
          <a:blip r:embed="rId3"/>
          <a:stretch>
            <a:fillRect/>
          </a:stretch>
        </p:blipFill>
        <p:spPr>
          <a:xfrm>
            <a:off x="283967" y="517593"/>
            <a:ext cx="3847896" cy="2781522"/>
          </a:xfrm>
          <a:prstGeom prst="rect">
            <a:avLst/>
          </a:prstGeom>
        </p:spPr>
      </p:pic>
      <p:pic>
        <p:nvPicPr>
          <p:cNvPr id="18" name="Picture 17">
            <a:extLst>
              <a:ext uri="{FF2B5EF4-FFF2-40B4-BE49-F238E27FC236}">
                <a16:creationId xmlns:a16="http://schemas.microsoft.com/office/drawing/2014/main" id="{0BE4BC80-62BC-60EB-9CC6-3C89DE76CBD0}"/>
              </a:ext>
            </a:extLst>
          </p:cNvPr>
          <p:cNvPicPr>
            <a:picLocks noChangeAspect="1"/>
          </p:cNvPicPr>
          <p:nvPr/>
        </p:nvPicPr>
        <p:blipFill>
          <a:blip r:embed="rId4"/>
          <a:stretch>
            <a:fillRect/>
          </a:stretch>
        </p:blipFill>
        <p:spPr>
          <a:xfrm>
            <a:off x="4470740" y="517593"/>
            <a:ext cx="3909256" cy="2852703"/>
          </a:xfrm>
          <a:prstGeom prst="rect">
            <a:avLst/>
          </a:prstGeom>
        </p:spPr>
      </p:pic>
      <p:pic>
        <p:nvPicPr>
          <p:cNvPr id="3074" name="Picture 2">
            <a:extLst>
              <a:ext uri="{FF2B5EF4-FFF2-40B4-BE49-F238E27FC236}">
                <a16:creationId xmlns:a16="http://schemas.microsoft.com/office/drawing/2014/main" id="{77F71014-4844-4370-F130-D2676EEF2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65" y="3429000"/>
            <a:ext cx="4081463" cy="30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51A4119D-BE9C-8240-A01C-C02FFBE2C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770" y="3370296"/>
            <a:ext cx="4093226" cy="306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7897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CA296-184E-5CD6-9C51-78AF8609A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A9DBF-4CBC-4E8B-4FA7-EB9DA28278FF}"/>
              </a:ext>
            </a:extLst>
          </p:cNvPr>
          <p:cNvSpPr>
            <a:spLocks noGrp="1"/>
          </p:cNvSpPr>
          <p:nvPr>
            <p:ph type="title"/>
          </p:nvPr>
        </p:nvSpPr>
        <p:spPr>
          <a:xfrm>
            <a:off x="304800" y="191691"/>
            <a:ext cx="8431213" cy="500062"/>
          </a:xfrm>
        </p:spPr>
        <p:txBody>
          <a:bodyPr/>
          <a:lstStyle/>
          <a:p>
            <a:r>
              <a:rPr lang="en-IN" dirty="0"/>
              <a:t>Correlation Matrix with Trading Activity Speed</a:t>
            </a:r>
            <a:endParaRPr lang="en-US" dirty="0"/>
          </a:p>
        </p:txBody>
      </p:sp>
      <p:graphicFrame>
        <p:nvGraphicFramePr>
          <p:cNvPr id="3" name="Table 2">
            <a:extLst>
              <a:ext uri="{FF2B5EF4-FFF2-40B4-BE49-F238E27FC236}">
                <a16:creationId xmlns:a16="http://schemas.microsoft.com/office/drawing/2014/main" id="{B89C8E08-2C2D-DE25-5534-BB2E56E1B6D8}"/>
              </a:ext>
            </a:extLst>
          </p:cNvPr>
          <p:cNvGraphicFramePr>
            <a:graphicFrameLocks noGrp="1"/>
          </p:cNvGraphicFramePr>
          <p:nvPr>
            <p:extLst>
              <p:ext uri="{D42A27DB-BD31-4B8C-83A1-F6EECF244321}">
                <p14:modId xmlns:p14="http://schemas.microsoft.com/office/powerpoint/2010/main" val="2983751792"/>
              </p:ext>
            </p:extLst>
          </p:nvPr>
        </p:nvGraphicFramePr>
        <p:xfrm>
          <a:off x="325633" y="857250"/>
          <a:ext cx="8433435" cy="1447800"/>
        </p:xfrm>
        <a:graphic>
          <a:graphicData uri="http://schemas.openxmlformats.org/drawingml/2006/table">
            <a:tbl>
              <a:tblPr firstRow="1" firstCol="1" bandRow="1"/>
              <a:tblGrid>
                <a:gridCol w="965835">
                  <a:extLst>
                    <a:ext uri="{9D8B030D-6E8A-4147-A177-3AD203B41FA5}">
                      <a16:colId xmlns:a16="http://schemas.microsoft.com/office/drawing/2014/main" val="3798244117"/>
                    </a:ext>
                  </a:extLst>
                </a:gridCol>
                <a:gridCol w="1066800">
                  <a:extLst>
                    <a:ext uri="{9D8B030D-6E8A-4147-A177-3AD203B41FA5}">
                      <a16:colId xmlns:a16="http://schemas.microsoft.com/office/drawing/2014/main" val="3605208743"/>
                    </a:ext>
                  </a:extLst>
                </a:gridCol>
                <a:gridCol w="1066800">
                  <a:extLst>
                    <a:ext uri="{9D8B030D-6E8A-4147-A177-3AD203B41FA5}">
                      <a16:colId xmlns:a16="http://schemas.microsoft.com/office/drawing/2014/main" val="3258389922"/>
                    </a:ext>
                  </a:extLst>
                </a:gridCol>
                <a:gridCol w="1066800">
                  <a:extLst>
                    <a:ext uri="{9D8B030D-6E8A-4147-A177-3AD203B41FA5}">
                      <a16:colId xmlns:a16="http://schemas.microsoft.com/office/drawing/2014/main" val="1597361678"/>
                    </a:ext>
                  </a:extLst>
                </a:gridCol>
                <a:gridCol w="1066800">
                  <a:extLst>
                    <a:ext uri="{9D8B030D-6E8A-4147-A177-3AD203B41FA5}">
                      <a16:colId xmlns:a16="http://schemas.microsoft.com/office/drawing/2014/main" val="1490062190"/>
                    </a:ext>
                  </a:extLst>
                </a:gridCol>
                <a:gridCol w="1066800">
                  <a:extLst>
                    <a:ext uri="{9D8B030D-6E8A-4147-A177-3AD203B41FA5}">
                      <a16:colId xmlns:a16="http://schemas.microsoft.com/office/drawing/2014/main" val="403509060"/>
                    </a:ext>
                  </a:extLst>
                </a:gridCol>
                <a:gridCol w="1066800">
                  <a:extLst>
                    <a:ext uri="{9D8B030D-6E8A-4147-A177-3AD203B41FA5}">
                      <a16:colId xmlns:a16="http://schemas.microsoft.com/office/drawing/2014/main" val="2801108794"/>
                    </a:ext>
                  </a:extLst>
                </a:gridCol>
                <a:gridCol w="1066800">
                  <a:extLst>
                    <a:ext uri="{9D8B030D-6E8A-4147-A177-3AD203B41FA5}">
                      <a16:colId xmlns:a16="http://schemas.microsoft.com/office/drawing/2014/main" val="1301000404"/>
                    </a:ext>
                  </a:extLst>
                </a:gridCol>
              </a:tblGrid>
              <a:tr h="180975">
                <a:tc>
                  <a:txBody>
                    <a:bodyPr/>
                    <a:lstStyle/>
                    <a:p>
                      <a:pPr marL="0" marR="0" algn="ctr">
                        <a:buNone/>
                      </a:pPr>
                      <a:r>
                        <a:rPr lang="en-US" sz="1100" b="1" dirty="0">
                          <a:solidFill>
                            <a:schemeClr val="accent1"/>
                          </a:solidFill>
                          <a:effectLst/>
                          <a:latin typeface="Citi Sans Text" pitchFamily="2" charset="0"/>
                          <a:ea typeface="Aptos" panose="020B0004020202020204" pitchFamily="34" charset="0"/>
                          <a:cs typeface="Aptos" panose="020B0004020202020204" pitchFamily="34" charset="0"/>
                        </a:rPr>
                        <a:t> NVDA</a:t>
                      </a:r>
                      <a:endParaRPr lang="en-US" sz="1200" b="1" dirty="0">
                        <a:solidFill>
                          <a:schemeClr val="accent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avg delta</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Trade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Touch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hl ret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Spread</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Odd Lot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Dark</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0419092"/>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avg delta</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7E"/>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-11%</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47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-11%</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57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6%</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8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69%</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C7E"/>
                    </a:solidFill>
                  </a:tcPr>
                </a:tc>
                <a:extLst>
                  <a:ext uri="{0D108BD9-81ED-4DB2-BD59-A6C34878D82A}">
                    <a16:rowId xmlns:a16="http://schemas.microsoft.com/office/drawing/2014/main" val="3572583985"/>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Trade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7E"/>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B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-16%</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87D"/>
                    </a:solidFill>
                  </a:tcPr>
                </a:tc>
                <a:extLst>
                  <a:ext uri="{0D108BD9-81ED-4DB2-BD59-A6C34878D82A}">
                    <a16:rowId xmlns:a16="http://schemas.microsoft.com/office/drawing/2014/main" val="3926063097"/>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Touch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47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-27%</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78"/>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-20%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282"/>
                    </a:solidFill>
                  </a:tcPr>
                </a:tc>
                <a:extLst>
                  <a:ext uri="{0D108BD9-81ED-4DB2-BD59-A6C34878D82A}">
                    <a16:rowId xmlns:a16="http://schemas.microsoft.com/office/drawing/2014/main" val="1031334546"/>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hl ret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57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78"/>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30%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D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A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-8%</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B81"/>
                    </a:solidFill>
                  </a:tcPr>
                </a:tc>
                <a:extLst>
                  <a:ext uri="{0D108BD9-81ED-4DB2-BD59-A6C34878D82A}">
                    <a16:rowId xmlns:a16="http://schemas.microsoft.com/office/drawing/2014/main" val="169360250"/>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Spread</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30%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D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4%</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9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3419599230"/>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Odd Lot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6%</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8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A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9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884"/>
                    </a:solidFill>
                  </a:tcPr>
                </a:tc>
                <a:extLst>
                  <a:ext uri="{0D108BD9-81ED-4DB2-BD59-A6C34878D82A}">
                    <a16:rowId xmlns:a16="http://schemas.microsoft.com/office/drawing/2014/main" val="122934231"/>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Dark</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69%</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C7E"/>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-16%</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87D"/>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2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-8%</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B81"/>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8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853999833"/>
                  </a:ext>
                </a:extLst>
              </a:tr>
            </a:tbl>
          </a:graphicData>
        </a:graphic>
      </p:graphicFrame>
      <p:graphicFrame>
        <p:nvGraphicFramePr>
          <p:cNvPr id="4" name="Table 3">
            <a:extLst>
              <a:ext uri="{FF2B5EF4-FFF2-40B4-BE49-F238E27FC236}">
                <a16:creationId xmlns:a16="http://schemas.microsoft.com/office/drawing/2014/main" id="{16452D4A-7A0B-A4CE-DEA9-79B49FFC11F2}"/>
              </a:ext>
            </a:extLst>
          </p:cNvPr>
          <p:cNvGraphicFramePr>
            <a:graphicFrameLocks noGrp="1"/>
          </p:cNvGraphicFramePr>
          <p:nvPr>
            <p:extLst>
              <p:ext uri="{D42A27DB-BD31-4B8C-83A1-F6EECF244321}">
                <p14:modId xmlns:p14="http://schemas.microsoft.com/office/powerpoint/2010/main" val="1406741114"/>
              </p:ext>
            </p:extLst>
          </p:nvPr>
        </p:nvGraphicFramePr>
        <p:xfrm>
          <a:off x="325633" y="2636045"/>
          <a:ext cx="8433435" cy="1447800"/>
        </p:xfrm>
        <a:graphic>
          <a:graphicData uri="http://schemas.openxmlformats.org/drawingml/2006/table">
            <a:tbl>
              <a:tblPr firstRow="1" firstCol="1" bandRow="1"/>
              <a:tblGrid>
                <a:gridCol w="965835">
                  <a:extLst>
                    <a:ext uri="{9D8B030D-6E8A-4147-A177-3AD203B41FA5}">
                      <a16:colId xmlns:a16="http://schemas.microsoft.com/office/drawing/2014/main" val="2035928287"/>
                    </a:ext>
                  </a:extLst>
                </a:gridCol>
                <a:gridCol w="1066800">
                  <a:extLst>
                    <a:ext uri="{9D8B030D-6E8A-4147-A177-3AD203B41FA5}">
                      <a16:colId xmlns:a16="http://schemas.microsoft.com/office/drawing/2014/main" val="1529747370"/>
                    </a:ext>
                  </a:extLst>
                </a:gridCol>
                <a:gridCol w="1066800">
                  <a:extLst>
                    <a:ext uri="{9D8B030D-6E8A-4147-A177-3AD203B41FA5}">
                      <a16:colId xmlns:a16="http://schemas.microsoft.com/office/drawing/2014/main" val="3590043052"/>
                    </a:ext>
                  </a:extLst>
                </a:gridCol>
                <a:gridCol w="1066800">
                  <a:extLst>
                    <a:ext uri="{9D8B030D-6E8A-4147-A177-3AD203B41FA5}">
                      <a16:colId xmlns:a16="http://schemas.microsoft.com/office/drawing/2014/main" val="2429651216"/>
                    </a:ext>
                  </a:extLst>
                </a:gridCol>
                <a:gridCol w="1066800">
                  <a:extLst>
                    <a:ext uri="{9D8B030D-6E8A-4147-A177-3AD203B41FA5}">
                      <a16:colId xmlns:a16="http://schemas.microsoft.com/office/drawing/2014/main" val="1925351902"/>
                    </a:ext>
                  </a:extLst>
                </a:gridCol>
                <a:gridCol w="1066800">
                  <a:extLst>
                    <a:ext uri="{9D8B030D-6E8A-4147-A177-3AD203B41FA5}">
                      <a16:colId xmlns:a16="http://schemas.microsoft.com/office/drawing/2014/main" val="865980875"/>
                    </a:ext>
                  </a:extLst>
                </a:gridCol>
                <a:gridCol w="1066800">
                  <a:extLst>
                    <a:ext uri="{9D8B030D-6E8A-4147-A177-3AD203B41FA5}">
                      <a16:colId xmlns:a16="http://schemas.microsoft.com/office/drawing/2014/main" val="3955568802"/>
                    </a:ext>
                  </a:extLst>
                </a:gridCol>
                <a:gridCol w="1066800">
                  <a:extLst>
                    <a:ext uri="{9D8B030D-6E8A-4147-A177-3AD203B41FA5}">
                      <a16:colId xmlns:a16="http://schemas.microsoft.com/office/drawing/2014/main" val="2343520922"/>
                    </a:ext>
                  </a:extLst>
                </a:gridCol>
              </a:tblGrid>
              <a:tr h="180975">
                <a:tc>
                  <a:txBody>
                    <a:bodyPr/>
                    <a:lstStyle/>
                    <a:p>
                      <a:pPr marL="0" marR="0" algn="ctr">
                        <a:buNone/>
                      </a:pPr>
                      <a:r>
                        <a:rPr lang="en-US" sz="1100" b="1" dirty="0">
                          <a:solidFill>
                            <a:schemeClr val="accent1"/>
                          </a:solidFill>
                          <a:effectLst/>
                          <a:latin typeface="Citi Sans Text" pitchFamily="2" charset="0"/>
                          <a:ea typeface="Aptos" panose="020B0004020202020204" pitchFamily="34" charset="0"/>
                          <a:cs typeface="Aptos" panose="020B0004020202020204" pitchFamily="34" charset="0"/>
                        </a:rPr>
                        <a:t>MSFT</a:t>
                      </a:r>
                      <a:r>
                        <a:rPr lang="en-US" sz="1100" dirty="0">
                          <a:solidFill>
                            <a:srgbClr val="0F1632"/>
                          </a:solidFill>
                          <a:effectLst/>
                          <a:latin typeface="Citi Sans Text" pitchFamily="2"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avg delta</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Trade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Touch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hl ret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Spread</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Odd Lot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Dark</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9854334"/>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avg delta</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977"/>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9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-18%</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87A"/>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8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A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64%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F7F"/>
                    </a:solidFill>
                  </a:tcPr>
                </a:tc>
                <a:extLst>
                  <a:ext uri="{0D108BD9-81ED-4DB2-BD59-A6C34878D82A}">
                    <a16:rowId xmlns:a16="http://schemas.microsoft.com/office/drawing/2014/main" val="1099747500"/>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Trade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-25%</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977"/>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5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-9%</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D7E"/>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977"/>
                    </a:solidFill>
                  </a:tcPr>
                </a:tc>
                <a:extLst>
                  <a:ext uri="{0D108BD9-81ED-4DB2-BD59-A6C34878D82A}">
                    <a16:rowId xmlns:a16="http://schemas.microsoft.com/office/drawing/2014/main" val="509139804"/>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Touch Size</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9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582"/>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0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C81"/>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1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858371983"/>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Log hl ret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-18%</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87A"/>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082"/>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40%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81"/>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F81"/>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-9%</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D7E"/>
                    </a:solidFill>
                  </a:tcPr>
                </a:tc>
                <a:extLst>
                  <a:ext uri="{0D108BD9-81ED-4DB2-BD59-A6C34878D82A}">
                    <a16:rowId xmlns:a16="http://schemas.microsoft.com/office/drawing/2014/main" val="253360766"/>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Spread</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8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-9%</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D7E"/>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C81"/>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40%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81"/>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784"/>
                    </a:solidFill>
                  </a:tcPr>
                </a:tc>
                <a:extLst>
                  <a:ext uri="{0D108BD9-81ED-4DB2-BD59-A6C34878D82A}">
                    <a16:rowId xmlns:a16="http://schemas.microsoft.com/office/drawing/2014/main" val="3394854665"/>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Odd Lot</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A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-52%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1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-2%</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F81"/>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5%</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B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591043377"/>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Aptos" panose="020B0004020202020204" pitchFamily="34" charset="0"/>
                        </a:rPr>
                        <a:t>Is Dark</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64%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F7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-24%</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977"/>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-9%</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D7E"/>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Aptos" panose="020B0004020202020204" pitchFamily="34" charset="0"/>
                        </a:rPr>
                        <a:t>14%</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7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3%</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Aptos" panose="020B0004020202020204" pitchFamily="34" charset="0"/>
                        </a:rPr>
                        <a:t>100%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667596075"/>
                  </a:ext>
                </a:extLst>
              </a:tr>
            </a:tbl>
          </a:graphicData>
        </a:graphic>
      </p:graphicFrame>
      <p:graphicFrame>
        <p:nvGraphicFramePr>
          <p:cNvPr id="7" name="Table 6">
            <a:extLst>
              <a:ext uri="{FF2B5EF4-FFF2-40B4-BE49-F238E27FC236}">
                <a16:creationId xmlns:a16="http://schemas.microsoft.com/office/drawing/2014/main" id="{06556551-AB30-F122-353B-4549E88CDC4D}"/>
              </a:ext>
            </a:extLst>
          </p:cNvPr>
          <p:cNvGraphicFramePr>
            <a:graphicFrameLocks noGrp="1"/>
          </p:cNvGraphicFramePr>
          <p:nvPr>
            <p:extLst>
              <p:ext uri="{D42A27DB-BD31-4B8C-83A1-F6EECF244321}">
                <p14:modId xmlns:p14="http://schemas.microsoft.com/office/powerpoint/2010/main" val="1260128788"/>
              </p:ext>
            </p:extLst>
          </p:nvPr>
        </p:nvGraphicFramePr>
        <p:xfrm>
          <a:off x="304800" y="4372927"/>
          <a:ext cx="8470704" cy="1447800"/>
        </p:xfrm>
        <a:graphic>
          <a:graphicData uri="http://schemas.openxmlformats.org/drawingml/2006/table">
            <a:tbl>
              <a:tblPr firstRow="1" firstCol="1" bandRow="1"/>
              <a:tblGrid>
                <a:gridCol w="1058838">
                  <a:extLst>
                    <a:ext uri="{9D8B030D-6E8A-4147-A177-3AD203B41FA5}">
                      <a16:colId xmlns:a16="http://schemas.microsoft.com/office/drawing/2014/main" val="2233466822"/>
                    </a:ext>
                  </a:extLst>
                </a:gridCol>
                <a:gridCol w="1058838">
                  <a:extLst>
                    <a:ext uri="{9D8B030D-6E8A-4147-A177-3AD203B41FA5}">
                      <a16:colId xmlns:a16="http://schemas.microsoft.com/office/drawing/2014/main" val="1500892083"/>
                    </a:ext>
                  </a:extLst>
                </a:gridCol>
                <a:gridCol w="1058838">
                  <a:extLst>
                    <a:ext uri="{9D8B030D-6E8A-4147-A177-3AD203B41FA5}">
                      <a16:colId xmlns:a16="http://schemas.microsoft.com/office/drawing/2014/main" val="1147769363"/>
                    </a:ext>
                  </a:extLst>
                </a:gridCol>
                <a:gridCol w="1058838">
                  <a:extLst>
                    <a:ext uri="{9D8B030D-6E8A-4147-A177-3AD203B41FA5}">
                      <a16:colId xmlns:a16="http://schemas.microsoft.com/office/drawing/2014/main" val="612483339"/>
                    </a:ext>
                  </a:extLst>
                </a:gridCol>
                <a:gridCol w="1058838">
                  <a:extLst>
                    <a:ext uri="{9D8B030D-6E8A-4147-A177-3AD203B41FA5}">
                      <a16:colId xmlns:a16="http://schemas.microsoft.com/office/drawing/2014/main" val="318001456"/>
                    </a:ext>
                  </a:extLst>
                </a:gridCol>
                <a:gridCol w="1058838">
                  <a:extLst>
                    <a:ext uri="{9D8B030D-6E8A-4147-A177-3AD203B41FA5}">
                      <a16:colId xmlns:a16="http://schemas.microsoft.com/office/drawing/2014/main" val="802404883"/>
                    </a:ext>
                  </a:extLst>
                </a:gridCol>
                <a:gridCol w="1058838">
                  <a:extLst>
                    <a:ext uri="{9D8B030D-6E8A-4147-A177-3AD203B41FA5}">
                      <a16:colId xmlns:a16="http://schemas.microsoft.com/office/drawing/2014/main" val="1522262160"/>
                    </a:ext>
                  </a:extLst>
                </a:gridCol>
                <a:gridCol w="1058838">
                  <a:extLst>
                    <a:ext uri="{9D8B030D-6E8A-4147-A177-3AD203B41FA5}">
                      <a16:colId xmlns:a16="http://schemas.microsoft.com/office/drawing/2014/main" val="2332220084"/>
                    </a:ext>
                  </a:extLst>
                </a:gridCol>
              </a:tblGrid>
              <a:tr h="180975">
                <a:tc>
                  <a:txBody>
                    <a:bodyPr/>
                    <a:lstStyle/>
                    <a:p>
                      <a:pPr marL="0" marR="0" algn="ctr">
                        <a:buNone/>
                      </a:pPr>
                      <a:r>
                        <a:rPr lang="en-US" sz="1050" b="1" dirty="0">
                          <a:solidFill>
                            <a:schemeClr val="accent1"/>
                          </a:solidFill>
                          <a:effectLst/>
                          <a:latin typeface="+mn-lt"/>
                          <a:ea typeface="Aptos" panose="020B0004020202020204" pitchFamily="34" charset="0"/>
                          <a:cs typeface="Segoe UI" panose="020B0502040204020203" pitchFamily="34" charset="0"/>
                        </a:rPr>
                        <a:t> </a:t>
                      </a:r>
                      <a:r>
                        <a:rPr lang="en-US" sz="1100" b="1" dirty="0">
                          <a:solidFill>
                            <a:schemeClr val="accent1"/>
                          </a:solidFill>
                          <a:effectLst/>
                          <a:latin typeface="+mn-lt"/>
                          <a:ea typeface="Aptos" panose="020B0004020202020204" pitchFamily="34" charset="0"/>
                          <a:cs typeface="Segoe UI" panose="020B0502040204020203" pitchFamily="34" charset="0"/>
                        </a:rPr>
                        <a:t>VOD.L </a:t>
                      </a:r>
                      <a:endParaRPr lang="en-US" sz="1050" b="1" dirty="0">
                        <a:solidFill>
                          <a:schemeClr val="accent1"/>
                        </a:solidFill>
                        <a:effectLst/>
                        <a:latin typeface="+mn-lt"/>
                        <a:ea typeface="Aptos" panose="020B0004020202020204" pitchFamily="34" charset="0"/>
                        <a:cs typeface="Segoe UI" panose="020B0502040204020203"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avg delta</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Trade Size</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Touch Size</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hl ret</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Spread</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Is Periodic</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Is Dark</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2490972"/>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avg delta</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87A"/>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977"/>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-26%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15%</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984"/>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32%</a:t>
                      </a:r>
                      <a:endParaRPr lang="en-US" sz="11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984"/>
                    </a:solidFill>
                  </a:tcPr>
                </a:tc>
                <a:extLst>
                  <a:ext uri="{0D108BD9-81ED-4DB2-BD59-A6C34878D82A}">
                    <a16:rowId xmlns:a16="http://schemas.microsoft.com/office/drawing/2014/main" val="1461533142"/>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Trade Size</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87A"/>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12%</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5%</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680"/>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27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5%</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583"/>
                    </a:solidFill>
                  </a:tcPr>
                </a:tc>
                <a:extLst>
                  <a:ext uri="{0D108BD9-81ED-4DB2-BD59-A6C34878D82A}">
                    <a16:rowId xmlns:a16="http://schemas.microsoft.com/office/drawing/2014/main" val="29102025"/>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Touch Size</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977"/>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12%</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F6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4%</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7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11%</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A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C47C"/>
                    </a:solidFill>
                  </a:tcPr>
                </a:tc>
                <a:extLst>
                  <a:ext uri="{0D108BD9-81ED-4DB2-BD59-A6C34878D82A}">
                    <a16:rowId xmlns:a16="http://schemas.microsoft.com/office/drawing/2014/main" val="3718241321"/>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Log hl ret</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-26%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5%</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F6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6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-13%</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27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-3%</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C27C"/>
                    </a:solidFill>
                  </a:tcPr>
                </a:tc>
                <a:extLst>
                  <a:ext uri="{0D108BD9-81ED-4DB2-BD59-A6C34878D82A}">
                    <a16:rowId xmlns:a16="http://schemas.microsoft.com/office/drawing/2014/main" val="1463645723"/>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Spread</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15%</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9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680"/>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4%</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7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16%</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6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18%</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6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7%</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84"/>
                    </a:solidFill>
                  </a:tcPr>
                </a:tc>
                <a:extLst>
                  <a:ext uri="{0D108BD9-81ED-4DB2-BD59-A6C34878D82A}">
                    <a16:rowId xmlns:a16="http://schemas.microsoft.com/office/drawing/2014/main" val="1293008657"/>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Is Periodic</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32%</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8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27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11%</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A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-13%</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272"/>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18%</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6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-12%</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276"/>
                    </a:solidFill>
                  </a:tcPr>
                </a:tc>
                <a:extLst>
                  <a:ext uri="{0D108BD9-81ED-4DB2-BD59-A6C34878D82A}">
                    <a16:rowId xmlns:a16="http://schemas.microsoft.com/office/drawing/2014/main" val="4216834980"/>
                  </a:ext>
                </a:extLst>
              </a:tr>
              <a:tr h="180975">
                <a:tc>
                  <a:txBody>
                    <a:bodyPr/>
                    <a:lstStyle/>
                    <a:p>
                      <a:pPr marL="0" marR="0" algn="ctr">
                        <a:buNone/>
                      </a:pPr>
                      <a:r>
                        <a:rPr lang="en-US" sz="900" b="1"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Is Dark</a:t>
                      </a:r>
                      <a:endParaRPr lang="en-US" sz="9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0%</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9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5%</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583"/>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C47C"/>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-3%</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C27C"/>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7%</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84"/>
                    </a:solidFill>
                  </a:tcPr>
                </a:tc>
                <a:tc>
                  <a:txBody>
                    <a:bodyPr/>
                    <a:lstStyle/>
                    <a:p>
                      <a:pPr marL="0" marR="0" algn="ctr">
                        <a:buNone/>
                      </a:pPr>
                      <a:r>
                        <a:rPr lang="en-US" sz="900">
                          <a:solidFill>
                            <a:srgbClr val="0F1632"/>
                          </a:solidFill>
                          <a:effectLst/>
                          <a:latin typeface="Segoe UI" panose="020B0502040204020203" pitchFamily="34" charset="0"/>
                          <a:ea typeface="Aptos" panose="020B0004020202020204" pitchFamily="34" charset="0"/>
                          <a:cs typeface="Segoe UI" panose="020B0502040204020203" pitchFamily="34" charset="0"/>
                        </a:rPr>
                        <a:t>-12%</a:t>
                      </a:r>
                      <a:endParaRPr lang="en-US" sz="110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276"/>
                    </a:solidFill>
                  </a:tcPr>
                </a:tc>
                <a:tc>
                  <a:txBody>
                    <a:bodyPr/>
                    <a:lstStyle/>
                    <a:p>
                      <a:pPr marL="0" marR="0" algn="ctr">
                        <a:buNone/>
                      </a:pPr>
                      <a:r>
                        <a:rPr lang="en-US" sz="900" dirty="0">
                          <a:solidFill>
                            <a:srgbClr val="0F1632"/>
                          </a:solidFill>
                          <a:effectLst/>
                          <a:latin typeface="Segoe UI" panose="020B0502040204020203" pitchFamily="34" charset="0"/>
                          <a:ea typeface="Aptos" panose="020B0004020202020204" pitchFamily="34" charset="0"/>
                          <a:cs typeface="Segoe UI" panose="020B0502040204020203" pitchFamily="34" charset="0"/>
                        </a:rPr>
                        <a:t>100%</a:t>
                      </a:r>
                      <a:endParaRPr lang="en-US" sz="1100" dirty="0">
                        <a:effectLst/>
                        <a:latin typeface="Segoe UI" panose="020B0502040204020203" pitchFamily="34" charset="0"/>
                        <a:ea typeface="Aptos" panose="020B000402020202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698204366"/>
                  </a:ext>
                </a:extLst>
              </a:tr>
            </a:tbl>
          </a:graphicData>
        </a:graphic>
      </p:graphicFrame>
    </p:spTree>
    <p:custDataLst>
      <p:tags r:id="rId1"/>
    </p:custDataLst>
    <p:extLst>
      <p:ext uri="{BB962C8B-B14F-4D97-AF65-F5344CB8AC3E}">
        <p14:creationId xmlns:p14="http://schemas.microsoft.com/office/powerpoint/2010/main" val="61711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1049">
            <a:extLst>
              <a:ext uri="{FF2B5EF4-FFF2-40B4-BE49-F238E27FC236}">
                <a16:creationId xmlns:a16="http://schemas.microsoft.com/office/drawing/2014/main" id="{0A90089C-865D-3204-B02C-8163AE375CE1}"/>
              </a:ext>
            </a:extLst>
          </p:cNvPr>
          <p:cNvSpPr/>
          <p:nvPr/>
        </p:nvSpPr>
        <p:spPr>
          <a:xfrm>
            <a:off x="656321" y="929248"/>
            <a:ext cx="7831357" cy="5319081"/>
          </a:xfrm>
          <a:prstGeom prst="rect">
            <a:avLst/>
          </a:prstGeom>
          <a:solidFill>
            <a:srgbClr val="F2F2F2"/>
          </a:solidFill>
          <a:ln w="9525">
            <a:prstDash val="sysDash"/>
          </a:ln>
        </p:spPr>
        <p:style>
          <a:lnRef idx="2">
            <a:schemeClr val="accent4"/>
          </a:lnRef>
          <a:fillRef idx="1">
            <a:schemeClr val="lt1"/>
          </a:fillRef>
          <a:effectRef idx="0">
            <a:schemeClr val="accent4"/>
          </a:effectRef>
          <a:fontRef idx="minor">
            <a:schemeClr val="dk1"/>
          </a:fontRef>
        </p:style>
        <p:txBody>
          <a:bodyPr lIns="144000" tIns="144000" rIns="144000" bIns="144000" rtlCol="0" anchor="t"/>
          <a:lstStyle/>
          <a:p>
            <a:pPr algn="l"/>
            <a:endParaRPr lang="en-US" sz="1200" dirty="0"/>
          </a:p>
        </p:txBody>
      </p:sp>
      <p:sp>
        <p:nvSpPr>
          <p:cNvPr id="19" name="Slide Number Placeholder 5">
            <a:extLst>
              <a:ext uri="{FF2B5EF4-FFF2-40B4-BE49-F238E27FC236}">
                <a16:creationId xmlns:a16="http://schemas.microsoft.com/office/drawing/2014/main" id="{68842154-9B71-C89E-C9C0-FE307245AD0E}"/>
              </a:ext>
            </a:extLst>
          </p:cNvPr>
          <p:cNvSpPr>
            <a:spLocks noGrp="1"/>
          </p:cNvSpPr>
          <p:nvPr>
            <p:ph type="sldNum" sz="quarter" idx="12"/>
          </p:nvPr>
        </p:nvSpPr>
        <p:spPr>
          <a:xfrm>
            <a:off x="8689897" y="6895911"/>
            <a:ext cx="197136" cy="365125"/>
          </a:xfrm>
        </p:spPr>
        <p:txBody>
          <a:bodyPr/>
          <a:lstStyle/>
          <a:p>
            <a:pPr>
              <a:spcAft>
                <a:spcPts val="600"/>
              </a:spcAft>
            </a:pPr>
            <a:fld id="{332C3882-8AEC-4285-98B7-7208BE65C19E}" type="slidenum">
              <a:rPr lang="en-AU" smtClean="0"/>
              <a:pPr>
                <a:spcAft>
                  <a:spcPts val="600"/>
                </a:spcAft>
              </a:pPr>
              <a:t>24</a:t>
            </a:fld>
            <a:endParaRPr lang="en-AU"/>
          </a:p>
        </p:txBody>
      </p:sp>
      <p:sp>
        <p:nvSpPr>
          <p:cNvPr id="1052" name="Title 1">
            <a:extLst>
              <a:ext uri="{FF2B5EF4-FFF2-40B4-BE49-F238E27FC236}">
                <a16:creationId xmlns:a16="http://schemas.microsoft.com/office/drawing/2014/main" id="{19BAFCE3-6AF3-BE7C-3380-10B2C182D29E}"/>
              </a:ext>
            </a:extLst>
          </p:cNvPr>
          <p:cNvSpPr txBox="1">
            <a:spLocks/>
          </p:cNvSpPr>
          <p:nvPr/>
        </p:nvSpPr>
        <p:spPr>
          <a:xfrm>
            <a:off x="686286" y="331094"/>
            <a:ext cx="7077488" cy="486694"/>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r>
              <a:rPr lang="en-US" sz="2400" dirty="0"/>
              <a:t>More General Lenses</a:t>
            </a:r>
            <a:endParaRPr lang="en-US" sz="2000" dirty="0"/>
          </a:p>
        </p:txBody>
      </p:sp>
      <p:grpSp>
        <p:nvGrpSpPr>
          <p:cNvPr id="1092" name="Group 1091">
            <a:extLst>
              <a:ext uri="{FF2B5EF4-FFF2-40B4-BE49-F238E27FC236}">
                <a16:creationId xmlns:a16="http://schemas.microsoft.com/office/drawing/2014/main" id="{5ABE5DAF-F84C-C93B-8097-465A2633F713}"/>
              </a:ext>
            </a:extLst>
          </p:cNvPr>
          <p:cNvGrpSpPr/>
          <p:nvPr/>
        </p:nvGrpSpPr>
        <p:grpSpPr>
          <a:xfrm>
            <a:off x="938058" y="1824493"/>
            <a:ext cx="4451713" cy="2874384"/>
            <a:chOff x="1525244" y="1711504"/>
            <a:chExt cx="4451713" cy="2874384"/>
          </a:xfrm>
        </p:grpSpPr>
        <p:sp>
          <p:nvSpPr>
            <p:cNvPr id="1082" name="Right Brace 1081">
              <a:extLst>
                <a:ext uri="{FF2B5EF4-FFF2-40B4-BE49-F238E27FC236}">
                  <a16:creationId xmlns:a16="http://schemas.microsoft.com/office/drawing/2014/main" id="{DF601228-5592-0143-B9AE-E9BBBA2AAC6A}"/>
                </a:ext>
              </a:extLst>
            </p:cNvPr>
            <p:cNvSpPr/>
            <p:nvPr/>
          </p:nvSpPr>
          <p:spPr>
            <a:xfrm flipH="1">
              <a:off x="3056566" y="2989485"/>
              <a:ext cx="200768" cy="140345"/>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3" name="Right Brace 1082">
              <a:extLst>
                <a:ext uri="{FF2B5EF4-FFF2-40B4-BE49-F238E27FC236}">
                  <a16:creationId xmlns:a16="http://schemas.microsoft.com/office/drawing/2014/main" id="{2802C55B-4C61-3825-1397-3FEA1C701573}"/>
                </a:ext>
              </a:extLst>
            </p:cNvPr>
            <p:cNvSpPr/>
            <p:nvPr/>
          </p:nvSpPr>
          <p:spPr>
            <a:xfrm flipH="1">
              <a:off x="1754575" y="2717348"/>
              <a:ext cx="380073" cy="97971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91" name="Group 1090">
              <a:extLst>
                <a:ext uri="{FF2B5EF4-FFF2-40B4-BE49-F238E27FC236}">
                  <a16:creationId xmlns:a16="http://schemas.microsoft.com/office/drawing/2014/main" id="{A0A965A7-E89A-602A-D0D7-619B3462F4D8}"/>
                </a:ext>
              </a:extLst>
            </p:cNvPr>
            <p:cNvGrpSpPr/>
            <p:nvPr/>
          </p:nvGrpSpPr>
          <p:grpSpPr>
            <a:xfrm>
              <a:off x="1525244" y="1711504"/>
              <a:ext cx="4451713" cy="2874384"/>
              <a:chOff x="1525244" y="1711504"/>
              <a:chExt cx="4451713" cy="2874384"/>
            </a:xfrm>
          </p:grpSpPr>
          <p:sp>
            <p:nvSpPr>
              <p:cNvPr id="1084" name="TextBox 1083">
                <a:extLst>
                  <a:ext uri="{FF2B5EF4-FFF2-40B4-BE49-F238E27FC236}">
                    <a16:creationId xmlns:a16="http://schemas.microsoft.com/office/drawing/2014/main" id="{F235C503-F9B9-50E3-03AD-FAA2AB809109}"/>
                  </a:ext>
                </a:extLst>
              </p:cNvPr>
              <p:cNvSpPr txBox="1"/>
              <p:nvPr/>
            </p:nvSpPr>
            <p:spPr>
              <a:xfrm>
                <a:off x="1678966" y="4300419"/>
                <a:ext cx="982762" cy="167595"/>
              </a:xfrm>
              <a:prstGeom prst="rect">
                <a:avLst/>
              </a:prstGeom>
              <a:noFill/>
            </p:spPr>
            <p:txBody>
              <a:bodyPr wrap="square" lIns="0" tIns="0" rIns="0" bIns="0" rtlCol="0">
                <a:noAutofit/>
              </a:bodyPr>
              <a:lstStyle/>
              <a:p>
                <a:pPr algn="l">
                  <a:spcBef>
                    <a:spcPts val="500"/>
                  </a:spcBef>
                  <a:spcAft>
                    <a:spcPts val="500"/>
                  </a:spcAft>
                </a:pPr>
                <a:r>
                  <a:rPr lang="en-US" sz="1000" dirty="0"/>
                  <a:t>large dispersion</a:t>
                </a:r>
              </a:p>
            </p:txBody>
          </p:sp>
          <p:sp>
            <p:nvSpPr>
              <p:cNvPr id="1085" name="TextBox 1084">
                <a:extLst>
                  <a:ext uri="{FF2B5EF4-FFF2-40B4-BE49-F238E27FC236}">
                    <a16:creationId xmlns:a16="http://schemas.microsoft.com/office/drawing/2014/main" id="{BEE4B56A-6BC6-24A2-5B06-F76B2D906749}"/>
                  </a:ext>
                </a:extLst>
              </p:cNvPr>
              <p:cNvSpPr txBox="1"/>
              <p:nvPr/>
            </p:nvSpPr>
            <p:spPr>
              <a:xfrm>
                <a:off x="4058726" y="4294424"/>
                <a:ext cx="982762" cy="167595"/>
              </a:xfrm>
              <a:prstGeom prst="rect">
                <a:avLst/>
              </a:prstGeom>
              <a:noFill/>
            </p:spPr>
            <p:txBody>
              <a:bodyPr wrap="square" lIns="0" tIns="0" rIns="0" bIns="0" rtlCol="0">
                <a:noAutofit/>
              </a:bodyPr>
              <a:lstStyle/>
              <a:p>
                <a:pPr algn="l">
                  <a:spcBef>
                    <a:spcPts val="500"/>
                  </a:spcBef>
                  <a:spcAft>
                    <a:spcPts val="500"/>
                  </a:spcAft>
                </a:pPr>
                <a:r>
                  <a:rPr lang="en-US" sz="1000" dirty="0"/>
                  <a:t>large dispersion</a:t>
                </a:r>
              </a:p>
            </p:txBody>
          </p:sp>
          <p:sp>
            <p:nvSpPr>
              <p:cNvPr id="1086" name="TextBox 1085">
                <a:extLst>
                  <a:ext uri="{FF2B5EF4-FFF2-40B4-BE49-F238E27FC236}">
                    <a16:creationId xmlns:a16="http://schemas.microsoft.com/office/drawing/2014/main" id="{408EA0E0-FB5B-1258-285A-7ACC9A644200}"/>
                  </a:ext>
                </a:extLst>
              </p:cNvPr>
              <p:cNvSpPr txBox="1"/>
              <p:nvPr/>
            </p:nvSpPr>
            <p:spPr>
              <a:xfrm>
                <a:off x="2891606" y="4290111"/>
                <a:ext cx="982762" cy="167595"/>
              </a:xfrm>
              <a:prstGeom prst="rect">
                <a:avLst/>
              </a:prstGeom>
              <a:noFill/>
            </p:spPr>
            <p:txBody>
              <a:bodyPr wrap="square" lIns="0" tIns="0" rIns="0" bIns="0" rtlCol="0">
                <a:noAutofit/>
              </a:bodyPr>
              <a:lstStyle/>
              <a:p>
                <a:pPr algn="l">
                  <a:spcBef>
                    <a:spcPts val="500"/>
                  </a:spcBef>
                  <a:spcAft>
                    <a:spcPts val="500"/>
                  </a:spcAft>
                </a:pPr>
                <a:r>
                  <a:rPr lang="en-US" sz="1000" dirty="0"/>
                  <a:t>good model fit</a:t>
                </a:r>
              </a:p>
            </p:txBody>
          </p:sp>
          <p:grpSp>
            <p:nvGrpSpPr>
              <p:cNvPr id="1088" name="Group 1087">
                <a:extLst>
                  <a:ext uri="{FF2B5EF4-FFF2-40B4-BE49-F238E27FC236}">
                    <a16:creationId xmlns:a16="http://schemas.microsoft.com/office/drawing/2014/main" id="{DB02E0CD-10C4-D6A8-D387-5F3DEEF4E054}"/>
                  </a:ext>
                </a:extLst>
              </p:cNvPr>
              <p:cNvGrpSpPr/>
              <p:nvPr/>
            </p:nvGrpSpPr>
            <p:grpSpPr>
              <a:xfrm>
                <a:off x="1525244" y="1711504"/>
                <a:ext cx="4451713" cy="2874384"/>
                <a:chOff x="1525244" y="1711504"/>
                <a:chExt cx="4451713" cy="2874384"/>
              </a:xfrm>
            </p:grpSpPr>
            <p:grpSp>
              <p:nvGrpSpPr>
                <p:cNvPr id="1081" name="Group 1080">
                  <a:extLst>
                    <a:ext uri="{FF2B5EF4-FFF2-40B4-BE49-F238E27FC236}">
                      <a16:creationId xmlns:a16="http://schemas.microsoft.com/office/drawing/2014/main" id="{E35D2042-764F-8931-FA03-A41EDFF730F9}"/>
                    </a:ext>
                  </a:extLst>
                </p:cNvPr>
                <p:cNvGrpSpPr/>
                <p:nvPr/>
              </p:nvGrpSpPr>
              <p:grpSpPr>
                <a:xfrm>
                  <a:off x="1525244" y="1711504"/>
                  <a:ext cx="4451713" cy="2874384"/>
                  <a:chOff x="2331002" y="1928787"/>
                  <a:chExt cx="4451713" cy="2874384"/>
                </a:xfrm>
              </p:grpSpPr>
              <p:grpSp>
                <p:nvGrpSpPr>
                  <p:cNvPr id="1064" name="Group 1063">
                    <a:extLst>
                      <a:ext uri="{FF2B5EF4-FFF2-40B4-BE49-F238E27FC236}">
                        <a16:creationId xmlns:a16="http://schemas.microsoft.com/office/drawing/2014/main" id="{27CF1F37-F27D-EC7B-10D1-4696011ED8B2}"/>
                      </a:ext>
                    </a:extLst>
                  </p:cNvPr>
                  <p:cNvGrpSpPr/>
                  <p:nvPr/>
                </p:nvGrpSpPr>
                <p:grpSpPr>
                  <a:xfrm>
                    <a:off x="2467562" y="2089626"/>
                    <a:ext cx="3325368" cy="2713545"/>
                    <a:chOff x="2467562" y="2089626"/>
                    <a:chExt cx="3325368" cy="2713545"/>
                  </a:xfrm>
                </p:grpSpPr>
                <p:cxnSp>
                  <p:nvCxnSpPr>
                    <p:cNvPr id="8" name="Straight Connector 7">
                      <a:extLst>
                        <a:ext uri="{FF2B5EF4-FFF2-40B4-BE49-F238E27FC236}">
                          <a16:creationId xmlns:a16="http://schemas.microsoft.com/office/drawing/2014/main" id="{5E9F675C-DD0F-090E-A607-7F72A5E63743}"/>
                        </a:ext>
                      </a:extLst>
                    </p:cNvPr>
                    <p:cNvCxnSpPr>
                      <a:cxnSpLocks/>
                    </p:cNvCxnSpPr>
                    <p:nvPr/>
                  </p:nvCxnSpPr>
                  <p:spPr>
                    <a:xfrm>
                      <a:off x="2467562" y="2181307"/>
                      <a:ext cx="0" cy="214122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E47187D-933A-316E-8654-8D3167E2DB2B}"/>
                        </a:ext>
                      </a:extLst>
                    </p:cNvPr>
                    <p:cNvCxnSpPr>
                      <a:cxnSpLocks/>
                    </p:cNvCxnSpPr>
                    <p:nvPr/>
                  </p:nvCxnSpPr>
                  <p:spPr>
                    <a:xfrm flipH="1">
                      <a:off x="2467562" y="4322527"/>
                      <a:ext cx="3325368"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01F7BCD7-027C-580E-CBBD-EC397699C744}"/>
                        </a:ext>
                      </a:extLst>
                    </p:cNvPr>
                    <p:cNvSpPr/>
                    <p:nvPr/>
                  </p:nvSpPr>
                  <p:spPr>
                    <a:xfrm>
                      <a:off x="2740358" y="371622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0" name="Oval 19">
                      <a:extLst>
                        <a:ext uri="{FF2B5EF4-FFF2-40B4-BE49-F238E27FC236}">
                          <a16:creationId xmlns:a16="http://schemas.microsoft.com/office/drawing/2014/main" id="{73637CD2-DF96-1720-5B95-B265589FA162}"/>
                        </a:ext>
                      </a:extLst>
                    </p:cNvPr>
                    <p:cNvSpPr/>
                    <p:nvPr/>
                  </p:nvSpPr>
                  <p:spPr>
                    <a:xfrm>
                      <a:off x="2951813" y="416111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1" name="Oval 20">
                      <a:extLst>
                        <a:ext uri="{FF2B5EF4-FFF2-40B4-BE49-F238E27FC236}">
                          <a16:creationId xmlns:a16="http://schemas.microsoft.com/office/drawing/2014/main" id="{E5BA2890-C875-BB00-1777-DCBCC42CADAC}"/>
                        </a:ext>
                      </a:extLst>
                    </p:cNvPr>
                    <p:cNvSpPr/>
                    <p:nvPr/>
                  </p:nvSpPr>
                  <p:spPr>
                    <a:xfrm>
                      <a:off x="2810462" y="3328371"/>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2" name="Oval 21">
                      <a:extLst>
                        <a:ext uri="{FF2B5EF4-FFF2-40B4-BE49-F238E27FC236}">
                          <a16:creationId xmlns:a16="http://schemas.microsoft.com/office/drawing/2014/main" id="{0C15CB2C-B796-403C-72E3-FF8A43D0C3F2}"/>
                        </a:ext>
                      </a:extLst>
                    </p:cNvPr>
                    <p:cNvSpPr/>
                    <p:nvPr/>
                  </p:nvSpPr>
                  <p:spPr>
                    <a:xfrm>
                      <a:off x="2951813" y="2911772"/>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3" name="Oval 22">
                      <a:extLst>
                        <a:ext uri="{FF2B5EF4-FFF2-40B4-BE49-F238E27FC236}">
                          <a16:creationId xmlns:a16="http://schemas.microsoft.com/office/drawing/2014/main" id="{F77CE42E-75C4-B581-492F-483E239177B4}"/>
                        </a:ext>
                      </a:extLst>
                    </p:cNvPr>
                    <p:cNvSpPr/>
                    <p:nvPr/>
                  </p:nvSpPr>
                  <p:spPr>
                    <a:xfrm>
                      <a:off x="3268043" y="4195908"/>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4" name="Oval 23">
                      <a:extLst>
                        <a:ext uri="{FF2B5EF4-FFF2-40B4-BE49-F238E27FC236}">
                          <a16:creationId xmlns:a16="http://schemas.microsoft.com/office/drawing/2014/main" id="{7EBEE1A1-5802-A5DE-5AA1-DE0808F63308}"/>
                        </a:ext>
                      </a:extLst>
                    </p:cNvPr>
                    <p:cNvSpPr/>
                    <p:nvPr/>
                  </p:nvSpPr>
                  <p:spPr>
                    <a:xfrm>
                      <a:off x="2892758" y="386862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6" name="Oval 25">
                      <a:extLst>
                        <a:ext uri="{FF2B5EF4-FFF2-40B4-BE49-F238E27FC236}">
                          <a16:creationId xmlns:a16="http://schemas.microsoft.com/office/drawing/2014/main" id="{99B69B40-9637-1789-8B54-C697F7E84333}"/>
                        </a:ext>
                      </a:extLst>
                    </p:cNvPr>
                    <p:cNvSpPr/>
                    <p:nvPr/>
                  </p:nvSpPr>
                  <p:spPr>
                    <a:xfrm>
                      <a:off x="3045158" y="402102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7" name="Oval 26">
                      <a:extLst>
                        <a:ext uri="{FF2B5EF4-FFF2-40B4-BE49-F238E27FC236}">
                          <a16:creationId xmlns:a16="http://schemas.microsoft.com/office/drawing/2014/main" id="{A8AF6DC6-FD96-7179-0B9A-64DA49317962}"/>
                        </a:ext>
                      </a:extLst>
                    </p:cNvPr>
                    <p:cNvSpPr/>
                    <p:nvPr/>
                  </p:nvSpPr>
                  <p:spPr>
                    <a:xfrm>
                      <a:off x="3072971" y="363240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29" name="Oval 28">
                      <a:extLst>
                        <a:ext uri="{FF2B5EF4-FFF2-40B4-BE49-F238E27FC236}">
                          <a16:creationId xmlns:a16="http://schemas.microsoft.com/office/drawing/2014/main" id="{9C87E991-6526-5EB0-2E59-16319455ACDC}"/>
                        </a:ext>
                      </a:extLst>
                    </p:cNvPr>
                    <p:cNvSpPr/>
                    <p:nvPr/>
                  </p:nvSpPr>
                  <p:spPr>
                    <a:xfrm>
                      <a:off x="3232991" y="336316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0" name="Oval 29">
                      <a:extLst>
                        <a:ext uri="{FF2B5EF4-FFF2-40B4-BE49-F238E27FC236}">
                          <a16:creationId xmlns:a16="http://schemas.microsoft.com/office/drawing/2014/main" id="{0375E8A6-A86A-D048-DC52-EC06494998F1}"/>
                        </a:ext>
                      </a:extLst>
                    </p:cNvPr>
                    <p:cNvSpPr/>
                    <p:nvPr/>
                  </p:nvSpPr>
                  <p:spPr>
                    <a:xfrm>
                      <a:off x="3349958" y="3949782"/>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1" name="Oval 30">
                      <a:extLst>
                        <a:ext uri="{FF2B5EF4-FFF2-40B4-BE49-F238E27FC236}">
                          <a16:creationId xmlns:a16="http://schemas.microsoft.com/office/drawing/2014/main" id="{58707C21-7EA9-DBFA-FE8F-D3B812BABA3E}"/>
                        </a:ext>
                      </a:extLst>
                    </p:cNvPr>
                    <p:cNvSpPr/>
                    <p:nvPr/>
                  </p:nvSpPr>
                  <p:spPr>
                    <a:xfrm>
                      <a:off x="3585416" y="343276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2" name="Oval 31">
                      <a:extLst>
                        <a:ext uri="{FF2B5EF4-FFF2-40B4-BE49-F238E27FC236}">
                          <a16:creationId xmlns:a16="http://schemas.microsoft.com/office/drawing/2014/main" id="{12DEE977-B36E-F798-DF81-8E65D09D0225}"/>
                        </a:ext>
                      </a:extLst>
                    </p:cNvPr>
                    <p:cNvSpPr/>
                    <p:nvPr/>
                  </p:nvSpPr>
                  <p:spPr>
                    <a:xfrm>
                      <a:off x="3867737" y="3422846"/>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3" name="Oval 32">
                      <a:extLst>
                        <a:ext uri="{FF2B5EF4-FFF2-40B4-BE49-F238E27FC236}">
                          <a16:creationId xmlns:a16="http://schemas.microsoft.com/office/drawing/2014/main" id="{32BFCA49-5ED2-E608-FFFE-DF2E5A707F1B}"/>
                        </a:ext>
                      </a:extLst>
                    </p:cNvPr>
                    <p:cNvSpPr/>
                    <p:nvPr/>
                  </p:nvSpPr>
                  <p:spPr>
                    <a:xfrm>
                      <a:off x="3848689" y="333548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4" name="Oval 33">
                      <a:extLst>
                        <a:ext uri="{FF2B5EF4-FFF2-40B4-BE49-F238E27FC236}">
                          <a16:creationId xmlns:a16="http://schemas.microsoft.com/office/drawing/2014/main" id="{D2BBF351-1797-550D-6B21-6EB48A2DB247}"/>
                        </a:ext>
                      </a:extLst>
                    </p:cNvPr>
                    <p:cNvSpPr/>
                    <p:nvPr/>
                  </p:nvSpPr>
                  <p:spPr>
                    <a:xfrm>
                      <a:off x="4137485" y="3328371"/>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5" name="Oval 34">
                      <a:extLst>
                        <a:ext uri="{FF2B5EF4-FFF2-40B4-BE49-F238E27FC236}">
                          <a16:creationId xmlns:a16="http://schemas.microsoft.com/office/drawing/2014/main" id="{ABCF1081-26B4-F497-22AD-848D4CEB1CFE}"/>
                        </a:ext>
                      </a:extLst>
                    </p:cNvPr>
                    <p:cNvSpPr/>
                    <p:nvPr/>
                  </p:nvSpPr>
                  <p:spPr>
                    <a:xfrm>
                      <a:off x="3550364" y="363240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6" name="Oval 35">
                      <a:extLst>
                        <a:ext uri="{FF2B5EF4-FFF2-40B4-BE49-F238E27FC236}">
                          <a16:creationId xmlns:a16="http://schemas.microsoft.com/office/drawing/2014/main" id="{C51DCBF7-9F22-36AE-7074-7A826C3AB099}"/>
                        </a:ext>
                      </a:extLst>
                    </p:cNvPr>
                    <p:cNvSpPr/>
                    <p:nvPr/>
                  </p:nvSpPr>
                  <p:spPr>
                    <a:xfrm>
                      <a:off x="4271216" y="3405818"/>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8" name="Oval 37">
                      <a:extLst>
                        <a:ext uri="{FF2B5EF4-FFF2-40B4-BE49-F238E27FC236}">
                          <a16:creationId xmlns:a16="http://schemas.microsoft.com/office/drawing/2014/main" id="{A32D71C0-4200-59E3-6C3E-3C55A4882A66}"/>
                        </a:ext>
                      </a:extLst>
                    </p:cNvPr>
                    <p:cNvSpPr/>
                    <p:nvPr/>
                  </p:nvSpPr>
                  <p:spPr>
                    <a:xfrm>
                      <a:off x="4025090" y="3176826"/>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39" name="Oval 38">
                      <a:extLst>
                        <a:ext uri="{FF2B5EF4-FFF2-40B4-BE49-F238E27FC236}">
                          <a16:creationId xmlns:a16="http://schemas.microsoft.com/office/drawing/2014/main" id="{D1A119F0-C9E9-F61E-FB86-53F770304669}"/>
                        </a:ext>
                      </a:extLst>
                    </p:cNvPr>
                    <p:cNvSpPr/>
                    <p:nvPr/>
                  </p:nvSpPr>
                  <p:spPr>
                    <a:xfrm>
                      <a:off x="4236164" y="317973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0" name="Oval 39">
                      <a:extLst>
                        <a:ext uri="{FF2B5EF4-FFF2-40B4-BE49-F238E27FC236}">
                          <a16:creationId xmlns:a16="http://schemas.microsoft.com/office/drawing/2014/main" id="{B3FDD757-13BE-7B39-D413-C4CF7C877B8C}"/>
                        </a:ext>
                      </a:extLst>
                    </p:cNvPr>
                    <p:cNvSpPr/>
                    <p:nvPr/>
                  </p:nvSpPr>
                  <p:spPr>
                    <a:xfrm>
                      <a:off x="4477337" y="317065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1" name="Oval 40">
                      <a:extLst>
                        <a:ext uri="{FF2B5EF4-FFF2-40B4-BE49-F238E27FC236}">
                          <a16:creationId xmlns:a16="http://schemas.microsoft.com/office/drawing/2014/main" id="{6F54CC66-B191-CC92-2541-F09D4595ADF9}"/>
                        </a:ext>
                      </a:extLst>
                    </p:cNvPr>
                    <p:cNvSpPr/>
                    <p:nvPr/>
                  </p:nvSpPr>
                  <p:spPr>
                    <a:xfrm>
                      <a:off x="4512389" y="323903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2" name="Oval 41">
                      <a:extLst>
                        <a:ext uri="{FF2B5EF4-FFF2-40B4-BE49-F238E27FC236}">
                          <a16:creationId xmlns:a16="http://schemas.microsoft.com/office/drawing/2014/main" id="{D7A62674-DE3A-C8CE-59E9-4F8ABFCDBCE6}"/>
                        </a:ext>
                      </a:extLst>
                    </p:cNvPr>
                    <p:cNvSpPr/>
                    <p:nvPr/>
                  </p:nvSpPr>
                  <p:spPr>
                    <a:xfrm>
                      <a:off x="4688792" y="324735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3" name="Oval 42">
                      <a:extLst>
                        <a:ext uri="{FF2B5EF4-FFF2-40B4-BE49-F238E27FC236}">
                          <a16:creationId xmlns:a16="http://schemas.microsoft.com/office/drawing/2014/main" id="{42BA10B9-01C6-C4A6-F5AE-26E0DDC36C91}"/>
                        </a:ext>
                      </a:extLst>
                    </p:cNvPr>
                    <p:cNvSpPr/>
                    <p:nvPr/>
                  </p:nvSpPr>
                  <p:spPr>
                    <a:xfrm>
                      <a:off x="4777533" y="266962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4" name="Oval 43">
                      <a:extLst>
                        <a:ext uri="{FF2B5EF4-FFF2-40B4-BE49-F238E27FC236}">
                          <a16:creationId xmlns:a16="http://schemas.microsoft.com/office/drawing/2014/main" id="{371C540D-8BF6-E345-3F73-DEB7945E56A1}"/>
                        </a:ext>
                      </a:extLst>
                    </p:cNvPr>
                    <p:cNvSpPr/>
                    <p:nvPr/>
                  </p:nvSpPr>
                  <p:spPr>
                    <a:xfrm>
                      <a:off x="5566369" y="299637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5" name="Oval 44">
                      <a:extLst>
                        <a:ext uri="{FF2B5EF4-FFF2-40B4-BE49-F238E27FC236}">
                          <a16:creationId xmlns:a16="http://schemas.microsoft.com/office/drawing/2014/main" id="{6155E2D8-72BF-F25B-1919-9F3FA4A6015C}"/>
                        </a:ext>
                      </a:extLst>
                    </p:cNvPr>
                    <p:cNvSpPr/>
                    <p:nvPr/>
                  </p:nvSpPr>
                  <p:spPr>
                    <a:xfrm>
                      <a:off x="4851955" y="238552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6" name="Oval 45">
                      <a:extLst>
                        <a:ext uri="{FF2B5EF4-FFF2-40B4-BE49-F238E27FC236}">
                          <a16:creationId xmlns:a16="http://schemas.microsoft.com/office/drawing/2014/main" id="{286A988A-FB22-4252-5545-4B8B8E3EEB63}"/>
                        </a:ext>
                      </a:extLst>
                    </p:cNvPr>
                    <p:cNvSpPr/>
                    <p:nvPr/>
                  </p:nvSpPr>
                  <p:spPr>
                    <a:xfrm>
                      <a:off x="5074582" y="2089626"/>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7" name="Oval 46">
                      <a:extLst>
                        <a:ext uri="{FF2B5EF4-FFF2-40B4-BE49-F238E27FC236}">
                          <a16:creationId xmlns:a16="http://schemas.microsoft.com/office/drawing/2014/main" id="{AB78625F-4A11-E6BF-630C-4D9FF8D057FE}"/>
                        </a:ext>
                      </a:extLst>
                    </p:cNvPr>
                    <p:cNvSpPr/>
                    <p:nvPr/>
                  </p:nvSpPr>
                  <p:spPr>
                    <a:xfrm>
                      <a:off x="5363666" y="282824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8" name="Oval 47">
                      <a:extLst>
                        <a:ext uri="{FF2B5EF4-FFF2-40B4-BE49-F238E27FC236}">
                          <a16:creationId xmlns:a16="http://schemas.microsoft.com/office/drawing/2014/main" id="{676063F0-15AD-D0C6-E659-30235C6007AD}"/>
                        </a:ext>
                      </a:extLst>
                    </p:cNvPr>
                    <p:cNvSpPr/>
                    <p:nvPr/>
                  </p:nvSpPr>
                  <p:spPr>
                    <a:xfrm>
                      <a:off x="5384498" y="264051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49" name="Oval 48">
                      <a:extLst>
                        <a:ext uri="{FF2B5EF4-FFF2-40B4-BE49-F238E27FC236}">
                          <a16:creationId xmlns:a16="http://schemas.microsoft.com/office/drawing/2014/main" id="{B11F18BA-1D7B-ACB0-6550-6E489C66F3A6}"/>
                        </a:ext>
                      </a:extLst>
                    </p:cNvPr>
                    <p:cNvSpPr/>
                    <p:nvPr/>
                  </p:nvSpPr>
                  <p:spPr>
                    <a:xfrm>
                      <a:off x="4879906" y="343481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50" name="Oval 49">
                      <a:extLst>
                        <a:ext uri="{FF2B5EF4-FFF2-40B4-BE49-F238E27FC236}">
                          <a16:creationId xmlns:a16="http://schemas.microsoft.com/office/drawing/2014/main" id="{EA5C24A0-0CE1-D30F-B4EE-4F9DA23129C0}"/>
                        </a:ext>
                      </a:extLst>
                    </p:cNvPr>
                    <p:cNvSpPr/>
                    <p:nvPr/>
                  </p:nvSpPr>
                  <p:spPr>
                    <a:xfrm>
                      <a:off x="5032306" y="251377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51" name="Oval 50">
                      <a:extLst>
                        <a:ext uri="{FF2B5EF4-FFF2-40B4-BE49-F238E27FC236}">
                          <a16:creationId xmlns:a16="http://schemas.microsoft.com/office/drawing/2014/main" id="{46493412-8E71-8049-3A89-03BE229CFEBC}"/>
                        </a:ext>
                      </a:extLst>
                    </p:cNvPr>
                    <p:cNvSpPr/>
                    <p:nvPr/>
                  </p:nvSpPr>
                  <p:spPr>
                    <a:xfrm>
                      <a:off x="5184706" y="336521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52" name="Oval 51">
                      <a:extLst>
                        <a:ext uri="{FF2B5EF4-FFF2-40B4-BE49-F238E27FC236}">
                          <a16:creationId xmlns:a16="http://schemas.microsoft.com/office/drawing/2014/main" id="{762C906B-D99E-B625-10A1-21F1BD4AA418}"/>
                        </a:ext>
                      </a:extLst>
                    </p:cNvPr>
                    <p:cNvSpPr/>
                    <p:nvPr/>
                  </p:nvSpPr>
                  <p:spPr>
                    <a:xfrm>
                      <a:off x="5032306" y="298064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53" name="Oval 52">
                      <a:extLst>
                        <a:ext uri="{FF2B5EF4-FFF2-40B4-BE49-F238E27FC236}">
                          <a16:creationId xmlns:a16="http://schemas.microsoft.com/office/drawing/2014/main" id="{03DEA711-5F10-5873-5A2C-CC15FFAB0C91}"/>
                        </a:ext>
                      </a:extLst>
                    </p:cNvPr>
                    <p:cNvSpPr/>
                    <p:nvPr/>
                  </p:nvSpPr>
                  <p:spPr>
                    <a:xfrm>
                      <a:off x="5234618" y="310706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cxnSp>
                  <p:nvCxnSpPr>
                    <p:cNvPr id="57" name="Straight Connector 56">
                      <a:extLst>
                        <a:ext uri="{FF2B5EF4-FFF2-40B4-BE49-F238E27FC236}">
                          <a16:creationId xmlns:a16="http://schemas.microsoft.com/office/drawing/2014/main" id="{F8116F3F-FA28-EBC6-5C6E-F5EA52250A60}"/>
                        </a:ext>
                      </a:extLst>
                    </p:cNvPr>
                    <p:cNvCxnSpPr/>
                    <p:nvPr/>
                  </p:nvCxnSpPr>
                  <p:spPr>
                    <a:xfrm>
                      <a:off x="3498505" y="2181307"/>
                      <a:ext cx="0" cy="262186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3344E99D-2FA3-C40F-D533-5FB805F7CA48}"/>
                        </a:ext>
                      </a:extLst>
                    </p:cNvPr>
                    <p:cNvCxnSpPr/>
                    <p:nvPr/>
                  </p:nvCxnSpPr>
                  <p:spPr>
                    <a:xfrm>
                      <a:off x="4752372" y="2168023"/>
                      <a:ext cx="0" cy="262186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3" name="Freeform: Shape 1062">
                      <a:extLst>
                        <a:ext uri="{FF2B5EF4-FFF2-40B4-BE49-F238E27FC236}">
                          <a16:creationId xmlns:a16="http://schemas.microsoft.com/office/drawing/2014/main" id="{D5A4B704-52C6-E1C1-1143-C26D7FA917D6}"/>
                        </a:ext>
                      </a:extLst>
                    </p:cNvPr>
                    <p:cNvSpPr/>
                    <p:nvPr/>
                  </p:nvSpPr>
                  <p:spPr>
                    <a:xfrm>
                      <a:off x="2694961" y="2244667"/>
                      <a:ext cx="3097967" cy="1787728"/>
                    </a:xfrm>
                    <a:custGeom>
                      <a:avLst/>
                      <a:gdLst>
                        <a:gd name="connsiteX0" fmla="*/ 0 w 3956364"/>
                        <a:gd name="connsiteY0" fmla="*/ 1819747 h 1819747"/>
                        <a:gd name="connsiteX1" fmla="*/ 1493822 w 3956364"/>
                        <a:gd name="connsiteY1" fmla="*/ 1176951 h 1819747"/>
                        <a:gd name="connsiteX2" fmla="*/ 3005750 w 3956364"/>
                        <a:gd name="connsiteY2" fmla="*/ 1032095 h 1819747"/>
                        <a:gd name="connsiteX3" fmla="*/ 3956364 w 3956364"/>
                        <a:gd name="connsiteY3" fmla="*/ 0 h 1819747"/>
                      </a:gdLst>
                      <a:ahLst/>
                      <a:cxnLst>
                        <a:cxn ang="0">
                          <a:pos x="connsiteX0" y="connsiteY0"/>
                        </a:cxn>
                        <a:cxn ang="0">
                          <a:pos x="connsiteX1" y="connsiteY1"/>
                        </a:cxn>
                        <a:cxn ang="0">
                          <a:pos x="connsiteX2" y="connsiteY2"/>
                        </a:cxn>
                        <a:cxn ang="0">
                          <a:pos x="connsiteX3" y="connsiteY3"/>
                        </a:cxn>
                      </a:cxnLst>
                      <a:rect l="l" t="t" r="r" b="b"/>
                      <a:pathLst>
                        <a:path w="3956364" h="1819747">
                          <a:moveTo>
                            <a:pt x="0" y="1819747"/>
                          </a:moveTo>
                          <a:cubicBezTo>
                            <a:pt x="496432" y="1563986"/>
                            <a:pt x="992864" y="1308226"/>
                            <a:pt x="1493822" y="1176951"/>
                          </a:cubicBezTo>
                          <a:cubicBezTo>
                            <a:pt x="1994780" y="1045676"/>
                            <a:pt x="2595326" y="1228253"/>
                            <a:pt x="3005750" y="1032095"/>
                          </a:cubicBezTo>
                          <a:cubicBezTo>
                            <a:pt x="3416174" y="835936"/>
                            <a:pt x="3686269" y="417968"/>
                            <a:pt x="3956364" y="0"/>
                          </a:cubicBez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grpSp>
              <p:grpSp>
                <p:nvGrpSpPr>
                  <p:cNvPr id="1077" name="Group 1076">
                    <a:extLst>
                      <a:ext uri="{FF2B5EF4-FFF2-40B4-BE49-F238E27FC236}">
                        <a16:creationId xmlns:a16="http://schemas.microsoft.com/office/drawing/2014/main" id="{DA24516D-D8EB-A8B9-C40C-63250937CE88}"/>
                      </a:ext>
                    </a:extLst>
                  </p:cNvPr>
                  <p:cNvGrpSpPr/>
                  <p:nvPr/>
                </p:nvGrpSpPr>
                <p:grpSpPr>
                  <a:xfrm>
                    <a:off x="5512613" y="2540305"/>
                    <a:ext cx="1270102" cy="1771756"/>
                    <a:chOff x="5512613" y="2540305"/>
                    <a:chExt cx="1270102" cy="1771756"/>
                  </a:xfrm>
                </p:grpSpPr>
                <p:cxnSp>
                  <p:nvCxnSpPr>
                    <p:cNvPr id="1065" name="Straight Connector 1064">
                      <a:extLst>
                        <a:ext uri="{FF2B5EF4-FFF2-40B4-BE49-F238E27FC236}">
                          <a16:creationId xmlns:a16="http://schemas.microsoft.com/office/drawing/2014/main" id="{8DAAA860-5815-A07D-0F63-DBDF4F7E50A1}"/>
                        </a:ext>
                      </a:extLst>
                    </p:cNvPr>
                    <p:cNvCxnSpPr>
                      <a:cxnSpLocks/>
                    </p:cNvCxnSpPr>
                    <p:nvPr/>
                  </p:nvCxnSpPr>
                  <p:spPr>
                    <a:xfrm>
                      <a:off x="5589229" y="2668124"/>
                      <a:ext cx="0" cy="1643937"/>
                    </a:xfrm>
                    <a:prstGeom prst="line">
                      <a:avLst/>
                    </a:prstGeom>
                    <a:ln w="9525" cap="flat" cmpd="sng" algn="ctr">
                      <a:solidFill>
                        <a:schemeClr val="accent6">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8" name="Multiplication Sign 1067">
                      <a:extLst>
                        <a:ext uri="{FF2B5EF4-FFF2-40B4-BE49-F238E27FC236}">
                          <a16:creationId xmlns:a16="http://schemas.microsoft.com/office/drawing/2014/main" id="{4072698B-C175-C46D-30BA-5EDD2F017F86}"/>
                        </a:ext>
                      </a:extLst>
                    </p:cNvPr>
                    <p:cNvSpPr/>
                    <p:nvPr/>
                  </p:nvSpPr>
                  <p:spPr>
                    <a:xfrm>
                      <a:off x="5512613" y="2558411"/>
                      <a:ext cx="178480" cy="16290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sp>
                  <p:nvSpPr>
                    <p:cNvPr id="1069" name="TextBox 1068">
                      <a:extLst>
                        <a:ext uri="{FF2B5EF4-FFF2-40B4-BE49-F238E27FC236}">
                          <a16:creationId xmlns:a16="http://schemas.microsoft.com/office/drawing/2014/main" id="{B8BCA134-C485-A70C-D7FF-C25054931B3E}"/>
                        </a:ext>
                      </a:extLst>
                    </p:cNvPr>
                    <p:cNvSpPr txBox="1"/>
                    <p:nvPr/>
                  </p:nvSpPr>
                  <p:spPr>
                    <a:xfrm>
                      <a:off x="5672674" y="2923816"/>
                      <a:ext cx="1086417" cy="175260"/>
                    </a:xfrm>
                    <a:prstGeom prst="rect">
                      <a:avLst/>
                    </a:prstGeom>
                    <a:noFill/>
                  </p:spPr>
                  <p:txBody>
                    <a:bodyPr wrap="square" lIns="0" tIns="0" rIns="0" bIns="0" rtlCol="0">
                      <a:noAutofit/>
                    </a:bodyPr>
                    <a:lstStyle/>
                    <a:p>
                      <a:pPr>
                        <a:spcBef>
                          <a:spcPts val="500"/>
                        </a:spcBef>
                        <a:spcAft>
                          <a:spcPts val="500"/>
                        </a:spcAft>
                      </a:pPr>
                      <a:r>
                        <a:rPr lang="en-US" sz="1000" dirty="0">
                          <a:solidFill>
                            <a:schemeClr val="accent6"/>
                          </a:solidFill>
                        </a:rPr>
                        <a:t>observed  ( x, y )</a:t>
                      </a:r>
                    </a:p>
                  </p:txBody>
                </p:sp>
                <p:sp>
                  <p:nvSpPr>
                    <p:cNvPr id="1070" name="TextBox 1069">
                      <a:extLst>
                        <a:ext uri="{FF2B5EF4-FFF2-40B4-BE49-F238E27FC236}">
                          <a16:creationId xmlns:a16="http://schemas.microsoft.com/office/drawing/2014/main" id="{46CAB57F-DF24-6A30-91E0-2A69CB099FD8}"/>
                        </a:ext>
                      </a:extLst>
                    </p:cNvPr>
                    <p:cNvSpPr txBox="1"/>
                    <p:nvPr/>
                  </p:nvSpPr>
                  <p:spPr>
                    <a:xfrm>
                      <a:off x="5696298" y="2542880"/>
                      <a:ext cx="1086417" cy="175260"/>
                    </a:xfrm>
                    <a:prstGeom prst="rect">
                      <a:avLst/>
                    </a:prstGeom>
                    <a:noFill/>
                  </p:spPr>
                  <p:txBody>
                    <a:bodyPr wrap="square" lIns="0" tIns="0" rIns="0" bIns="0" rtlCol="0">
                      <a:noAutofit/>
                    </a:bodyPr>
                    <a:lstStyle/>
                    <a:p>
                      <a:pPr algn="l">
                        <a:spcBef>
                          <a:spcPts val="500"/>
                        </a:spcBef>
                        <a:spcAft>
                          <a:spcPts val="500"/>
                        </a:spcAft>
                      </a:pPr>
                      <a:r>
                        <a:rPr lang="en-US" sz="1000" dirty="0">
                          <a:solidFill>
                            <a:schemeClr val="accent6"/>
                          </a:solidFill>
                        </a:rPr>
                        <a:t>predicted ( x, M(x) )</a:t>
                      </a:r>
                    </a:p>
                  </p:txBody>
                </p:sp>
                <p:cxnSp>
                  <p:nvCxnSpPr>
                    <p:cNvPr id="1074" name="Straight Arrow Connector 1073">
                      <a:extLst>
                        <a:ext uri="{FF2B5EF4-FFF2-40B4-BE49-F238E27FC236}">
                          <a16:creationId xmlns:a16="http://schemas.microsoft.com/office/drawing/2014/main" id="{BA9E574C-2A46-1D24-0209-124E0F3E9470}"/>
                        </a:ext>
                      </a:extLst>
                    </p:cNvPr>
                    <p:cNvCxnSpPr>
                      <a:cxnSpLocks/>
                    </p:cNvCxnSpPr>
                    <p:nvPr/>
                  </p:nvCxnSpPr>
                  <p:spPr>
                    <a:xfrm>
                      <a:off x="6263490" y="2936605"/>
                      <a:ext cx="153909" cy="0"/>
                    </a:xfrm>
                    <a:prstGeom prst="straightConnector1">
                      <a:avLst/>
                    </a:prstGeom>
                    <a:ln w="12700">
                      <a:solidFill>
                        <a:schemeClr val="accent6"/>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75" name="Straight Arrow Connector 1074">
                      <a:extLst>
                        <a:ext uri="{FF2B5EF4-FFF2-40B4-BE49-F238E27FC236}">
                          <a16:creationId xmlns:a16="http://schemas.microsoft.com/office/drawing/2014/main" id="{05AEFE10-B1E8-3154-CA9C-E924A5990538}"/>
                        </a:ext>
                      </a:extLst>
                    </p:cNvPr>
                    <p:cNvCxnSpPr>
                      <a:cxnSpLocks/>
                    </p:cNvCxnSpPr>
                    <p:nvPr/>
                  </p:nvCxnSpPr>
                  <p:spPr>
                    <a:xfrm>
                      <a:off x="6296688" y="2540305"/>
                      <a:ext cx="153909" cy="0"/>
                    </a:xfrm>
                    <a:prstGeom prst="straightConnector1">
                      <a:avLst/>
                    </a:prstGeom>
                    <a:ln w="12700">
                      <a:solidFill>
                        <a:schemeClr val="accent6"/>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1078" name="TextBox 1077">
                    <a:extLst>
                      <a:ext uri="{FF2B5EF4-FFF2-40B4-BE49-F238E27FC236}">
                        <a16:creationId xmlns:a16="http://schemas.microsoft.com/office/drawing/2014/main" id="{F657C98B-BB92-3726-4C56-5BA775CCD58A}"/>
                      </a:ext>
                    </a:extLst>
                  </p:cNvPr>
                  <p:cNvSpPr txBox="1"/>
                  <p:nvPr/>
                </p:nvSpPr>
                <p:spPr>
                  <a:xfrm>
                    <a:off x="2331002" y="1928787"/>
                    <a:ext cx="512590" cy="141060"/>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accent1"/>
                        </a:solidFill>
                      </a:rPr>
                      <a:t>M(x)</a:t>
                    </a:r>
                  </a:p>
                </p:txBody>
              </p:sp>
              <p:sp>
                <p:nvSpPr>
                  <p:cNvPr id="1079" name="TextBox 1078">
                    <a:extLst>
                      <a:ext uri="{FF2B5EF4-FFF2-40B4-BE49-F238E27FC236}">
                        <a16:creationId xmlns:a16="http://schemas.microsoft.com/office/drawing/2014/main" id="{D796A278-E6ED-6A15-F6A2-56E7712BF9CD}"/>
                      </a:ext>
                    </a:extLst>
                  </p:cNvPr>
                  <p:cNvSpPr txBox="1"/>
                  <p:nvPr/>
                </p:nvSpPr>
                <p:spPr>
                  <a:xfrm>
                    <a:off x="5850701" y="4218912"/>
                    <a:ext cx="512590" cy="141060"/>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accent1"/>
                        </a:solidFill>
                      </a:rPr>
                      <a:t>x</a:t>
                    </a:r>
                  </a:p>
                </p:txBody>
              </p:sp>
              <p:cxnSp>
                <p:nvCxnSpPr>
                  <p:cNvPr id="1080" name="Straight Arrow Connector 1079">
                    <a:extLst>
                      <a:ext uri="{FF2B5EF4-FFF2-40B4-BE49-F238E27FC236}">
                        <a16:creationId xmlns:a16="http://schemas.microsoft.com/office/drawing/2014/main" id="{94BAA21B-2293-3F13-191A-0A71A76A7417}"/>
                      </a:ext>
                    </a:extLst>
                  </p:cNvPr>
                  <p:cNvCxnSpPr>
                    <a:cxnSpLocks/>
                  </p:cNvCxnSpPr>
                  <p:nvPr/>
                </p:nvCxnSpPr>
                <p:spPr>
                  <a:xfrm>
                    <a:off x="5811034" y="4225295"/>
                    <a:ext cx="153909" cy="0"/>
                  </a:xfrm>
                  <a:prstGeom prst="straightConnector1">
                    <a:avLst/>
                  </a:prstGeom>
                  <a:ln w="12700">
                    <a:solidFill>
                      <a:schemeClr val="accent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1087" name="Oval 1086">
                  <a:extLst>
                    <a:ext uri="{FF2B5EF4-FFF2-40B4-BE49-F238E27FC236}">
                      <a16:creationId xmlns:a16="http://schemas.microsoft.com/office/drawing/2014/main" id="{6684929F-668E-1D81-A921-C06E7852B4B5}"/>
                    </a:ext>
                  </a:extLst>
                </p:cNvPr>
                <p:cNvSpPr/>
                <p:nvPr/>
              </p:nvSpPr>
              <p:spPr>
                <a:xfrm>
                  <a:off x="5018189" y="3325592"/>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grpSp>
        </p:grpSp>
      </p:grpSp>
      <p:sp>
        <p:nvSpPr>
          <p:cNvPr id="1089" name="TextBox 1088">
            <a:extLst>
              <a:ext uri="{FF2B5EF4-FFF2-40B4-BE49-F238E27FC236}">
                <a16:creationId xmlns:a16="http://schemas.microsoft.com/office/drawing/2014/main" id="{C09CEB44-1CFA-F864-7E9B-2D05A675631D}"/>
              </a:ext>
            </a:extLst>
          </p:cNvPr>
          <p:cNvSpPr txBox="1"/>
          <p:nvPr/>
        </p:nvSpPr>
        <p:spPr>
          <a:xfrm>
            <a:off x="938059" y="1207057"/>
            <a:ext cx="7363965" cy="319499"/>
          </a:xfrm>
          <a:prstGeom prst="rect">
            <a:avLst/>
          </a:prstGeom>
          <a:noFill/>
        </p:spPr>
        <p:txBody>
          <a:bodyPr wrap="square" lIns="0" tIns="0" rIns="0" bIns="0" rtlCol="0">
            <a:noAutofit/>
          </a:bodyPr>
          <a:lstStyle/>
          <a:p>
            <a:pPr algn="l">
              <a:spcBef>
                <a:spcPts val="500"/>
              </a:spcBef>
              <a:spcAft>
                <a:spcPts val="500"/>
              </a:spcAft>
            </a:pPr>
            <a:r>
              <a:rPr lang="en-US" sz="1200" dirty="0"/>
              <a:t>We are trying to predict </a:t>
            </a:r>
            <a:r>
              <a:rPr lang="en-US" sz="1200" dirty="0">
                <a:solidFill>
                  <a:srgbClr val="255BE3"/>
                </a:solidFill>
              </a:rPr>
              <a:t>y using M(x). </a:t>
            </a:r>
            <a:r>
              <a:rPr lang="en-US" sz="1200" dirty="0"/>
              <a:t>The bigger the dispersion the more we need to do something different</a:t>
            </a:r>
          </a:p>
        </p:txBody>
      </p:sp>
      <p:sp>
        <p:nvSpPr>
          <p:cNvPr id="1090" name="TextBox 1089">
            <a:extLst>
              <a:ext uri="{FF2B5EF4-FFF2-40B4-BE49-F238E27FC236}">
                <a16:creationId xmlns:a16="http://schemas.microsoft.com/office/drawing/2014/main" id="{2E1A797D-7F76-5F5D-B725-F682470D64B6}"/>
              </a:ext>
            </a:extLst>
          </p:cNvPr>
          <p:cNvSpPr txBox="1"/>
          <p:nvPr/>
        </p:nvSpPr>
        <p:spPr>
          <a:xfrm>
            <a:off x="5180686" y="3321628"/>
            <a:ext cx="3096652" cy="1536914"/>
          </a:xfrm>
          <a:prstGeom prst="rect">
            <a:avLst/>
          </a:prstGeom>
          <a:solidFill>
            <a:srgbClr val="F2F2F2"/>
          </a:solidFill>
        </p:spPr>
        <p:txBody>
          <a:bodyPr wrap="square" lIns="0" tIns="0" rIns="0" bIns="0" rtlCol="0">
            <a:noAutofit/>
          </a:bodyPr>
          <a:lstStyle/>
          <a:p>
            <a:pPr algn="l">
              <a:spcBef>
                <a:spcPts val="500"/>
              </a:spcBef>
              <a:spcAft>
                <a:spcPts val="500"/>
              </a:spcAft>
            </a:pPr>
            <a:r>
              <a:rPr lang="en-US" sz="1200" b="1" dirty="0">
                <a:solidFill>
                  <a:schemeClr val="accent1"/>
                </a:solidFill>
              </a:rPr>
              <a:t>Lenses:  Dispersion with different Metrics</a:t>
            </a:r>
          </a:p>
          <a:p>
            <a:pPr marL="171450" indent="-171450" algn="l">
              <a:spcBef>
                <a:spcPts val="500"/>
              </a:spcBef>
              <a:spcAft>
                <a:spcPts val="500"/>
              </a:spcAft>
              <a:buFont typeface="Arial" panose="020B0604020202020204" pitchFamily="34" charset="0"/>
              <a:buChar char="•"/>
            </a:pPr>
            <a:r>
              <a:rPr lang="en-US" sz="1200" dirty="0"/>
              <a:t>D</a:t>
            </a:r>
            <a:r>
              <a:rPr lang="en-US" sz="1200" baseline="-25000" dirty="0"/>
              <a:t>1 </a:t>
            </a:r>
            <a:r>
              <a:rPr lang="en-US" sz="1200" dirty="0"/>
              <a:t> = y – M(x)</a:t>
            </a:r>
          </a:p>
          <a:p>
            <a:pPr marL="171450" indent="-171450">
              <a:spcBef>
                <a:spcPts val="500"/>
              </a:spcBef>
              <a:spcAft>
                <a:spcPts val="500"/>
              </a:spcAft>
              <a:buFont typeface="Arial" panose="020B0604020202020204" pitchFamily="34" charset="0"/>
              <a:buChar char="•"/>
            </a:pPr>
            <a:r>
              <a:rPr lang="en-US" sz="1200" dirty="0"/>
              <a:t>D</a:t>
            </a:r>
            <a:r>
              <a:rPr lang="en-US" sz="1200" baseline="-25000" dirty="0"/>
              <a:t>2</a:t>
            </a:r>
            <a:r>
              <a:rPr lang="en-US" sz="1200" dirty="0"/>
              <a:t>= y / M(x)</a:t>
            </a:r>
          </a:p>
          <a:p>
            <a:pPr marL="171450" indent="-171450">
              <a:spcBef>
                <a:spcPts val="500"/>
              </a:spcBef>
              <a:spcAft>
                <a:spcPts val="500"/>
              </a:spcAft>
              <a:buFont typeface="Arial" panose="020B0604020202020204" pitchFamily="34" charset="0"/>
              <a:buChar char="•"/>
            </a:pPr>
            <a:r>
              <a:rPr lang="en-US" sz="1200" dirty="0"/>
              <a:t>D</a:t>
            </a:r>
            <a:r>
              <a:rPr lang="en-US" sz="1200" baseline="-25000" dirty="0"/>
              <a:t>3 </a:t>
            </a:r>
            <a:r>
              <a:rPr lang="en-US" sz="1200" dirty="0"/>
              <a:t>=log ( y / M(x) )</a:t>
            </a:r>
          </a:p>
          <a:p>
            <a:pPr marL="171450" indent="-171450">
              <a:spcBef>
                <a:spcPts val="500"/>
              </a:spcBef>
              <a:spcAft>
                <a:spcPts val="500"/>
              </a:spcAft>
              <a:buFont typeface="Arial" panose="020B0604020202020204" pitchFamily="34" charset="0"/>
              <a:buChar char="•"/>
            </a:pPr>
            <a:r>
              <a:rPr lang="en-US" sz="1200" dirty="0" err="1"/>
              <a:t>D</a:t>
            </a:r>
            <a:r>
              <a:rPr lang="en-US" sz="1200" baseline="-25000" dirty="0" err="1"/>
              <a:t>n</a:t>
            </a:r>
            <a:r>
              <a:rPr lang="en-US" sz="1200" dirty="0"/>
              <a:t>= f ( y – M(x) ) or g ( y / M(x) )</a:t>
            </a:r>
          </a:p>
          <a:p>
            <a:pPr marL="171450" indent="-171450">
              <a:spcBef>
                <a:spcPts val="500"/>
              </a:spcBef>
              <a:spcAft>
                <a:spcPts val="500"/>
              </a:spcAft>
              <a:buFont typeface="Arial" panose="020B0604020202020204" pitchFamily="34" charset="0"/>
              <a:buChar char="•"/>
            </a:pPr>
            <a:endParaRPr lang="en-US" sz="1200" dirty="0"/>
          </a:p>
          <a:p>
            <a:pPr marL="171450" indent="-171450" algn="l">
              <a:spcBef>
                <a:spcPts val="500"/>
              </a:spcBef>
              <a:spcAft>
                <a:spcPts val="500"/>
              </a:spcAft>
              <a:buFont typeface="Arial" panose="020B0604020202020204" pitchFamily="34" charset="0"/>
              <a:buChar char="•"/>
            </a:pPr>
            <a:endParaRPr lang="en-US" sz="1200" baseline="-25000" dirty="0"/>
          </a:p>
        </p:txBody>
      </p:sp>
      <p:sp>
        <p:nvSpPr>
          <p:cNvPr id="2" name="TextBox 1">
            <a:extLst>
              <a:ext uri="{FF2B5EF4-FFF2-40B4-BE49-F238E27FC236}">
                <a16:creationId xmlns:a16="http://schemas.microsoft.com/office/drawing/2014/main" id="{367D4B5A-F7C5-D697-F928-3AB84CD38A66}"/>
              </a:ext>
            </a:extLst>
          </p:cNvPr>
          <p:cNvSpPr txBox="1"/>
          <p:nvPr/>
        </p:nvSpPr>
        <p:spPr>
          <a:xfrm>
            <a:off x="938059" y="5084992"/>
            <a:ext cx="7363965" cy="908642"/>
          </a:xfrm>
          <a:prstGeom prst="rect">
            <a:avLst/>
          </a:prstGeom>
          <a:noFill/>
        </p:spPr>
        <p:txBody>
          <a:bodyPr wrap="square" lIns="0" tIns="0" rIns="0" bIns="0" rtlCol="0">
            <a:noAutofit/>
          </a:bodyPr>
          <a:lstStyle/>
          <a:p>
            <a:pPr marL="171450" indent="-171450" algn="l">
              <a:spcBef>
                <a:spcPts val="500"/>
              </a:spcBef>
              <a:spcAft>
                <a:spcPts val="500"/>
              </a:spcAft>
              <a:buFont typeface="Wingdings" panose="05000000000000000000" pitchFamily="2" charset="2"/>
              <a:buChar char="§"/>
            </a:pPr>
            <a:r>
              <a:rPr lang="en-US" sz="1200" dirty="0"/>
              <a:t>Instead of the classical approach of looking at performance </a:t>
            </a:r>
            <a:r>
              <a:rPr lang="en-US" sz="1200" dirty="0">
                <a:solidFill>
                  <a:srgbClr val="255BE3"/>
                </a:solidFill>
              </a:rPr>
              <a:t>conditioned on y</a:t>
            </a:r>
          </a:p>
          <a:p>
            <a:pPr marL="171450" indent="-171450" algn="l">
              <a:spcBef>
                <a:spcPts val="500"/>
              </a:spcBef>
              <a:spcAft>
                <a:spcPts val="500"/>
              </a:spcAft>
              <a:buFont typeface="Wingdings" panose="05000000000000000000" pitchFamily="2" charset="2"/>
              <a:buChar char="§"/>
            </a:pPr>
            <a:r>
              <a:rPr lang="en-US" sz="1200" dirty="0"/>
              <a:t>We look at performance </a:t>
            </a:r>
            <a:r>
              <a:rPr lang="en-US" sz="1200" dirty="0">
                <a:solidFill>
                  <a:srgbClr val="255BE3"/>
                </a:solidFill>
              </a:rPr>
              <a:t>conditioned on the dispersion D(y, M(x)) = D(y, E(y))</a:t>
            </a:r>
          </a:p>
          <a:p>
            <a:pPr marL="171450" indent="-171450" algn="l">
              <a:spcBef>
                <a:spcPts val="500"/>
              </a:spcBef>
              <a:spcAft>
                <a:spcPts val="500"/>
              </a:spcAft>
              <a:buFont typeface="Wingdings" panose="05000000000000000000" pitchFamily="2" charset="2"/>
              <a:buChar char="§"/>
            </a:pPr>
            <a:r>
              <a:rPr lang="en-US" sz="1200" dirty="0">
                <a:solidFill>
                  <a:srgbClr val="255BE3"/>
                </a:solidFill>
              </a:rPr>
              <a:t>It’s the second order moment of performance! </a:t>
            </a:r>
          </a:p>
          <a:p>
            <a:pPr marL="171450" indent="-171450" algn="l">
              <a:spcBef>
                <a:spcPts val="500"/>
              </a:spcBef>
              <a:spcAft>
                <a:spcPts val="500"/>
              </a:spcAft>
              <a:buFont typeface="Wingdings" panose="05000000000000000000" pitchFamily="2" charset="2"/>
              <a:buChar char="§"/>
            </a:pPr>
            <a:endParaRPr lang="en-US" sz="1200" dirty="0">
              <a:solidFill>
                <a:srgbClr val="255BE3"/>
              </a:solidFill>
            </a:endParaRPr>
          </a:p>
        </p:txBody>
      </p:sp>
    </p:spTree>
    <p:custDataLst>
      <p:tags r:id="rId1"/>
    </p:custDataLst>
    <p:extLst>
      <p:ext uri="{BB962C8B-B14F-4D97-AF65-F5344CB8AC3E}">
        <p14:creationId xmlns:p14="http://schemas.microsoft.com/office/powerpoint/2010/main" val="1034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5C75D0-7D92-11B9-DEBE-EFE80B901EB2}"/>
              </a:ext>
            </a:extLst>
          </p:cNvPr>
          <p:cNvSpPr/>
          <p:nvPr/>
        </p:nvSpPr>
        <p:spPr>
          <a:xfrm>
            <a:off x="3784517" y="1254062"/>
            <a:ext cx="5207083" cy="5175541"/>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dirty="0"/>
          </a:p>
        </p:txBody>
      </p:sp>
      <p:sp>
        <p:nvSpPr>
          <p:cNvPr id="2" name="Rectangle 1">
            <a:extLst>
              <a:ext uri="{FF2B5EF4-FFF2-40B4-BE49-F238E27FC236}">
                <a16:creationId xmlns:a16="http://schemas.microsoft.com/office/drawing/2014/main" id="{8CB6AC5F-2D55-E53A-50DB-CEA1DE0BAE11}"/>
              </a:ext>
            </a:extLst>
          </p:cNvPr>
          <p:cNvSpPr/>
          <p:nvPr/>
        </p:nvSpPr>
        <p:spPr>
          <a:xfrm>
            <a:off x="314899" y="1856360"/>
            <a:ext cx="3347000" cy="3483457"/>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dirty="0"/>
          </a:p>
        </p:txBody>
      </p:sp>
      <p:sp>
        <p:nvSpPr>
          <p:cNvPr id="5" name="Slide Number Placeholder 4">
            <a:extLst>
              <a:ext uri="{FF2B5EF4-FFF2-40B4-BE49-F238E27FC236}">
                <a16:creationId xmlns:a16="http://schemas.microsoft.com/office/drawing/2014/main" id="{39929D88-E341-ADFC-7529-AAB2860A682E}"/>
              </a:ext>
            </a:extLst>
          </p:cNvPr>
          <p:cNvSpPr>
            <a:spLocks noGrp="1"/>
          </p:cNvSpPr>
          <p:nvPr>
            <p:ph type="sldNum" sz="quarter" idx="12"/>
          </p:nvPr>
        </p:nvSpPr>
        <p:spPr/>
        <p:txBody>
          <a:bodyPr/>
          <a:lstStyle/>
          <a:p>
            <a:fld id="{332C3882-8AEC-4285-98B7-7208BE65C19E}" type="slidenum">
              <a:rPr lang="en-AU" smtClean="0"/>
              <a:t>25</a:t>
            </a:fld>
            <a:endParaRPr lang="en-AU" dirty="0"/>
          </a:p>
        </p:txBody>
      </p:sp>
      <p:sp>
        <p:nvSpPr>
          <p:cNvPr id="6" name="Rectangle: Rounded Corners 5">
            <a:extLst>
              <a:ext uri="{FF2B5EF4-FFF2-40B4-BE49-F238E27FC236}">
                <a16:creationId xmlns:a16="http://schemas.microsoft.com/office/drawing/2014/main" id="{F5E0EA08-D7AD-7ACE-44FE-624152D73CA2}"/>
              </a:ext>
            </a:extLst>
          </p:cNvPr>
          <p:cNvSpPr/>
          <p:nvPr/>
        </p:nvSpPr>
        <p:spPr>
          <a:xfrm>
            <a:off x="3949848" y="3373868"/>
            <a:ext cx="1179036" cy="622449"/>
          </a:xfrm>
          <a:prstGeom prst="round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US" sz="1400" b="1" dirty="0"/>
              <a:t>XSOR</a:t>
            </a:r>
            <a:br>
              <a:rPr lang="en-US" sz="1400" b="1" dirty="0"/>
            </a:br>
            <a:r>
              <a:rPr lang="en-US" sz="1400" b="1" dirty="0"/>
              <a:t>CitiSmart</a:t>
            </a:r>
          </a:p>
        </p:txBody>
      </p:sp>
      <p:pic>
        <p:nvPicPr>
          <p:cNvPr id="16" name="Graphic 15" descr="Building outline">
            <a:extLst>
              <a:ext uri="{FF2B5EF4-FFF2-40B4-BE49-F238E27FC236}">
                <a16:creationId xmlns:a16="http://schemas.microsoft.com/office/drawing/2014/main" id="{177B861F-2744-58E2-6A3D-2A48EDC4DE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5819" y="1258306"/>
            <a:ext cx="598054" cy="598054"/>
          </a:xfrm>
          <a:prstGeom prst="rect">
            <a:avLst/>
          </a:prstGeom>
        </p:spPr>
      </p:pic>
      <p:pic>
        <p:nvPicPr>
          <p:cNvPr id="17" name="Graphic 16" descr="Bank with solid fill">
            <a:extLst>
              <a:ext uri="{FF2B5EF4-FFF2-40B4-BE49-F238E27FC236}">
                <a16:creationId xmlns:a16="http://schemas.microsoft.com/office/drawing/2014/main" id="{3A09AAD9-2269-BC49-5029-3A0562503D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5819" y="5096050"/>
            <a:ext cx="598054" cy="598054"/>
          </a:xfrm>
          <a:prstGeom prst="rect">
            <a:avLst/>
          </a:prstGeom>
        </p:spPr>
      </p:pic>
      <p:pic>
        <p:nvPicPr>
          <p:cNvPr id="18" name="Graphic 17" descr="Bank with solid fill">
            <a:extLst>
              <a:ext uri="{FF2B5EF4-FFF2-40B4-BE49-F238E27FC236}">
                <a16:creationId xmlns:a16="http://schemas.microsoft.com/office/drawing/2014/main" id="{1097124D-E66A-307E-DC06-94921A2B92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4240" y="3756660"/>
            <a:ext cx="598054" cy="598054"/>
          </a:xfrm>
          <a:prstGeom prst="rect">
            <a:avLst/>
          </a:prstGeom>
        </p:spPr>
      </p:pic>
      <p:sp>
        <p:nvSpPr>
          <p:cNvPr id="21" name="TextBox 20">
            <a:extLst>
              <a:ext uri="{FF2B5EF4-FFF2-40B4-BE49-F238E27FC236}">
                <a16:creationId xmlns:a16="http://schemas.microsoft.com/office/drawing/2014/main" id="{09B90643-038B-AEB7-2D47-7B05872FEFF3}"/>
              </a:ext>
            </a:extLst>
          </p:cNvPr>
          <p:cNvSpPr txBox="1"/>
          <p:nvPr/>
        </p:nvSpPr>
        <p:spPr>
          <a:xfrm>
            <a:off x="7243450" y="4294432"/>
            <a:ext cx="641213" cy="175896"/>
          </a:xfrm>
          <a:prstGeom prst="rect">
            <a:avLst/>
          </a:prstGeom>
          <a:noFill/>
        </p:spPr>
        <p:txBody>
          <a:bodyPr wrap="square" lIns="0" tIns="0" rIns="0" bIns="0" rtlCol="0">
            <a:noAutofit/>
          </a:bodyPr>
          <a:lstStyle/>
          <a:p>
            <a:pPr algn="ctr">
              <a:spcBef>
                <a:spcPts val="500"/>
              </a:spcBef>
              <a:spcAft>
                <a:spcPts val="500"/>
              </a:spcAft>
            </a:pPr>
            <a:r>
              <a:rPr lang="en-US" sz="1000" dirty="0">
                <a:solidFill>
                  <a:schemeClr val="accent1"/>
                </a:solidFill>
              </a:rPr>
              <a:t>Citi-ONE</a:t>
            </a:r>
          </a:p>
        </p:txBody>
      </p:sp>
      <p:pic>
        <p:nvPicPr>
          <p:cNvPr id="22" name="Graphic 21" descr="Bank with solid fill">
            <a:extLst>
              <a:ext uri="{FF2B5EF4-FFF2-40B4-BE49-F238E27FC236}">
                <a16:creationId xmlns:a16="http://schemas.microsoft.com/office/drawing/2014/main" id="{9E6E5DCA-EE2F-2D01-9350-218914724E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75819" y="4442662"/>
            <a:ext cx="598054" cy="598054"/>
          </a:xfrm>
          <a:prstGeom prst="rect">
            <a:avLst/>
          </a:prstGeom>
        </p:spPr>
      </p:pic>
      <p:sp>
        <p:nvSpPr>
          <p:cNvPr id="28" name="Right Bracket 27">
            <a:extLst>
              <a:ext uri="{FF2B5EF4-FFF2-40B4-BE49-F238E27FC236}">
                <a16:creationId xmlns:a16="http://schemas.microsoft.com/office/drawing/2014/main" id="{10B87045-44C1-EA36-FB84-1AD44A66ED43}"/>
              </a:ext>
            </a:extLst>
          </p:cNvPr>
          <p:cNvSpPr/>
          <p:nvPr/>
        </p:nvSpPr>
        <p:spPr>
          <a:xfrm>
            <a:off x="7852294" y="3779520"/>
            <a:ext cx="168249" cy="1312689"/>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1F70D5D8-9ADB-005C-24C9-F2AD272275EC}"/>
              </a:ext>
            </a:extLst>
          </p:cNvPr>
          <p:cNvSpPr txBox="1"/>
          <p:nvPr/>
        </p:nvSpPr>
        <p:spPr>
          <a:xfrm>
            <a:off x="8092932" y="4354714"/>
            <a:ext cx="837708" cy="175896"/>
          </a:xfrm>
          <a:prstGeom prst="rect">
            <a:avLst/>
          </a:prstGeom>
          <a:noFill/>
        </p:spPr>
        <p:txBody>
          <a:bodyPr wrap="square" lIns="0" tIns="0" rIns="0" bIns="0" rtlCol="0">
            <a:noAutofit/>
          </a:bodyPr>
          <a:lstStyle/>
          <a:p>
            <a:pPr algn="ctr">
              <a:spcBef>
                <a:spcPts val="500"/>
              </a:spcBef>
              <a:spcAft>
                <a:spcPts val="500"/>
              </a:spcAft>
            </a:pPr>
            <a:r>
              <a:rPr lang="en-US" sz="1200" dirty="0"/>
              <a:t>Dark Pools</a:t>
            </a:r>
          </a:p>
        </p:txBody>
      </p:sp>
      <p:pic>
        <p:nvPicPr>
          <p:cNvPr id="31" name="Graphic 30" descr="Bank with solid fill">
            <a:extLst>
              <a:ext uri="{FF2B5EF4-FFF2-40B4-BE49-F238E27FC236}">
                <a16:creationId xmlns:a16="http://schemas.microsoft.com/office/drawing/2014/main" id="{09C736A1-AB2C-7F41-9667-75F76806B2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5819" y="5697945"/>
            <a:ext cx="598054" cy="598054"/>
          </a:xfrm>
          <a:prstGeom prst="rect">
            <a:avLst/>
          </a:prstGeom>
        </p:spPr>
      </p:pic>
      <p:sp>
        <p:nvSpPr>
          <p:cNvPr id="32" name="Right Bracket 31">
            <a:extLst>
              <a:ext uri="{FF2B5EF4-FFF2-40B4-BE49-F238E27FC236}">
                <a16:creationId xmlns:a16="http://schemas.microsoft.com/office/drawing/2014/main" id="{BAAB13C2-BBC1-F06A-2EB6-03B7059C5CA7}"/>
              </a:ext>
            </a:extLst>
          </p:cNvPr>
          <p:cNvSpPr/>
          <p:nvPr/>
        </p:nvSpPr>
        <p:spPr>
          <a:xfrm>
            <a:off x="7873874" y="5180157"/>
            <a:ext cx="146670" cy="1112001"/>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CC333980-B3F6-9037-DF16-9F11A23496C8}"/>
              </a:ext>
            </a:extLst>
          </p:cNvPr>
          <p:cNvSpPr txBox="1"/>
          <p:nvPr/>
        </p:nvSpPr>
        <p:spPr>
          <a:xfrm>
            <a:off x="8092932" y="5580469"/>
            <a:ext cx="837708" cy="175896"/>
          </a:xfrm>
          <a:prstGeom prst="rect">
            <a:avLst/>
          </a:prstGeom>
          <a:noFill/>
        </p:spPr>
        <p:txBody>
          <a:bodyPr wrap="square" lIns="0" tIns="0" rIns="0" bIns="0" rtlCol="0">
            <a:noAutofit/>
          </a:bodyPr>
          <a:lstStyle/>
          <a:p>
            <a:pPr algn="ctr">
              <a:spcBef>
                <a:spcPts val="500"/>
              </a:spcBef>
              <a:spcAft>
                <a:spcPts val="500"/>
              </a:spcAft>
            </a:pPr>
            <a:r>
              <a:rPr lang="en-US" sz="1200" dirty="0"/>
              <a:t>Lit Venues</a:t>
            </a:r>
          </a:p>
        </p:txBody>
      </p:sp>
      <p:sp>
        <p:nvSpPr>
          <p:cNvPr id="55" name="TextBox 54">
            <a:extLst>
              <a:ext uri="{FF2B5EF4-FFF2-40B4-BE49-F238E27FC236}">
                <a16:creationId xmlns:a16="http://schemas.microsoft.com/office/drawing/2014/main" id="{587B6F25-1B99-8DC0-544E-CA1B09C1704B}"/>
              </a:ext>
            </a:extLst>
          </p:cNvPr>
          <p:cNvSpPr txBox="1"/>
          <p:nvPr/>
        </p:nvSpPr>
        <p:spPr>
          <a:xfrm>
            <a:off x="8049708" y="1394495"/>
            <a:ext cx="837708" cy="361949"/>
          </a:xfrm>
          <a:prstGeom prst="rect">
            <a:avLst/>
          </a:prstGeom>
          <a:noFill/>
        </p:spPr>
        <p:txBody>
          <a:bodyPr wrap="square" lIns="0" tIns="0" rIns="0" bIns="0" rtlCol="0">
            <a:noAutofit/>
          </a:bodyPr>
          <a:lstStyle/>
          <a:p>
            <a:pPr algn="ctr">
              <a:spcBef>
                <a:spcPts val="500"/>
              </a:spcBef>
              <a:spcAft>
                <a:spcPts val="500"/>
              </a:spcAft>
            </a:pPr>
            <a:r>
              <a:rPr lang="en-US" sz="1200" dirty="0"/>
              <a:t>Conditional Pools</a:t>
            </a:r>
          </a:p>
        </p:txBody>
      </p:sp>
      <p:pic>
        <p:nvPicPr>
          <p:cNvPr id="63" name="Graphic 62" descr="Building with solid fill">
            <a:extLst>
              <a:ext uri="{FF2B5EF4-FFF2-40B4-BE49-F238E27FC236}">
                <a16:creationId xmlns:a16="http://schemas.microsoft.com/office/drawing/2014/main" id="{B9D12943-2258-653B-773D-FE3716FAC1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75524" y="1882427"/>
            <a:ext cx="598645" cy="519055"/>
          </a:xfrm>
          <a:prstGeom prst="rect">
            <a:avLst/>
          </a:prstGeom>
        </p:spPr>
      </p:pic>
      <p:sp>
        <p:nvSpPr>
          <p:cNvPr id="66" name="TextBox 65">
            <a:extLst>
              <a:ext uri="{FF2B5EF4-FFF2-40B4-BE49-F238E27FC236}">
                <a16:creationId xmlns:a16="http://schemas.microsoft.com/office/drawing/2014/main" id="{25D1E649-1C6C-2671-EC3F-A997F347EDCE}"/>
              </a:ext>
            </a:extLst>
          </p:cNvPr>
          <p:cNvSpPr txBox="1"/>
          <p:nvPr/>
        </p:nvSpPr>
        <p:spPr>
          <a:xfrm>
            <a:off x="7991393" y="2036860"/>
            <a:ext cx="837708" cy="237053"/>
          </a:xfrm>
          <a:prstGeom prst="rect">
            <a:avLst/>
          </a:prstGeom>
          <a:noFill/>
        </p:spPr>
        <p:txBody>
          <a:bodyPr wrap="square" lIns="0" tIns="0" rIns="0" bIns="0" rtlCol="0" anchor="ctr">
            <a:noAutofit/>
          </a:bodyPr>
          <a:lstStyle/>
          <a:p>
            <a:pPr algn="ctr">
              <a:spcBef>
                <a:spcPts val="500"/>
              </a:spcBef>
              <a:spcAft>
                <a:spcPts val="500"/>
              </a:spcAft>
            </a:pPr>
            <a:r>
              <a:rPr lang="en-US" sz="1200" dirty="0"/>
              <a:t>SDPs/SIs</a:t>
            </a:r>
          </a:p>
        </p:txBody>
      </p:sp>
      <p:pic>
        <p:nvPicPr>
          <p:cNvPr id="72" name="Graphic 71" descr="Circles with lines with solid fill">
            <a:extLst>
              <a:ext uri="{FF2B5EF4-FFF2-40B4-BE49-F238E27FC236}">
                <a16:creationId xmlns:a16="http://schemas.microsoft.com/office/drawing/2014/main" id="{7903AC72-79E6-0A86-BEA4-48242AC951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65029" y="2458032"/>
            <a:ext cx="598054" cy="598054"/>
          </a:xfrm>
          <a:prstGeom prst="rect">
            <a:avLst/>
          </a:prstGeom>
        </p:spPr>
      </p:pic>
      <p:sp>
        <p:nvSpPr>
          <p:cNvPr id="73" name="TextBox 72">
            <a:extLst>
              <a:ext uri="{FF2B5EF4-FFF2-40B4-BE49-F238E27FC236}">
                <a16:creationId xmlns:a16="http://schemas.microsoft.com/office/drawing/2014/main" id="{9819F529-2811-C8F9-02FD-DD615329BA2A}"/>
              </a:ext>
            </a:extLst>
          </p:cNvPr>
          <p:cNvSpPr txBox="1"/>
          <p:nvPr/>
        </p:nvSpPr>
        <p:spPr>
          <a:xfrm>
            <a:off x="7948834" y="2671137"/>
            <a:ext cx="837708" cy="237053"/>
          </a:xfrm>
          <a:prstGeom prst="rect">
            <a:avLst/>
          </a:prstGeom>
          <a:noFill/>
        </p:spPr>
        <p:txBody>
          <a:bodyPr wrap="square" lIns="0" tIns="0" rIns="0" bIns="0" rtlCol="0" anchor="ctr">
            <a:noAutofit/>
          </a:bodyPr>
          <a:lstStyle/>
          <a:p>
            <a:pPr algn="ctr">
              <a:spcBef>
                <a:spcPts val="500"/>
              </a:spcBef>
              <a:spcAft>
                <a:spcPts val="500"/>
              </a:spcAft>
            </a:pPr>
            <a:r>
              <a:rPr lang="en-US" sz="1200" dirty="0"/>
              <a:t>LH/FF</a:t>
            </a:r>
          </a:p>
        </p:txBody>
      </p:sp>
      <p:pic>
        <p:nvPicPr>
          <p:cNvPr id="75" name="Graphic 74" descr="Pyramid Shape with solid fill">
            <a:extLst>
              <a:ext uri="{FF2B5EF4-FFF2-40B4-BE49-F238E27FC236}">
                <a16:creationId xmlns:a16="http://schemas.microsoft.com/office/drawing/2014/main" id="{374ED19B-56A2-B575-861F-417131C3A8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65028" y="3101340"/>
            <a:ext cx="598055" cy="598054"/>
          </a:xfrm>
          <a:prstGeom prst="rect">
            <a:avLst/>
          </a:prstGeom>
        </p:spPr>
      </p:pic>
      <p:sp>
        <p:nvSpPr>
          <p:cNvPr id="83" name="TextBox 82">
            <a:extLst>
              <a:ext uri="{FF2B5EF4-FFF2-40B4-BE49-F238E27FC236}">
                <a16:creationId xmlns:a16="http://schemas.microsoft.com/office/drawing/2014/main" id="{E283FDE2-5C71-09E6-9F4D-503BD7D3F03F}"/>
              </a:ext>
            </a:extLst>
          </p:cNvPr>
          <p:cNvSpPr txBox="1"/>
          <p:nvPr/>
        </p:nvSpPr>
        <p:spPr>
          <a:xfrm>
            <a:off x="7948834" y="3225328"/>
            <a:ext cx="1042766" cy="237053"/>
          </a:xfrm>
          <a:prstGeom prst="rect">
            <a:avLst/>
          </a:prstGeom>
          <a:noFill/>
        </p:spPr>
        <p:txBody>
          <a:bodyPr wrap="square" lIns="0" tIns="0" rIns="0" bIns="0" rtlCol="0" anchor="ctr">
            <a:noAutofit/>
          </a:bodyPr>
          <a:lstStyle/>
          <a:p>
            <a:pPr algn="ctr">
              <a:spcBef>
                <a:spcPts val="500"/>
              </a:spcBef>
              <a:spcAft>
                <a:spcPts val="500"/>
              </a:spcAft>
            </a:pPr>
            <a:r>
              <a:rPr lang="en-US" sz="1200" dirty="0"/>
              <a:t>FF/Trajectory</a:t>
            </a:r>
          </a:p>
        </p:txBody>
      </p:sp>
      <p:cxnSp>
        <p:nvCxnSpPr>
          <p:cNvPr id="84" name="Straight Connector 83">
            <a:extLst>
              <a:ext uri="{FF2B5EF4-FFF2-40B4-BE49-F238E27FC236}">
                <a16:creationId xmlns:a16="http://schemas.microsoft.com/office/drawing/2014/main" id="{A0CB6B5F-A0D5-1E28-9B45-CE5D3874BDA6}"/>
              </a:ext>
            </a:extLst>
          </p:cNvPr>
          <p:cNvCxnSpPr/>
          <p:nvPr/>
        </p:nvCxnSpPr>
        <p:spPr>
          <a:xfrm>
            <a:off x="1733560" y="2003022"/>
            <a:ext cx="0" cy="323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AAA8564C-7752-B4C2-5749-621C9E1705A9}"/>
              </a:ext>
            </a:extLst>
          </p:cNvPr>
          <p:cNvSpPr/>
          <p:nvPr/>
        </p:nvSpPr>
        <p:spPr>
          <a:xfrm>
            <a:off x="1000136" y="2841222"/>
            <a:ext cx="731519" cy="1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p:sp>
        <p:nvSpPr>
          <p:cNvPr id="86" name="Rectangle 85">
            <a:extLst>
              <a:ext uri="{FF2B5EF4-FFF2-40B4-BE49-F238E27FC236}">
                <a16:creationId xmlns:a16="http://schemas.microsoft.com/office/drawing/2014/main" id="{959444B2-DCD7-08E0-377F-D92EB7F4B615}"/>
              </a:ext>
            </a:extLst>
          </p:cNvPr>
          <p:cNvSpPr/>
          <p:nvPr/>
        </p:nvSpPr>
        <p:spPr>
          <a:xfrm>
            <a:off x="1194445" y="2665962"/>
            <a:ext cx="537210" cy="1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p:sp>
        <p:nvSpPr>
          <p:cNvPr id="87" name="Rectangle 86">
            <a:extLst>
              <a:ext uri="{FF2B5EF4-FFF2-40B4-BE49-F238E27FC236}">
                <a16:creationId xmlns:a16="http://schemas.microsoft.com/office/drawing/2014/main" id="{39D556D6-060A-703E-7A12-4B3B1970268E}"/>
              </a:ext>
            </a:extLst>
          </p:cNvPr>
          <p:cNvSpPr/>
          <p:nvPr/>
        </p:nvSpPr>
        <p:spPr>
          <a:xfrm>
            <a:off x="1268739" y="2490702"/>
            <a:ext cx="462915" cy="1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p:sp>
        <p:nvSpPr>
          <p:cNvPr id="88" name="Rectangle 87">
            <a:extLst>
              <a:ext uri="{FF2B5EF4-FFF2-40B4-BE49-F238E27FC236}">
                <a16:creationId xmlns:a16="http://schemas.microsoft.com/office/drawing/2014/main" id="{E934827B-0607-D22F-AF87-00E5CA013696}"/>
              </a:ext>
            </a:extLst>
          </p:cNvPr>
          <p:cNvSpPr/>
          <p:nvPr/>
        </p:nvSpPr>
        <p:spPr>
          <a:xfrm>
            <a:off x="1000136" y="3808962"/>
            <a:ext cx="731519" cy="1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p:sp>
        <p:nvSpPr>
          <p:cNvPr id="89" name="Rectangle 88">
            <a:extLst>
              <a:ext uri="{FF2B5EF4-FFF2-40B4-BE49-F238E27FC236}">
                <a16:creationId xmlns:a16="http://schemas.microsoft.com/office/drawing/2014/main" id="{531D131E-74D4-49E1-C6E5-CD4F43B22D3E}"/>
              </a:ext>
            </a:extLst>
          </p:cNvPr>
          <p:cNvSpPr/>
          <p:nvPr/>
        </p:nvSpPr>
        <p:spPr>
          <a:xfrm>
            <a:off x="1194445" y="3984222"/>
            <a:ext cx="537210" cy="1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p:sp>
        <p:nvSpPr>
          <p:cNvPr id="90" name="Rectangle 89">
            <a:extLst>
              <a:ext uri="{FF2B5EF4-FFF2-40B4-BE49-F238E27FC236}">
                <a16:creationId xmlns:a16="http://schemas.microsoft.com/office/drawing/2014/main" id="{3A0F5880-D282-B451-F19C-9E0859DC78FB}"/>
              </a:ext>
            </a:extLst>
          </p:cNvPr>
          <p:cNvSpPr/>
          <p:nvPr/>
        </p:nvSpPr>
        <p:spPr>
          <a:xfrm>
            <a:off x="1268740" y="4159482"/>
            <a:ext cx="462915" cy="1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p:cxnSp>
        <p:nvCxnSpPr>
          <p:cNvPr id="91" name="Straight Arrow Connector 90">
            <a:extLst>
              <a:ext uri="{FF2B5EF4-FFF2-40B4-BE49-F238E27FC236}">
                <a16:creationId xmlns:a16="http://schemas.microsoft.com/office/drawing/2014/main" id="{B4D8BB27-3CBF-57DC-B1A8-22E0CFA712C3}"/>
              </a:ext>
            </a:extLst>
          </p:cNvPr>
          <p:cNvCxnSpPr/>
          <p:nvPr/>
        </p:nvCxnSpPr>
        <p:spPr>
          <a:xfrm flipH="1">
            <a:off x="1784610" y="3422116"/>
            <a:ext cx="537209"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BC2FEA9-C0CB-C59F-01CE-3EA7EAE02861}"/>
              </a:ext>
            </a:extLst>
          </p:cNvPr>
          <p:cNvSpPr txBox="1"/>
          <p:nvPr/>
        </p:nvSpPr>
        <p:spPr>
          <a:xfrm>
            <a:off x="483403" y="3940152"/>
            <a:ext cx="341892" cy="185677"/>
          </a:xfrm>
          <a:prstGeom prst="rect">
            <a:avLst/>
          </a:prstGeom>
          <a:noFill/>
        </p:spPr>
        <p:txBody>
          <a:bodyPr wrap="none" lIns="0" tIns="0" rIns="0" bIns="0" rtlCol="0">
            <a:noAutofit/>
          </a:bodyPr>
          <a:lstStyle/>
          <a:p>
            <a:pPr algn="l">
              <a:spcBef>
                <a:spcPts val="500"/>
              </a:spcBef>
              <a:spcAft>
                <a:spcPts val="500"/>
              </a:spcAft>
            </a:pPr>
            <a:r>
              <a:rPr lang="en-US" sz="1200" b="1" dirty="0"/>
              <a:t>Bid</a:t>
            </a:r>
          </a:p>
        </p:txBody>
      </p:sp>
      <p:sp>
        <p:nvSpPr>
          <p:cNvPr id="93" name="TextBox 92">
            <a:extLst>
              <a:ext uri="{FF2B5EF4-FFF2-40B4-BE49-F238E27FC236}">
                <a16:creationId xmlns:a16="http://schemas.microsoft.com/office/drawing/2014/main" id="{4565FB58-4113-06B8-75CB-A42337A8AA82}"/>
              </a:ext>
            </a:extLst>
          </p:cNvPr>
          <p:cNvSpPr txBox="1"/>
          <p:nvPr/>
        </p:nvSpPr>
        <p:spPr>
          <a:xfrm>
            <a:off x="483403" y="2641743"/>
            <a:ext cx="297648" cy="185677"/>
          </a:xfrm>
          <a:prstGeom prst="rect">
            <a:avLst/>
          </a:prstGeom>
          <a:noFill/>
        </p:spPr>
        <p:txBody>
          <a:bodyPr wrap="none" lIns="0" tIns="0" rIns="0" bIns="0" rtlCol="0">
            <a:noAutofit/>
          </a:bodyPr>
          <a:lstStyle/>
          <a:p>
            <a:pPr algn="l">
              <a:spcBef>
                <a:spcPts val="500"/>
              </a:spcBef>
              <a:spcAft>
                <a:spcPts val="500"/>
              </a:spcAft>
            </a:pPr>
            <a:r>
              <a:rPr lang="en-US" sz="1200" b="1" dirty="0"/>
              <a:t>Ask</a:t>
            </a:r>
          </a:p>
        </p:txBody>
      </p:sp>
      <p:sp>
        <p:nvSpPr>
          <p:cNvPr id="94" name="Oval 93">
            <a:extLst>
              <a:ext uri="{FF2B5EF4-FFF2-40B4-BE49-F238E27FC236}">
                <a16:creationId xmlns:a16="http://schemas.microsoft.com/office/drawing/2014/main" id="{7AFF3448-A75A-5477-2C1F-5B509C5A4082}"/>
              </a:ext>
            </a:extLst>
          </p:cNvPr>
          <p:cNvSpPr/>
          <p:nvPr/>
        </p:nvSpPr>
        <p:spPr>
          <a:xfrm>
            <a:off x="1673769" y="3373868"/>
            <a:ext cx="91440" cy="914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solidFill>
                <a:schemeClr val="tx1"/>
              </a:solidFill>
            </a:endParaRPr>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28CE8489-2A14-E97F-25C0-6ECB239E6E05}"/>
                  </a:ext>
                </a:extLst>
              </p:cNvPr>
              <p:cNvSpPr txBox="1"/>
              <p:nvPr/>
            </p:nvSpPr>
            <p:spPr>
              <a:xfrm>
                <a:off x="2102712" y="4347440"/>
                <a:ext cx="1174660" cy="419930"/>
              </a:xfrm>
              <a:prstGeom prst="rect">
                <a:avLst/>
              </a:prstGeom>
              <a:noFill/>
            </p:spPr>
            <p:txBody>
              <a:bodyPr wrap="square" lIns="0" tIns="0" rIns="0" bIns="0" rtlCol="0">
                <a:noAutofit/>
              </a:bodyPr>
              <a:lstStyle/>
              <a:p>
                <a:pPr algn="l">
                  <a:spcBef>
                    <a:spcPts val="500"/>
                  </a:spcBef>
                  <a:spcAft>
                    <a:spcPts val="500"/>
                  </a:spcAft>
                </a:pPr>
                <a14:m>
                  <m:oMathPara xmlns:m="http://schemas.openxmlformats.org/officeDocument/2006/math">
                    <m:oMathParaPr>
                      <m:jc m:val="centerGroup"/>
                    </m:oMathParaPr>
                    <m:oMath xmlns:m="http://schemas.openxmlformats.org/officeDocument/2006/math">
                      <m:acc>
                        <m:accPr>
                          <m:chr m:val="̅"/>
                          <m:ctrlPr>
                            <a:rPr lang="en-US" sz="1200" b="0" i="1" smtClean="0">
                              <a:solidFill>
                                <a:schemeClr val="accent6"/>
                              </a:solidFill>
                              <a:latin typeface="Cambria Math" panose="02040503050406030204" pitchFamily="18" charset="0"/>
                            </a:rPr>
                          </m:ctrlPr>
                        </m:accPr>
                        <m:e>
                          <m:r>
                            <a:rPr lang="en-US" sz="1200" b="0" i="1" smtClean="0">
                              <a:solidFill>
                                <a:schemeClr val="accent6"/>
                              </a:solidFill>
                              <a:latin typeface="Cambria Math" panose="02040503050406030204" pitchFamily="18" charset="0"/>
                            </a:rPr>
                            <m:t>𝑜</m:t>
                          </m:r>
                        </m:e>
                      </m:acc>
                      <m:r>
                        <a:rPr lang="en-US" sz="1200" b="0" i="1" smtClean="0">
                          <a:solidFill>
                            <a:schemeClr val="tx1"/>
                          </a:solidFill>
                          <a:latin typeface="Cambria Math" panose="02040503050406030204" pitchFamily="18" charset="0"/>
                        </a:rPr>
                        <m:t>=</m:t>
                      </m:r>
                      <m:r>
                        <a:rPr lang="en-US" sz="1200" b="0" i="1" smtClean="0">
                          <a:solidFill>
                            <a:schemeClr val="tx1"/>
                          </a:solidFill>
                          <a:latin typeface="Cambria Math" panose="02040503050406030204" pitchFamily="18" charset="0"/>
                        </a:rPr>
                        <m:t>𝑜𝑓𝑓𝑠𝑒𝑡</m:t>
                      </m:r>
                    </m:oMath>
                  </m:oMathPara>
                </a14:m>
                <a:endParaRPr lang="en-US" sz="1200" dirty="0">
                  <a:solidFill>
                    <a:srgbClr val="255BE2"/>
                  </a:solidFill>
                  <a:latin typeface="Cambria Math" panose="02040503050406030204" pitchFamily="18" charset="0"/>
                  <a:ea typeface="Cambria Math" panose="02040503050406030204" pitchFamily="18" charset="0"/>
                </a:endParaRPr>
              </a:p>
              <a:p>
                <a:pPr algn="l">
                  <a:spcBef>
                    <a:spcPts val="500"/>
                  </a:spcBef>
                  <a:spcAft>
                    <a:spcPts val="500"/>
                  </a:spcAft>
                </a:pPr>
                <a:endParaRPr lang="en-US" sz="1200" dirty="0"/>
              </a:p>
            </p:txBody>
          </p:sp>
        </mc:Choice>
        <mc:Fallback xmlns="">
          <p:sp>
            <p:nvSpPr>
              <p:cNvPr id="95" name="TextBox 94">
                <a:extLst>
                  <a:ext uri="{FF2B5EF4-FFF2-40B4-BE49-F238E27FC236}">
                    <a16:creationId xmlns:a16="http://schemas.microsoft.com/office/drawing/2014/main" id="{28CE8489-2A14-E97F-25C0-6ECB239E6E05}"/>
                  </a:ext>
                </a:extLst>
              </p:cNvPr>
              <p:cNvSpPr txBox="1">
                <a:spLocks noRot="1" noChangeAspect="1" noMove="1" noResize="1" noEditPoints="1" noAdjustHandles="1" noChangeArrowheads="1" noChangeShapeType="1" noTextEdit="1"/>
              </p:cNvSpPr>
              <p:nvPr/>
            </p:nvSpPr>
            <p:spPr>
              <a:xfrm>
                <a:off x="2102712" y="4347440"/>
                <a:ext cx="1174660" cy="41993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95DE8F9B-355A-ECC2-D746-02475DAEF4C2}"/>
                  </a:ext>
                </a:extLst>
              </p:cNvPr>
              <p:cNvSpPr txBox="1"/>
              <p:nvPr/>
            </p:nvSpPr>
            <p:spPr>
              <a:xfrm>
                <a:off x="1962079" y="4600821"/>
                <a:ext cx="1748143" cy="362590"/>
              </a:xfrm>
              <a:prstGeom prst="rect">
                <a:avLst/>
              </a:prstGeom>
              <a:noFill/>
            </p:spPr>
            <p:txBody>
              <a:bodyPr wrap="none" lIns="0" tIns="0" rIns="0" bIns="0" rtlCol="0">
                <a:noAutofit/>
              </a:bodyPr>
              <a:lstStyle/>
              <a:p>
                <a:pPr algn="l">
                  <a:spcBef>
                    <a:spcPts val="500"/>
                  </a:spcBef>
                  <a:spcAft>
                    <a:spcPts val="500"/>
                  </a:spcAft>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𝑖</m:t>
                          </m:r>
                          <m:r>
                            <a:rPr lang="en-US" sz="1200" b="0" i="1" smtClean="0">
                              <a:solidFill>
                                <a:schemeClr val="tx1"/>
                              </a:solidFill>
                              <a:latin typeface="Cambria Math" panose="02040503050406030204" pitchFamily="18" charset="0"/>
                              <a:ea typeface="Cambria Math" panose="02040503050406030204" pitchFamily="18" charset="0"/>
                            </a:rPr>
                            <m:t>, </m:t>
                          </m:r>
                          <m:r>
                            <a:rPr lang="en-US" sz="1200" b="0" i="1" smtClean="0">
                              <a:solidFill>
                                <a:schemeClr val="tx1"/>
                              </a:solidFill>
                              <a:latin typeface="Cambria Math" panose="02040503050406030204" pitchFamily="18" charset="0"/>
                              <a:ea typeface="Cambria Math" panose="02040503050406030204" pitchFamily="18" charset="0"/>
                            </a:rPr>
                            <m:t>𝑀</m:t>
                          </m:r>
                        </m:e>
                      </m:d>
                      <m:r>
                        <a:rPr lang="en-US" sz="1200" b="0" i="1" smtClean="0">
                          <a:solidFill>
                            <a:schemeClr val="tx1"/>
                          </a:solidFill>
                          <a:latin typeface="Cambria Math" panose="02040503050406030204" pitchFamily="18" charset="0"/>
                          <a:ea typeface="Cambria Math" panose="02040503050406030204" pitchFamily="18" charset="0"/>
                        </a:rPr>
                        <m:t>     </m:t>
                      </m:r>
                      <m:r>
                        <a:rPr lang="en-US" sz="1200" b="0" i="1" smtClean="0">
                          <a:solidFill>
                            <a:schemeClr val="tx1"/>
                          </a:solidFill>
                          <a:latin typeface="Cambria Math" panose="02040503050406030204" pitchFamily="18" charset="0"/>
                        </a:rPr>
                        <m:t>𝑖</m:t>
                      </m:r>
                      <m:r>
                        <a:rPr lang="en-US" sz="1200" b="0" i="1" smtClean="0">
                          <a:solidFill>
                            <a:schemeClr val="tx1"/>
                          </a:solidFill>
                          <a:latin typeface="Cambria Math" panose="02040503050406030204" pitchFamily="18" charset="0"/>
                        </a:rPr>
                        <m:t>=0, 1, …, </m:t>
                      </m:r>
                      <m:r>
                        <a:rPr lang="en-US" sz="1200" b="0" i="1" smtClean="0">
                          <a:solidFill>
                            <a:schemeClr val="tx1"/>
                          </a:solidFill>
                          <a:latin typeface="Cambria Math" panose="02040503050406030204" pitchFamily="18" charset="0"/>
                        </a:rPr>
                        <m:t>𝑛</m:t>
                      </m:r>
                    </m:oMath>
                  </m:oMathPara>
                </a14:m>
                <a:endParaRPr lang="en-US" sz="1200" dirty="0" err="1">
                  <a:solidFill>
                    <a:schemeClr val="tx1"/>
                  </a:solidFill>
                </a:endParaRPr>
              </a:p>
            </p:txBody>
          </p:sp>
        </mc:Choice>
        <mc:Fallback xmlns="">
          <p:sp>
            <p:nvSpPr>
              <p:cNvPr id="96" name="TextBox 95">
                <a:extLst>
                  <a:ext uri="{FF2B5EF4-FFF2-40B4-BE49-F238E27FC236}">
                    <a16:creationId xmlns:a16="http://schemas.microsoft.com/office/drawing/2014/main" id="{95DE8F9B-355A-ECC2-D746-02475DAEF4C2}"/>
                  </a:ext>
                </a:extLst>
              </p:cNvPr>
              <p:cNvSpPr txBox="1">
                <a:spLocks noRot="1" noChangeAspect="1" noMove="1" noResize="1" noEditPoints="1" noAdjustHandles="1" noChangeArrowheads="1" noChangeShapeType="1" noTextEdit="1"/>
              </p:cNvSpPr>
              <p:nvPr/>
            </p:nvSpPr>
            <p:spPr>
              <a:xfrm>
                <a:off x="1962079" y="4600821"/>
                <a:ext cx="1748143" cy="36259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346003ED-80D9-D395-6D05-F1B9CA198DD8}"/>
                  </a:ext>
                </a:extLst>
              </p:cNvPr>
              <p:cNvSpPr txBox="1"/>
              <p:nvPr/>
            </p:nvSpPr>
            <p:spPr>
              <a:xfrm>
                <a:off x="2369240" y="3322772"/>
                <a:ext cx="641604" cy="362590"/>
              </a:xfrm>
              <a:prstGeom prst="rect">
                <a:avLst/>
              </a:prstGeom>
              <a:noFill/>
            </p:spPr>
            <p:txBody>
              <a:bodyPr wrap="none" lIns="0" tIns="0" rIns="0" bIns="0" rtlCol="0">
                <a:noAutofit/>
              </a:bodyPr>
              <a:lstStyle/>
              <a:p>
                <a:pPr algn="l">
                  <a:spcBef>
                    <a:spcPts val="500"/>
                  </a:spcBef>
                  <a:spcAft>
                    <a:spcPts val="500"/>
                  </a:spcAft>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m:t>
                      </m:r>
                      <m:r>
                        <a:rPr lang="en-US" sz="1200" b="0" i="1" smtClean="0">
                          <a:solidFill>
                            <a:schemeClr val="tx1"/>
                          </a:solidFill>
                          <a:latin typeface="Cambria Math" panose="02040503050406030204" pitchFamily="18" charset="0"/>
                        </a:rPr>
                        <m:t>𝑄</m:t>
                      </m:r>
                      <m:r>
                        <a:rPr lang="en-US" sz="1200" b="0" i="1" smtClean="0">
                          <a:solidFill>
                            <a:schemeClr val="tx1"/>
                          </a:solidFill>
                          <a:latin typeface="Cambria Math" panose="02040503050406030204" pitchFamily="18" charset="0"/>
                        </a:rPr>
                        <m:t>, </m:t>
                      </m:r>
                      <m:acc>
                        <m:accPr>
                          <m:chr m:val="̅"/>
                          <m:ctrlPr>
                            <a:rPr lang="en-US" sz="1200" b="0" i="1" smtClean="0">
                              <a:solidFill>
                                <a:schemeClr val="accent6"/>
                              </a:solidFill>
                              <a:latin typeface="Cambria Math" panose="02040503050406030204" pitchFamily="18" charset="0"/>
                            </a:rPr>
                          </m:ctrlPr>
                        </m:accPr>
                        <m:e>
                          <m:r>
                            <a:rPr lang="en-US" sz="1200" b="0" i="1" smtClean="0">
                              <a:solidFill>
                                <a:schemeClr val="accent6"/>
                              </a:solidFill>
                              <a:latin typeface="Cambria Math" panose="02040503050406030204" pitchFamily="18" charset="0"/>
                            </a:rPr>
                            <m:t>𝑜</m:t>
                          </m:r>
                        </m:e>
                      </m:acc>
                      <m:r>
                        <a:rPr lang="en-US" sz="1200" b="0" i="1" smtClean="0">
                          <a:solidFill>
                            <a:schemeClr val="accent6"/>
                          </a:solidFill>
                          <a:latin typeface="Cambria Math" panose="02040503050406030204" pitchFamily="18" charset="0"/>
                        </a:rPr>
                        <m:t>,</m:t>
                      </m:r>
                      <m:r>
                        <a:rPr lang="en-US" sz="1200" b="0" i="1" smtClean="0">
                          <a:solidFill>
                            <a:srgbClr val="255BE2"/>
                          </a:solidFill>
                          <a:latin typeface="Cambria Math" panose="02040503050406030204" pitchFamily="18" charset="0"/>
                        </a:rPr>
                        <m:t> </m:t>
                      </m:r>
                      <m:r>
                        <a:rPr lang="en-US" sz="1200" b="0" i="1" smtClean="0">
                          <a:solidFill>
                            <a:schemeClr val="tx1"/>
                          </a:solidFill>
                          <a:latin typeface="Cambria Math" panose="02040503050406030204" pitchFamily="18" charset="0"/>
                        </a:rPr>
                        <m:t>𝑈𝑟𝑔𝑒𝑛𝑐𝑦</m:t>
                      </m:r>
                      <m:r>
                        <a:rPr lang="en-US" sz="1200" b="0" i="1" smtClean="0">
                          <a:solidFill>
                            <a:schemeClr val="tx1"/>
                          </a:solidFill>
                          <a:latin typeface="Cambria Math" panose="02040503050406030204" pitchFamily="18" charset="0"/>
                        </a:rPr>
                        <m:t>)</m:t>
                      </m:r>
                    </m:oMath>
                  </m:oMathPara>
                </a14:m>
                <a:endParaRPr lang="en-US" sz="1200" dirty="0" err="1">
                  <a:solidFill>
                    <a:schemeClr val="accent1"/>
                  </a:solidFill>
                </a:endParaRPr>
              </a:p>
            </p:txBody>
          </p:sp>
        </mc:Choice>
        <mc:Fallback xmlns="">
          <p:sp>
            <p:nvSpPr>
              <p:cNvPr id="97" name="TextBox 96">
                <a:extLst>
                  <a:ext uri="{FF2B5EF4-FFF2-40B4-BE49-F238E27FC236}">
                    <a16:creationId xmlns:a16="http://schemas.microsoft.com/office/drawing/2014/main" id="{346003ED-80D9-D395-6D05-F1B9CA198DD8}"/>
                  </a:ext>
                </a:extLst>
              </p:cNvPr>
              <p:cNvSpPr txBox="1">
                <a:spLocks noRot="1" noChangeAspect="1" noMove="1" noResize="1" noEditPoints="1" noAdjustHandles="1" noChangeArrowheads="1" noChangeShapeType="1" noTextEdit="1"/>
              </p:cNvSpPr>
              <p:nvPr/>
            </p:nvSpPr>
            <p:spPr>
              <a:xfrm>
                <a:off x="2369240" y="3322772"/>
                <a:ext cx="641604" cy="362590"/>
              </a:xfrm>
              <a:prstGeom prst="rect">
                <a:avLst/>
              </a:prstGeom>
              <a:blipFill>
                <a:blip r:embed="rId19"/>
                <a:stretch>
                  <a:fillRect l="-12381" t="-1667" r="-7142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B48F6385-3F3E-52E2-1F9D-C2549219F258}"/>
              </a:ext>
            </a:extLst>
          </p:cNvPr>
          <p:cNvSpPr>
            <a:spLocks noGrp="1"/>
          </p:cNvSpPr>
          <p:nvPr>
            <p:ph type="title"/>
          </p:nvPr>
        </p:nvSpPr>
        <p:spPr>
          <a:xfrm>
            <a:off x="315769" y="383199"/>
            <a:ext cx="5040761" cy="386526"/>
          </a:xfrm>
        </p:spPr>
        <p:txBody>
          <a:bodyPr/>
          <a:lstStyle/>
          <a:p>
            <a:r>
              <a:rPr lang="en-US" sz="2400" dirty="0"/>
              <a:t>Utility Based Routing Logic</a:t>
            </a:r>
          </a:p>
        </p:txBody>
      </p:sp>
      <p:cxnSp>
        <p:nvCxnSpPr>
          <p:cNvPr id="8" name="Connector: Elbow 7">
            <a:extLst>
              <a:ext uri="{FF2B5EF4-FFF2-40B4-BE49-F238E27FC236}">
                <a16:creationId xmlns:a16="http://schemas.microsoft.com/office/drawing/2014/main" id="{1DB508AF-48CB-82CC-49FA-66597A5968A9}"/>
              </a:ext>
            </a:extLst>
          </p:cNvPr>
          <p:cNvCxnSpPr>
            <a:endCxn id="16" idx="1"/>
          </p:cNvCxnSpPr>
          <p:nvPr/>
        </p:nvCxnSpPr>
        <p:spPr>
          <a:xfrm flipV="1">
            <a:off x="5128884" y="1557333"/>
            <a:ext cx="2146935" cy="2127759"/>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71365C00-55AE-5604-62F5-DB3A65A0675A}"/>
              </a:ext>
            </a:extLst>
          </p:cNvPr>
          <p:cNvCxnSpPr>
            <a:cxnSpLocks/>
            <a:stCxn id="6" idx="3"/>
            <a:endCxn id="31" idx="1"/>
          </p:cNvCxnSpPr>
          <p:nvPr/>
        </p:nvCxnSpPr>
        <p:spPr>
          <a:xfrm>
            <a:off x="5128884" y="3685093"/>
            <a:ext cx="2146935" cy="231187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5536AD7D-D81C-5963-AAE0-D240BACD14E9}"/>
              </a:ext>
            </a:extLst>
          </p:cNvPr>
          <p:cNvCxnSpPr>
            <a:cxnSpLocks/>
            <a:endCxn id="63" idx="1"/>
          </p:cNvCxnSpPr>
          <p:nvPr/>
        </p:nvCxnSpPr>
        <p:spPr>
          <a:xfrm flipV="1">
            <a:off x="5127294" y="2141955"/>
            <a:ext cx="2148230" cy="1546978"/>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E4E5B2F-B818-8F29-46B3-8ECF8FF7E14B}"/>
              </a:ext>
            </a:extLst>
          </p:cNvPr>
          <p:cNvCxnSpPr>
            <a:cxnSpLocks/>
            <a:stCxn id="6" idx="3"/>
            <a:endCxn id="17" idx="1"/>
          </p:cNvCxnSpPr>
          <p:nvPr/>
        </p:nvCxnSpPr>
        <p:spPr>
          <a:xfrm>
            <a:off x="5128884" y="3685093"/>
            <a:ext cx="2146935" cy="1709984"/>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801C16ED-1E1B-6E49-53B2-62E01DED30B4}"/>
              </a:ext>
            </a:extLst>
          </p:cNvPr>
          <p:cNvCxnSpPr>
            <a:cxnSpLocks/>
            <a:stCxn id="6" idx="3"/>
            <a:endCxn id="72" idx="1"/>
          </p:cNvCxnSpPr>
          <p:nvPr/>
        </p:nvCxnSpPr>
        <p:spPr>
          <a:xfrm flipV="1">
            <a:off x="5128884" y="2757059"/>
            <a:ext cx="2136145" cy="928034"/>
          </a:xfrm>
          <a:prstGeom prst="bentConnector3">
            <a:avLst>
              <a:gd name="adj1" fmla="val 5037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B7DB075A-977B-69E2-8706-68C8DDC1B315}"/>
              </a:ext>
            </a:extLst>
          </p:cNvPr>
          <p:cNvCxnSpPr>
            <a:stCxn id="6" idx="3"/>
            <a:endCxn id="22" idx="1"/>
          </p:cNvCxnSpPr>
          <p:nvPr/>
        </p:nvCxnSpPr>
        <p:spPr>
          <a:xfrm>
            <a:off x="5128884" y="3685093"/>
            <a:ext cx="2146935" cy="1056596"/>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FC5B796-C200-14FD-EB3D-907004A361F0}"/>
              </a:ext>
            </a:extLst>
          </p:cNvPr>
          <p:cNvCxnSpPr>
            <a:cxnSpLocks/>
          </p:cNvCxnSpPr>
          <p:nvPr/>
        </p:nvCxnSpPr>
        <p:spPr>
          <a:xfrm flipV="1">
            <a:off x="5118833" y="3405040"/>
            <a:ext cx="2136144" cy="284726"/>
          </a:xfrm>
          <a:prstGeom prst="bentConnector3">
            <a:avLst>
              <a:gd name="adj1" fmla="val 5059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5C12DD0-D8D1-8E63-611E-2455B540D92C}"/>
              </a:ext>
            </a:extLst>
          </p:cNvPr>
          <p:cNvCxnSpPr>
            <a:cxnSpLocks/>
          </p:cNvCxnSpPr>
          <p:nvPr/>
        </p:nvCxnSpPr>
        <p:spPr>
          <a:xfrm>
            <a:off x="5142998" y="3685093"/>
            <a:ext cx="2125356" cy="370594"/>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2459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70B59F7-6C21-88F8-30D3-FEF449373178}"/>
              </a:ext>
            </a:extLst>
          </p:cNvPr>
          <p:cNvGrpSpPr/>
          <p:nvPr/>
        </p:nvGrpSpPr>
        <p:grpSpPr>
          <a:xfrm>
            <a:off x="207697" y="1002322"/>
            <a:ext cx="4964268" cy="5552833"/>
            <a:chOff x="291924" y="1925328"/>
            <a:chExt cx="3779007" cy="3922568"/>
          </a:xfrm>
        </p:grpSpPr>
        <p:sp>
          <p:nvSpPr>
            <p:cNvPr id="39" name="Rectangle 38">
              <a:extLst>
                <a:ext uri="{FF2B5EF4-FFF2-40B4-BE49-F238E27FC236}">
                  <a16:creationId xmlns:a16="http://schemas.microsoft.com/office/drawing/2014/main" id="{DACE68DB-8C7C-3745-3005-0D20548F4B76}"/>
                </a:ext>
              </a:extLst>
            </p:cNvPr>
            <p:cNvSpPr/>
            <p:nvPr/>
          </p:nvSpPr>
          <p:spPr>
            <a:xfrm>
              <a:off x="291924" y="1982391"/>
              <a:ext cx="3779007" cy="3784997"/>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graphicFrame>
          <p:nvGraphicFramePr>
            <p:cNvPr id="12" name="Diagram 11">
              <a:extLst>
                <a:ext uri="{FF2B5EF4-FFF2-40B4-BE49-F238E27FC236}">
                  <a16:creationId xmlns:a16="http://schemas.microsoft.com/office/drawing/2014/main" id="{666914BC-BCFD-A33E-6F8D-98AF5C9EE1CB}"/>
                </a:ext>
              </a:extLst>
            </p:cNvPr>
            <p:cNvGraphicFramePr/>
            <p:nvPr>
              <p:extLst>
                <p:ext uri="{D42A27DB-BD31-4B8C-83A1-F6EECF244321}">
                  <p14:modId xmlns:p14="http://schemas.microsoft.com/office/powerpoint/2010/main" val="756355367"/>
                </p:ext>
              </p:extLst>
            </p:nvPr>
          </p:nvGraphicFramePr>
          <p:xfrm>
            <a:off x="1929916" y="1925328"/>
            <a:ext cx="2046812" cy="392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a:extLst>
                <a:ext uri="{FF2B5EF4-FFF2-40B4-BE49-F238E27FC236}">
                  <a16:creationId xmlns:a16="http://schemas.microsoft.com/office/drawing/2014/main" id="{D3FE16B1-E6F2-F364-13FA-0D7055B061DF}"/>
                </a:ext>
              </a:extLst>
            </p:cNvPr>
            <p:cNvSpPr/>
            <p:nvPr/>
          </p:nvSpPr>
          <p:spPr>
            <a:xfrm>
              <a:off x="436053" y="4650808"/>
              <a:ext cx="1386755" cy="230915"/>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US" sz="900" dirty="0"/>
                <a:t>CitiSmart</a:t>
              </a:r>
            </a:p>
          </p:txBody>
        </p:sp>
        <p:sp>
          <p:nvSpPr>
            <p:cNvPr id="16" name="Rectangle 15">
              <a:extLst>
                <a:ext uri="{FF2B5EF4-FFF2-40B4-BE49-F238E27FC236}">
                  <a16:creationId xmlns:a16="http://schemas.microsoft.com/office/drawing/2014/main" id="{B289070A-6CC5-5EA1-CA66-B11768436D52}"/>
                </a:ext>
              </a:extLst>
            </p:cNvPr>
            <p:cNvSpPr/>
            <p:nvPr/>
          </p:nvSpPr>
          <p:spPr>
            <a:xfrm>
              <a:off x="439025" y="3977509"/>
              <a:ext cx="1386755" cy="23091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US" sz="900" dirty="0"/>
                <a:t>XSOR</a:t>
              </a:r>
            </a:p>
          </p:txBody>
        </p:sp>
        <p:sp>
          <p:nvSpPr>
            <p:cNvPr id="17" name="Rectangle 16">
              <a:extLst>
                <a:ext uri="{FF2B5EF4-FFF2-40B4-BE49-F238E27FC236}">
                  <a16:creationId xmlns:a16="http://schemas.microsoft.com/office/drawing/2014/main" id="{5E751B03-E844-FDEF-B61A-65D9A8EF9B82}"/>
                </a:ext>
              </a:extLst>
            </p:cNvPr>
            <p:cNvSpPr/>
            <p:nvPr/>
          </p:nvSpPr>
          <p:spPr>
            <a:xfrm>
              <a:off x="417674" y="2971204"/>
              <a:ext cx="193199" cy="1768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sp>
          <p:nvSpPr>
            <p:cNvPr id="18" name="Rectangle 17">
              <a:extLst>
                <a:ext uri="{FF2B5EF4-FFF2-40B4-BE49-F238E27FC236}">
                  <a16:creationId xmlns:a16="http://schemas.microsoft.com/office/drawing/2014/main" id="{149B6A07-59E6-68EC-1B69-361F96E30B3E}"/>
                </a:ext>
              </a:extLst>
            </p:cNvPr>
            <p:cNvSpPr/>
            <p:nvPr/>
          </p:nvSpPr>
          <p:spPr>
            <a:xfrm>
              <a:off x="755774" y="2976505"/>
              <a:ext cx="193199" cy="1768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sp>
          <p:nvSpPr>
            <p:cNvPr id="19" name="Rectangle 18">
              <a:extLst>
                <a:ext uri="{FF2B5EF4-FFF2-40B4-BE49-F238E27FC236}">
                  <a16:creationId xmlns:a16="http://schemas.microsoft.com/office/drawing/2014/main" id="{2581B95A-0E6B-18B7-61CD-5AD7EE25B6DA}"/>
                </a:ext>
              </a:extLst>
            </p:cNvPr>
            <p:cNvSpPr/>
            <p:nvPr/>
          </p:nvSpPr>
          <p:spPr>
            <a:xfrm>
              <a:off x="1632582" y="2971205"/>
              <a:ext cx="193199" cy="1768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sp>
          <p:nvSpPr>
            <p:cNvPr id="20" name="Rectangle 19">
              <a:extLst>
                <a:ext uri="{FF2B5EF4-FFF2-40B4-BE49-F238E27FC236}">
                  <a16:creationId xmlns:a16="http://schemas.microsoft.com/office/drawing/2014/main" id="{17534C1B-B3DE-66EB-62BA-6406EE74867D}"/>
                </a:ext>
              </a:extLst>
            </p:cNvPr>
            <p:cNvSpPr/>
            <p:nvPr/>
          </p:nvSpPr>
          <p:spPr>
            <a:xfrm>
              <a:off x="1077566" y="2971205"/>
              <a:ext cx="193199" cy="1768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sp>
          <p:nvSpPr>
            <p:cNvPr id="21" name="Arrow: Up 20">
              <a:extLst>
                <a:ext uri="{FF2B5EF4-FFF2-40B4-BE49-F238E27FC236}">
                  <a16:creationId xmlns:a16="http://schemas.microsoft.com/office/drawing/2014/main" id="{8A88280A-74C4-C26C-7B4C-90402BB4CF03}"/>
                </a:ext>
              </a:extLst>
            </p:cNvPr>
            <p:cNvSpPr/>
            <p:nvPr/>
          </p:nvSpPr>
          <p:spPr>
            <a:xfrm>
              <a:off x="1018565" y="4266203"/>
              <a:ext cx="269439" cy="326827"/>
            </a:xfrm>
            <a:prstGeom prst="up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cxnSp>
          <p:nvCxnSpPr>
            <p:cNvPr id="23" name="Connector: Elbow 22">
              <a:extLst>
                <a:ext uri="{FF2B5EF4-FFF2-40B4-BE49-F238E27FC236}">
                  <a16:creationId xmlns:a16="http://schemas.microsoft.com/office/drawing/2014/main" id="{A3F4AD15-BA54-EB64-3E84-5A577A530CBD}"/>
                </a:ext>
              </a:extLst>
            </p:cNvPr>
            <p:cNvCxnSpPr>
              <a:cxnSpLocks/>
              <a:stCxn id="16" idx="0"/>
              <a:endCxn id="17" idx="2"/>
            </p:cNvCxnSpPr>
            <p:nvPr/>
          </p:nvCxnSpPr>
          <p:spPr>
            <a:xfrm rot="16200000" flipV="1">
              <a:off x="408590" y="3253697"/>
              <a:ext cx="829498" cy="618129"/>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CACFB94-3773-2580-19FE-38B884F7A8A5}"/>
                </a:ext>
              </a:extLst>
            </p:cNvPr>
            <p:cNvCxnSpPr>
              <a:cxnSpLocks/>
              <a:stCxn id="16" idx="0"/>
              <a:endCxn id="19" idx="2"/>
            </p:cNvCxnSpPr>
            <p:nvPr/>
          </p:nvCxnSpPr>
          <p:spPr>
            <a:xfrm rot="5400000" flipH="1" flipV="1">
              <a:off x="1016043" y="3264372"/>
              <a:ext cx="829497" cy="596779"/>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99C932D-3E0F-D76E-72EA-12A972548A74}"/>
                </a:ext>
              </a:extLst>
            </p:cNvPr>
            <p:cNvCxnSpPr>
              <a:cxnSpLocks/>
              <a:stCxn id="16" idx="0"/>
              <a:endCxn id="18" idx="2"/>
            </p:cNvCxnSpPr>
            <p:nvPr/>
          </p:nvCxnSpPr>
          <p:spPr>
            <a:xfrm rot="16200000" flipV="1">
              <a:off x="580290" y="3425397"/>
              <a:ext cx="824197" cy="280029"/>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ACAACA8-B8A6-0964-2295-2159D7FE2D3F}"/>
                </a:ext>
              </a:extLst>
            </p:cNvPr>
            <p:cNvCxnSpPr>
              <a:cxnSpLocks/>
              <a:stCxn id="16" idx="0"/>
              <a:endCxn id="20" idx="2"/>
            </p:cNvCxnSpPr>
            <p:nvPr/>
          </p:nvCxnSpPr>
          <p:spPr>
            <a:xfrm rot="5400000" flipH="1" flipV="1">
              <a:off x="738536" y="3541880"/>
              <a:ext cx="829497" cy="41763"/>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1AD6851-52F3-1E40-56F7-4BC326F28EBD}"/>
                </a:ext>
              </a:extLst>
            </p:cNvPr>
            <p:cNvSpPr txBox="1"/>
            <p:nvPr/>
          </p:nvSpPr>
          <p:spPr>
            <a:xfrm>
              <a:off x="1332175" y="2976563"/>
              <a:ext cx="216098" cy="171450"/>
            </a:xfrm>
            <a:prstGeom prst="rect">
              <a:avLst/>
            </a:prstGeom>
            <a:noFill/>
            <a:ln w="3175">
              <a:noFill/>
            </a:ln>
          </p:spPr>
          <p:txBody>
            <a:bodyPr wrap="square" lIns="0" tIns="0" rIns="0" bIns="0" rtlCol="0">
              <a:noAutofit/>
            </a:bodyPr>
            <a:lstStyle/>
            <a:p>
              <a:pPr algn="ctr">
                <a:spcBef>
                  <a:spcPts val="375"/>
                </a:spcBef>
                <a:spcAft>
                  <a:spcPts val="375"/>
                </a:spcAft>
              </a:pPr>
              <a:r>
                <a:rPr lang="en-US" sz="900" dirty="0"/>
                <a:t>…</a:t>
              </a:r>
            </a:p>
          </p:txBody>
        </p:sp>
        <p:sp>
          <p:nvSpPr>
            <p:cNvPr id="35" name="TextBox 34">
              <a:extLst>
                <a:ext uri="{FF2B5EF4-FFF2-40B4-BE49-F238E27FC236}">
                  <a16:creationId xmlns:a16="http://schemas.microsoft.com/office/drawing/2014/main" id="{3FB9149C-5CB8-33CB-DB8A-AAE86DADB033}"/>
                </a:ext>
              </a:extLst>
            </p:cNvPr>
            <p:cNvSpPr txBox="1"/>
            <p:nvPr/>
          </p:nvSpPr>
          <p:spPr>
            <a:xfrm>
              <a:off x="415155" y="2944416"/>
              <a:ext cx="198239" cy="230386"/>
            </a:xfrm>
            <a:prstGeom prst="rect">
              <a:avLst/>
            </a:prstGeom>
            <a:noFill/>
            <a:ln w="3175">
              <a:noFill/>
            </a:ln>
          </p:spPr>
          <p:txBody>
            <a:bodyPr wrap="square" lIns="0" tIns="0" rIns="0" bIns="0" rtlCol="0" anchor="ctr" anchorCtr="0">
              <a:noAutofit/>
            </a:bodyPr>
            <a:lstStyle/>
            <a:p>
              <a:pPr algn="ctr">
                <a:spcBef>
                  <a:spcPts val="375"/>
                </a:spcBef>
                <a:spcAft>
                  <a:spcPts val="375"/>
                </a:spcAft>
              </a:pPr>
              <a:r>
                <a:rPr lang="en-US" sz="675" i="1" dirty="0"/>
                <a:t>V</a:t>
              </a:r>
              <a:r>
                <a:rPr lang="en-US" sz="675" i="1" baseline="-25000" dirty="0"/>
                <a:t>1</a:t>
              </a:r>
            </a:p>
          </p:txBody>
        </p:sp>
        <p:sp>
          <p:nvSpPr>
            <p:cNvPr id="36" name="TextBox 35">
              <a:extLst>
                <a:ext uri="{FF2B5EF4-FFF2-40B4-BE49-F238E27FC236}">
                  <a16:creationId xmlns:a16="http://schemas.microsoft.com/office/drawing/2014/main" id="{CA67D222-9AF2-592B-1D34-259F794514D6}"/>
                </a:ext>
              </a:extLst>
            </p:cNvPr>
            <p:cNvSpPr txBox="1"/>
            <p:nvPr/>
          </p:nvSpPr>
          <p:spPr>
            <a:xfrm>
              <a:off x="753255" y="2949717"/>
              <a:ext cx="198239" cy="230386"/>
            </a:xfrm>
            <a:prstGeom prst="rect">
              <a:avLst/>
            </a:prstGeom>
            <a:noFill/>
            <a:ln w="3175">
              <a:noFill/>
            </a:ln>
          </p:spPr>
          <p:txBody>
            <a:bodyPr wrap="square" lIns="0" tIns="0" rIns="0" bIns="0" rtlCol="0" anchor="ctr" anchorCtr="0">
              <a:noAutofit/>
            </a:bodyPr>
            <a:lstStyle/>
            <a:p>
              <a:pPr algn="ctr">
                <a:spcBef>
                  <a:spcPts val="375"/>
                </a:spcBef>
                <a:spcAft>
                  <a:spcPts val="375"/>
                </a:spcAft>
              </a:pPr>
              <a:r>
                <a:rPr lang="en-US" sz="675" i="1" dirty="0"/>
                <a:t>V</a:t>
              </a:r>
              <a:r>
                <a:rPr lang="en-US" sz="675" i="1" baseline="-25000" dirty="0"/>
                <a:t>2</a:t>
              </a:r>
            </a:p>
          </p:txBody>
        </p:sp>
        <p:sp>
          <p:nvSpPr>
            <p:cNvPr id="37" name="TextBox 36">
              <a:extLst>
                <a:ext uri="{FF2B5EF4-FFF2-40B4-BE49-F238E27FC236}">
                  <a16:creationId xmlns:a16="http://schemas.microsoft.com/office/drawing/2014/main" id="{5B8AA814-6C6D-1F98-1BDF-1A61516CD559}"/>
                </a:ext>
              </a:extLst>
            </p:cNvPr>
            <p:cNvSpPr txBox="1"/>
            <p:nvPr/>
          </p:nvSpPr>
          <p:spPr>
            <a:xfrm>
              <a:off x="1076284" y="2944415"/>
              <a:ext cx="198239" cy="230386"/>
            </a:xfrm>
            <a:prstGeom prst="rect">
              <a:avLst/>
            </a:prstGeom>
            <a:noFill/>
            <a:ln w="3175">
              <a:noFill/>
            </a:ln>
          </p:spPr>
          <p:txBody>
            <a:bodyPr wrap="square" lIns="0" tIns="0" rIns="0" bIns="0" rtlCol="0" anchor="ctr" anchorCtr="0">
              <a:noAutofit/>
            </a:bodyPr>
            <a:lstStyle/>
            <a:p>
              <a:pPr algn="ctr">
                <a:spcBef>
                  <a:spcPts val="375"/>
                </a:spcBef>
                <a:spcAft>
                  <a:spcPts val="375"/>
                </a:spcAft>
              </a:pPr>
              <a:r>
                <a:rPr lang="en-US" sz="675" i="1" dirty="0"/>
                <a:t>V</a:t>
              </a:r>
              <a:r>
                <a:rPr lang="en-US" sz="675" i="1" baseline="-25000" dirty="0"/>
                <a:t>3</a:t>
              </a:r>
            </a:p>
          </p:txBody>
        </p:sp>
        <p:sp>
          <p:nvSpPr>
            <p:cNvPr id="38" name="TextBox 37">
              <a:extLst>
                <a:ext uri="{FF2B5EF4-FFF2-40B4-BE49-F238E27FC236}">
                  <a16:creationId xmlns:a16="http://schemas.microsoft.com/office/drawing/2014/main" id="{1E561E29-E9A9-46DA-F8AE-5D5BE3918725}"/>
                </a:ext>
              </a:extLst>
            </p:cNvPr>
            <p:cNvSpPr txBox="1"/>
            <p:nvPr/>
          </p:nvSpPr>
          <p:spPr>
            <a:xfrm>
              <a:off x="1615252" y="2939056"/>
              <a:ext cx="198239" cy="230386"/>
            </a:xfrm>
            <a:prstGeom prst="rect">
              <a:avLst/>
            </a:prstGeom>
            <a:noFill/>
            <a:ln w="3175">
              <a:noFill/>
            </a:ln>
          </p:spPr>
          <p:txBody>
            <a:bodyPr wrap="square" lIns="0" tIns="0" rIns="0" bIns="0" rtlCol="0" anchor="ctr" anchorCtr="0">
              <a:noAutofit/>
            </a:bodyPr>
            <a:lstStyle/>
            <a:p>
              <a:pPr algn="ctr">
                <a:spcBef>
                  <a:spcPts val="375"/>
                </a:spcBef>
                <a:spcAft>
                  <a:spcPts val="375"/>
                </a:spcAft>
              </a:pPr>
              <a:r>
                <a:rPr lang="en-US" sz="675" i="1" dirty="0" err="1"/>
                <a:t>V</a:t>
              </a:r>
              <a:r>
                <a:rPr lang="en-US" sz="675" i="1" baseline="-25000" dirty="0" err="1"/>
                <a:t>n</a:t>
              </a:r>
              <a:endParaRPr lang="en-US" sz="675" i="1" baseline="-25000" dirty="0"/>
            </a:p>
          </p:txBody>
        </p:sp>
        <p:sp>
          <p:nvSpPr>
            <p:cNvPr id="40" name="TextBox 39">
              <a:extLst>
                <a:ext uri="{FF2B5EF4-FFF2-40B4-BE49-F238E27FC236}">
                  <a16:creationId xmlns:a16="http://schemas.microsoft.com/office/drawing/2014/main" id="{22C6F42E-15A6-CDF8-4C32-0555E0F4C6E2}"/>
                </a:ext>
              </a:extLst>
            </p:cNvPr>
            <p:cNvSpPr txBox="1"/>
            <p:nvPr/>
          </p:nvSpPr>
          <p:spPr>
            <a:xfrm>
              <a:off x="2192224" y="2354711"/>
              <a:ext cx="1759169" cy="152514"/>
            </a:xfrm>
            <a:prstGeom prst="rect">
              <a:avLst/>
            </a:prstGeom>
            <a:noFill/>
            <a:ln w="3175">
              <a:noFill/>
            </a:ln>
          </p:spPr>
          <p:txBody>
            <a:bodyPr wrap="square" lIns="0" tIns="0" rIns="0" bIns="0" rtlCol="0" anchor="ctr" anchorCtr="0">
              <a:noAutofit/>
            </a:bodyPr>
            <a:lstStyle/>
            <a:p>
              <a:pPr algn="ctr">
                <a:spcBef>
                  <a:spcPts val="375"/>
                </a:spcBef>
                <a:spcAft>
                  <a:spcPts val="375"/>
                </a:spcAft>
              </a:pPr>
              <a:r>
                <a:rPr lang="en-US" sz="1400" b="1" u="sng" dirty="0">
                  <a:solidFill>
                    <a:srgbClr val="255BE3"/>
                  </a:solidFill>
                </a:rPr>
                <a:t>Factors in the Utility</a:t>
              </a:r>
            </a:p>
          </p:txBody>
        </p:sp>
      </p:grpSp>
      <p:grpSp>
        <p:nvGrpSpPr>
          <p:cNvPr id="5" name="Group 4">
            <a:extLst>
              <a:ext uri="{FF2B5EF4-FFF2-40B4-BE49-F238E27FC236}">
                <a16:creationId xmlns:a16="http://schemas.microsoft.com/office/drawing/2014/main" id="{A8636E6D-0387-AEC9-F26B-63FDD4D19E65}"/>
              </a:ext>
            </a:extLst>
          </p:cNvPr>
          <p:cNvGrpSpPr/>
          <p:nvPr/>
        </p:nvGrpSpPr>
        <p:grpSpPr>
          <a:xfrm>
            <a:off x="5311613" y="4223130"/>
            <a:ext cx="3639329" cy="2218058"/>
            <a:chOff x="7119199" y="2844498"/>
            <a:chExt cx="1813687" cy="2922890"/>
          </a:xfrm>
        </p:grpSpPr>
        <p:sp>
          <p:nvSpPr>
            <p:cNvPr id="67" name="Rectangle 66">
              <a:extLst>
                <a:ext uri="{FF2B5EF4-FFF2-40B4-BE49-F238E27FC236}">
                  <a16:creationId xmlns:a16="http://schemas.microsoft.com/office/drawing/2014/main" id="{992C5641-4BFB-D033-0BB2-B9E9DC530D6A}"/>
                </a:ext>
              </a:extLst>
            </p:cNvPr>
            <p:cNvSpPr/>
            <p:nvPr/>
          </p:nvSpPr>
          <p:spPr>
            <a:xfrm>
              <a:off x="7119199" y="2844498"/>
              <a:ext cx="1813687" cy="2922890"/>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800" dirty="0"/>
            </a:p>
          </p:txBody>
        </p:sp>
        <p:sp>
          <p:nvSpPr>
            <p:cNvPr id="68" name="TextBox 67">
              <a:extLst>
                <a:ext uri="{FF2B5EF4-FFF2-40B4-BE49-F238E27FC236}">
                  <a16:creationId xmlns:a16="http://schemas.microsoft.com/office/drawing/2014/main" id="{A88A08C5-F9AB-1C8F-3367-14DCDFCA7489}"/>
                </a:ext>
              </a:extLst>
            </p:cNvPr>
            <p:cNvSpPr txBox="1"/>
            <p:nvPr/>
          </p:nvSpPr>
          <p:spPr>
            <a:xfrm>
              <a:off x="7195419" y="4183099"/>
              <a:ext cx="1588702" cy="123230"/>
            </a:xfrm>
            <a:prstGeom prst="rect">
              <a:avLst/>
            </a:prstGeom>
            <a:noFill/>
          </p:spPr>
          <p:txBody>
            <a:bodyPr wrap="square" lIns="0" tIns="0" rIns="0" bIns="0" rtlCol="0" anchor="ctr" anchorCtr="0">
              <a:noAutofit/>
            </a:bodyPr>
            <a:lstStyle/>
            <a:p>
              <a:pPr marL="128588" indent="-128588">
                <a:spcBef>
                  <a:spcPts val="375"/>
                </a:spcBef>
                <a:spcAft>
                  <a:spcPts val="375"/>
                </a:spcAft>
                <a:buFont typeface="Arial" panose="020B0604020202020204" pitchFamily="34" charset="0"/>
                <a:buChar char="•"/>
              </a:pPr>
              <a:r>
                <a:rPr lang="en-US" sz="900" dirty="0"/>
                <a:t>There is an initial allocation logic</a:t>
              </a:r>
            </a:p>
            <a:p>
              <a:pPr marL="128588" indent="-128588">
                <a:spcBef>
                  <a:spcPts val="375"/>
                </a:spcBef>
                <a:spcAft>
                  <a:spcPts val="375"/>
                </a:spcAft>
                <a:buFont typeface="Arial" panose="020B0604020202020204" pitchFamily="34" charset="0"/>
                <a:buChar char="•"/>
              </a:pPr>
              <a:r>
                <a:rPr lang="en-US" sz="900" dirty="0"/>
                <a:t>The original Venue List could be trimmed further by sorting the Utility values in descending order</a:t>
              </a:r>
            </a:p>
            <a:p>
              <a:pPr marL="128588" indent="-128588">
                <a:spcBef>
                  <a:spcPts val="375"/>
                </a:spcBef>
                <a:spcAft>
                  <a:spcPts val="375"/>
                </a:spcAft>
                <a:buFont typeface="Arial" panose="020B0604020202020204" pitchFamily="34" charset="0"/>
                <a:buChar char="•"/>
              </a:pPr>
              <a:r>
                <a:rPr lang="en-US" sz="900" dirty="0"/>
                <a:t>We need to consider constraints on allocation (e.g. odd lots. min/max fill quantity considerations</a:t>
              </a:r>
            </a:p>
            <a:p>
              <a:pPr marL="128588" indent="-128588">
                <a:spcBef>
                  <a:spcPts val="375"/>
                </a:spcBef>
                <a:spcAft>
                  <a:spcPts val="375"/>
                </a:spcAft>
                <a:buFont typeface="Arial" panose="020B0604020202020204" pitchFamily="34" charset="0"/>
                <a:buChar char="•"/>
              </a:pPr>
              <a:r>
                <a:rPr lang="en-US" sz="900" dirty="0"/>
                <a:t>We need to consider events that </a:t>
              </a:r>
              <a:r>
                <a:rPr lang="en-US" sz="900" b="1" u="sng" dirty="0"/>
                <a:t>trigger a reallocation</a:t>
              </a:r>
              <a:r>
                <a:rPr lang="en-US" sz="900" dirty="0"/>
                <a:t>:</a:t>
              </a:r>
            </a:p>
            <a:p>
              <a:pPr marL="557213" lvl="1" indent="-214313">
                <a:buFont typeface="+mj-lt"/>
                <a:buAutoNum type="romanLcPeriod"/>
              </a:pPr>
              <a:r>
                <a:rPr lang="en-US" sz="900" dirty="0"/>
                <a:t>Timer</a:t>
              </a:r>
            </a:p>
            <a:p>
              <a:pPr marL="557213" lvl="1" indent="-214313">
                <a:buFont typeface="+mj-lt"/>
                <a:buAutoNum type="romanLcPeriod"/>
              </a:pPr>
              <a:r>
                <a:rPr lang="en-US" sz="900" dirty="0"/>
                <a:t>Full or Partial Fill at a Venue</a:t>
              </a:r>
            </a:p>
            <a:p>
              <a:pPr marL="557213" lvl="1" indent="-214313">
                <a:buFont typeface="+mj-lt"/>
                <a:buAutoNum type="romanLcPeriod"/>
              </a:pPr>
              <a:r>
                <a:rPr lang="en-US" sz="900" dirty="0"/>
                <a:t>Others</a:t>
              </a:r>
            </a:p>
            <a:p>
              <a:pPr marL="214313" indent="-214313">
                <a:spcBef>
                  <a:spcPts val="375"/>
                </a:spcBef>
                <a:spcAft>
                  <a:spcPts val="375"/>
                </a:spcAft>
                <a:buFont typeface="Arial" panose="020B0604020202020204" pitchFamily="34" charset="0"/>
                <a:buChar char="•"/>
              </a:pPr>
              <a:r>
                <a:rPr lang="en-US" sz="900" dirty="0"/>
                <a:t>We need to keep a copy of previous allocation/state to not reallocate unnecessarily or lose queue priority</a:t>
              </a:r>
            </a:p>
          </p:txBody>
        </p:sp>
      </p:grpSp>
      <p:sp>
        <p:nvSpPr>
          <p:cNvPr id="3" name="Title 1">
            <a:extLst>
              <a:ext uri="{FF2B5EF4-FFF2-40B4-BE49-F238E27FC236}">
                <a16:creationId xmlns:a16="http://schemas.microsoft.com/office/drawing/2014/main" id="{D93DFC17-1F42-5EAB-2A0F-F4FAA4367117}"/>
              </a:ext>
            </a:extLst>
          </p:cNvPr>
          <p:cNvSpPr>
            <a:spLocks noGrp="1"/>
          </p:cNvSpPr>
          <p:nvPr>
            <p:ph type="title"/>
          </p:nvPr>
        </p:nvSpPr>
        <p:spPr>
          <a:xfrm>
            <a:off x="207697" y="316239"/>
            <a:ext cx="8534400" cy="635011"/>
          </a:xfrm>
        </p:spPr>
        <p:txBody>
          <a:bodyPr/>
          <a:lstStyle/>
          <a:p>
            <a:r>
              <a:rPr lang="en-US" sz="2400" dirty="0"/>
              <a:t>Utility Based Routing Logic</a:t>
            </a:r>
          </a:p>
        </p:txBody>
      </p:sp>
      <p:grpSp>
        <p:nvGrpSpPr>
          <p:cNvPr id="55" name="Group 54">
            <a:extLst>
              <a:ext uri="{FF2B5EF4-FFF2-40B4-BE49-F238E27FC236}">
                <a16:creationId xmlns:a16="http://schemas.microsoft.com/office/drawing/2014/main" id="{EBC5D79C-6061-D2C4-9E6E-E71F686C12B0}"/>
              </a:ext>
            </a:extLst>
          </p:cNvPr>
          <p:cNvGrpSpPr/>
          <p:nvPr/>
        </p:nvGrpSpPr>
        <p:grpSpPr>
          <a:xfrm>
            <a:off x="5310248" y="1060877"/>
            <a:ext cx="3640694" cy="1931893"/>
            <a:chOff x="5310248" y="1071073"/>
            <a:chExt cx="3640694" cy="1931893"/>
          </a:xfrm>
        </p:grpSpPr>
        <p:sp>
          <p:nvSpPr>
            <p:cNvPr id="54" name="Rectangle 53">
              <a:extLst>
                <a:ext uri="{FF2B5EF4-FFF2-40B4-BE49-F238E27FC236}">
                  <a16:creationId xmlns:a16="http://schemas.microsoft.com/office/drawing/2014/main" id="{31BEA4F0-6A2D-5CDE-00DD-899C59E715C2}"/>
                </a:ext>
              </a:extLst>
            </p:cNvPr>
            <p:cNvSpPr/>
            <p:nvPr/>
          </p:nvSpPr>
          <p:spPr>
            <a:xfrm>
              <a:off x="5370629" y="1071073"/>
              <a:ext cx="3547784" cy="19318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grpSp>
          <p:nvGrpSpPr>
            <p:cNvPr id="9" name="Group 8">
              <a:extLst>
                <a:ext uri="{FF2B5EF4-FFF2-40B4-BE49-F238E27FC236}">
                  <a16:creationId xmlns:a16="http://schemas.microsoft.com/office/drawing/2014/main" id="{1B30953B-BE2B-C943-1529-3C36FC123A7F}"/>
                </a:ext>
              </a:extLst>
            </p:cNvPr>
            <p:cNvGrpSpPr/>
            <p:nvPr/>
          </p:nvGrpSpPr>
          <p:grpSpPr>
            <a:xfrm>
              <a:off x="5530226" y="1083102"/>
              <a:ext cx="3420716" cy="251265"/>
              <a:chOff x="4314033" y="2176499"/>
              <a:chExt cx="3349620" cy="464491"/>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093A7F-A266-8EAE-5FB7-A602B53C0DA4}"/>
                      </a:ext>
                    </a:extLst>
                  </p:cNvPr>
                  <p:cNvSpPr txBox="1"/>
                  <p:nvPr/>
                </p:nvSpPr>
                <p:spPr>
                  <a:xfrm>
                    <a:off x="6575788" y="2176499"/>
                    <a:ext cx="1087865" cy="457200"/>
                  </a:xfrm>
                  <a:prstGeom prst="rect">
                    <a:avLst/>
                  </a:prstGeom>
                  <a:noFill/>
                </p:spPr>
                <p:txBody>
                  <a:bodyPr wrap="none" lIns="0" tIns="0" rIns="0" bIns="0" rtlCol="0">
                    <a:noAutofit/>
                  </a:bodyPr>
                  <a:lstStyle/>
                  <a:p>
                    <a:pPr algn="l">
                      <a:spcBef>
                        <a:spcPts val="500"/>
                      </a:spcBef>
                      <a:spcAft>
                        <a:spcPts val="500"/>
                      </a:spcAft>
                    </a:pP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𝑞</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r>
                                <a:rPr lang="en-US" sz="1200" b="0" i="1" smtClean="0">
                                  <a:latin typeface="Cambria Math" panose="02040503050406030204" pitchFamily="18" charset="0"/>
                                </a:rPr>
                                <m:t>𝑄</m:t>
                              </m:r>
                            </m:e>
                          </m:nary>
                        </m:oMath>
                      </m:oMathPara>
                    </a14:m>
                    <a:endParaRPr lang="en-US" sz="1200" dirty="0" err="1"/>
                  </a:p>
                </p:txBody>
              </p:sp>
            </mc:Choice>
            <mc:Fallback xmlns="">
              <p:sp>
                <p:nvSpPr>
                  <p:cNvPr id="10" name="TextBox 9">
                    <a:extLst>
                      <a:ext uri="{FF2B5EF4-FFF2-40B4-BE49-F238E27FC236}">
                        <a16:creationId xmlns:a16="http://schemas.microsoft.com/office/drawing/2014/main" id="{21093A7F-A266-8EAE-5FB7-A602B53C0DA4}"/>
                      </a:ext>
                    </a:extLst>
                  </p:cNvPr>
                  <p:cNvSpPr txBox="1">
                    <a:spLocks noRot="1" noChangeAspect="1" noMove="1" noResize="1" noEditPoints="1" noAdjustHandles="1" noChangeArrowheads="1" noChangeShapeType="1" noTextEdit="1"/>
                  </p:cNvSpPr>
                  <p:nvPr/>
                </p:nvSpPr>
                <p:spPr>
                  <a:xfrm>
                    <a:off x="6575788" y="2176499"/>
                    <a:ext cx="1087865" cy="457200"/>
                  </a:xfrm>
                  <a:prstGeom prst="rect">
                    <a:avLst/>
                  </a:prstGeom>
                  <a:blipFill>
                    <a:blip r:embed="rId9"/>
                    <a:stretch>
                      <a:fillRect b="-41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399A9E-A45A-A73E-CC8C-4CDD647D4037}"/>
                      </a:ext>
                    </a:extLst>
                  </p:cNvPr>
                  <p:cNvSpPr txBox="1"/>
                  <p:nvPr/>
                </p:nvSpPr>
                <p:spPr>
                  <a:xfrm>
                    <a:off x="4314033" y="2330677"/>
                    <a:ext cx="1480881" cy="246380"/>
                  </a:xfrm>
                  <a:prstGeom prst="rect">
                    <a:avLst/>
                  </a:prstGeom>
                  <a:noFill/>
                </p:spPr>
                <p:txBody>
                  <a:bodyPr wrap="none" lIns="0" tIns="0" rIns="0" bIns="0" rtlCol="0">
                    <a:noAutofit/>
                  </a:bodyPr>
                  <a:lstStyle/>
                  <a:p>
                    <a:pPr>
                      <a:spcBef>
                        <a:spcPts val="500"/>
                      </a:spcBef>
                      <a:spcAft>
                        <a:spcPts val="500"/>
                      </a:spcAft>
                    </a:pPr>
                    <a:r>
                      <a:rPr lang="en-US" sz="1200" b="0" dirty="0"/>
                      <a:t>Allocation </a:t>
                    </a:r>
                    <a14:m>
                      <m:oMath xmlns:m="http://schemas.openxmlformats.org/officeDocument/2006/math">
                        <m:r>
                          <a:rPr lang="en-US" sz="1200" b="0" i="1" smtClean="0">
                            <a:latin typeface="Cambria Math" panose="02040503050406030204" pitchFamily="18" charset="0"/>
                          </a:rPr>
                          <m:t>→ </m:t>
                        </m:r>
                        <m:sSubSup>
                          <m:sSubSupPr>
                            <m:ctrlPr>
                              <a:rPr lang="en-US" sz="1200" b="0" i="1" smtClean="0">
                                <a:latin typeface="Cambria Math" panose="02040503050406030204" pitchFamily="18" charset="0"/>
                              </a:rPr>
                            </m:ctrlPr>
                          </m:sSubSup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𝑞</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𝑣</m:t>
                                    </m:r>
                                  </m:e>
                                  <m:sub>
                                    <m:r>
                                      <a:rPr lang="en-US" sz="1200" i="1">
                                        <a:latin typeface="Cambria Math" panose="02040503050406030204" pitchFamily="18" charset="0"/>
                                      </a:rPr>
                                      <m:t>𝑖</m:t>
                                    </m:r>
                                  </m:sub>
                                </m:sSub>
                                <m:r>
                                  <a:rPr lang="en-US" sz="1200" i="1">
                                    <a:latin typeface="Cambria Math" panose="02040503050406030204" pitchFamily="18" charset="0"/>
                                  </a:rPr>
                                  <m:t>)</m:t>
                                </m:r>
                              </m:e>
                            </m:d>
                          </m:e>
                          <m:sub>
                            <m:r>
                              <a:rPr lang="en-US" sz="1200" b="0" i="1" smtClean="0">
                                <a:latin typeface="Cambria Math" panose="02040503050406030204" pitchFamily="18" charset="0"/>
                              </a:rPr>
                              <m:t>𝑖</m:t>
                            </m:r>
                            <m:r>
                              <a:rPr lang="en-US" sz="1200" b="0" i="1" smtClean="0">
                                <a:latin typeface="Cambria Math" panose="02040503050406030204" pitchFamily="18" charset="0"/>
                              </a:rPr>
                              <m:t>=1</m:t>
                            </m:r>
                          </m:sub>
                          <m:sup>
                            <m:r>
                              <a:rPr lang="en-US" sz="1200" b="0" i="1" smtClean="0">
                                <a:latin typeface="Cambria Math" panose="02040503050406030204" pitchFamily="18" charset="0"/>
                              </a:rPr>
                              <m:t>𝑛</m:t>
                            </m:r>
                          </m:sup>
                        </m:sSubSup>
                      </m:oMath>
                    </a14:m>
                    <a:endParaRPr lang="en-US" sz="1200" dirty="0" err="1"/>
                  </a:p>
                </p:txBody>
              </p:sp>
            </mc:Choice>
            <mc:Fallback xmlns="">
              <p:sp>
                <p:nvSpPr>
                  <p:cNvPr id="11" name="TextBox 10">
                    <a:extLst>
                      <a:ext uri="{FF2B5EF4-FFF2-40B4-BE49-F238E27FC236}">
                        <a16:creationId xmlns:a16="http://schemas.microsoft.com/office/drawing/2014/main" id="{0C399A9E-A45A-A73E-CC8C-4CDD647D4037}"/>
                      </a:ext>
                    </a:extLst>
                  </p:cNvPr>
                  <p:cNvSpPr txBox="1">
                    <a:spLocks noRot="1" noChangeAspect="1" noMove="1" noResize="1" noEditPoints="1" noAdjustHandles="1" noChangeArrowheads="1" noChangeShapeType="1" noTextEdit="1"/>
                  </p:cNvSpPr>
                  <p:nvPr/>
                </p:nvSpPr>
                <p:spPr>
                  <a:xfrm>
                    <a:off x="4314033" y="2330677"/>
                    <a:ext cx="1480881" cy="246380"/>
                  </a:xfrm>
                  <a:prstGeom prst="rect">
                    <a:avLst/>
                  </a:prstGeom>
                  <a:blipFill>
                    <a:blip r:embed="rId10"/>
                    <a:stretch>
                      <a:fillRect l="-6048" t="-31818" r="-8871" b="-10909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9A0A42B-03B2-1266-1471-EFEE299EF3C7}"/>
                  </a:ext>
                </a:extLst>
              </p:cNvPr>
              <p:cNvSpPr txBox="1"/>
              <p:nvPr/>
            </p:nvSpPr>
            <p:spPr>
              <a:xfrm>
                <a:off x="5794914" y="2320321"/>
                <a:ext cx="1087864" cy="320669"/>
              </a:xfrm>
              <a:prstGeom prst="rect">
                <a:avLst/>
              </a:prstGeom>
              <a:noFill/>
            </p:spPr>
            <p:txBody>
              <a:bodyPr wrap="square">
                <a:spAutoFit/>
              </a:bodyPr>
              <a:lstStyle/>
              <a:p>
                <a:pPr algn="l">
                  <a:spcBef>
                    <a:spcPts val="500"/>
                  </a:spcBef>
                  <a:spcAft>
                    <a:spcPts val="500"/>
                  </a:spcAft>
                </a:pPr>
                <a:r>
                  <a:rPr lang="en-US" sz="800" dirty="0"/>
                  <a:t>           such that</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7AD198-7D5A-25F7-CCA5-BA42FFD501FE}"/>
                    </a:ext>
                  </a:extLst>
                </p:cNvPr>
                <p:cNvSpPr txBox="1"/>
                <p:nvPr/>
              </p:nvSpPr>
              <p:spPr>
                <a:xfrm>
                  <a:off x="5310248" y="1631315"/>
                  <a:ext cx="2208616" cy="341119"/>
                </a:xfrm>
                <a:prstGeom prst="rect">
                  <a:avLst/>
                </a:prstGeom>
                <a:noFill/>
              </p:spPr>
              <p:txBody>
                <a:bodyPr wrap="square">
                  <a:spAutoFit/>
                </a:bodyPr>
                <a:lstStyle/>
                <a:p>
                  <a:pPr>
                    <a:spcBef>
                      <a:spcPts val="500"/>
                    </a:spcBef>
                    <a:spcAft>
                      <a:spcPts val="500"/>
                    </a:spcAft>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𝑉</m:t>
                        </m:r>
                        <m:r>
                          <a:rPr lang="en-US" sz="1200" b="0" i="1" smtClean="0">
                            <a:latin typeface="Cambria Math" panose="02040503050406030204" pitchFamily="18" charset="0"/>
                          </a:rPr>
                          <m:t>=</m:t>
                        </m:r>
                        <m:d>
                          <m:dPr>
                            <m:begChr m:val="{"/>
                            <m:endChr m:val="}"/>
                            <m:ctrlPr>
                              <a:rPr lang="en-US" sz="1200" i="1" smtClean="0">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𝑣</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𝑣</m:t>
                                </m:r>
                              </m:e>
                              <m:sub>
                                <m:r>
                                  <a:rPr lang="en-US" sz="1200" b="0" i="1" smtClean="0">
                                    <a:latin typeface="Cambria Math" panose="02040503050406030204" pitchFamily="18" charset="0"/>
                                  </a:rPr>
                                  <m:t>𝑛</m:t>
                                </m:r>
                              </m:sub>
                            </m:sSub>
                          </m:e>
                        </m:d>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rPr>
                          <m:t>𝑣𝑒𝑛𝑢𝑒</m:t>
                        </m:r>
                        <m:r>
                          <a:rPr lang="en-US" sz="1200" b="0" i="1" smtClean="0">
                            <a:latin typeface="Cambria Math" panose="02040503050406030204" pitchFamily="18" charset="0"/>
                          </a:rPr>
                          <m:t> </m:t>
                        </m:r>
                        <m:r>
                          <a:rPr lang="en-US" sz="1200" b="0" i="1" smtClean="0">
                            <a:latin typeface="Cambria Math" panose="02040503050406030204" pitchFamily="18" charset="0"/>
                          </a:rPr>
                          <m:t>𝑙𝑖𝑠𝑡</m:t>
                        </m:r>
                      </m:oMath>
                    </m:oMathPara>
                  </a14:m>
                  <a:endParaRPr lang="en-US" sz="1200" dirty="0" err="1"/>
                </a:p>
              </p:txBody>
            </p:sp>
          </mc:Choice>
          <mc:Fallback xmlns="">
            <p:sp>
              <p:nvSpPr>
                <p:cNvPr id="14" name="TextBox 13">
                  <a:extLst>
                    <a:ext uri="{FF2B5EF4-FFF2-40B4-BE49-F238E27FC236}">
                      <a16:creationId xmlns:a16="http://schemas.microsoft.com/office/drawing/2014/main" id="{317AD198-7D5A-25F7-CCA5-BA42FFD501FE}"/>
                    </a:ext>
                  </a:extLst>
                </p:cNvPr>
                <p:cNvSpPr txBox="1">
                  <a:spLocks noRot="1" noChangeAspect="1" noMove="1" noResize="1" noEditPoints="1" noAdjustHandles="1" noChangeArrowheads="1" noChangeShapeType="1" noTextEdit="1"/>
                </p:cNvSpPr>
                <p:nvPr/>
              </p:nvSpPr>
              <p:spPr>
                <a:xfrm>
                  <a:off x="5310248" y="1631315"/>
                  <a:ext cx="2208616" cy="34111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4537940-A9B5-37A0-2DCA-29A52A10E5F8}"/>
                    </a:ext>
                  </a:extLst>
                </p:cNvPr>
                <p:cNvSpPr txBox="1"/>
                <p:nvPr/>
              </p:nvSpPr>
              <p:spPr>
                <a:xfrm>
                  <a:off x="7898607" y="1628421"/>
                  <a:ext cx="1026160" cy="341119"/>
                </a:xfrm>
                <a:prstGeom prst="rect">
                  <a:avLst/>
                </a:prstGeom>
                <a:noFill/>
              </p:spPr>
              <p:txBody>
                <a:bodyPr wrap="square">
                  <a:spAutoFit/>
                </a:bodyPr>
                <a:lstStyle/>
                <a:p>
                  <a:pPr algn="l">
                    <a:spcBef>
                      <a:spcPts val="500"/>
                    </a:spcBef>
                    <a:spcAft>
                      <a:spcPts val="500"/>
                    </a:spcAft>
                  </a:pPr>
                  <a14:m>
                    <m:oMathPara xmlns:m="http://schemas.openxmlformats.org/officeDocument/2006/math">
                      <m:oMathParaPr>
                        <m:jc m:val="centerGroup"/>
                      </m:oMathParaPr>
                      <m:oMath xmlns:m="http://schemas.openxmlformats.org/officeDocument/2006/math">
                        <m:acc>
                          <m:accPr>
                            <m:chr m:val="̅"/>
                            <m:ctrlPr>
                              <a:rPr lang="en-US" sz="1200" b="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𝑜</m:t>
                            </m:r>
                          </m:e>
                        </m:acc>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𝑜𝑓𝑓𝑠𝑒𝑡</m:t>
                        </m:r>
                      </m:oMath>
                    </m:oMathPara>
                  </a14:m>
                  <a:endParaRPr lang="en-US" sz="1600" dirty="0">
                    <a:solidFill>
                      <a:srgbClr val="FF0000"/>
                    </a:solidFill>
                    <a:latin typeface="Cambria Math" panose="02040503050406030204" pitchFamily="18" charset="0"/>
                    <a:ea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64537940-A9B5-37A0-2DCA-29A52A10E5F8}"/>
                    </a:ext>
                  </a:extLst>
                </p:cNvPr>
                <p:cNvSpPr txBox="1">
                  <a:spLocks noRot="1" noChangeAspect="1" noMove="1" noResize="1" noEditPoints="1" noAdjustHandles="1" noChangeArrowheads="1" noChangeShapeType="1" noTextEdit="1"/>
                </p:cNvSpPr>
                <p:nvPr/>
              </p:nvSpPr>
              <p:spPr>
                <a:xfrm>
                  <a:off x="7898607" y="1628421"/>
                  <a:ext cx="1026160" cy="34111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D274C1F-BBC0-3B7A-28CE-0D4586B4B10C}"/>
                    </a:ext>
                  </a:extLst>
                </p:cNvPr>
                <p:cNvSpPr txBox="1"/>
                <p:nvPr/>
              </p:nvSpPr>
              <p:spPr>
                <a:xfrm>
                  <a:off x="5415214" y="2226007"/>
                  <a:ext cx="3517017" cy="265138"/>
                </a:xfrm>
                <a:prstGeom prst="rect">
                  <a:avLst/>
                </a:prstGeom>
                <a:noFill/>
              </p:spPr>
              <p:txBody>
                <a:bodyPr wrap="none" lIns="0" tIns="0" rIns="0" bIns="0" rtlCol="0">
                  <a:noAutofit/>
                </a:bodyPr>
                <a:lstStyle/>
                <a:p>
                  <a:pPr>
                    <a:spcBef>
                      <a:spcPts val="500"/>
                    </a:spcBef>
                    <a:spcAft>
                      <a:spcPts val="500"/>
                    </a:spcAft>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𝑈</m:t>
                            </m:r>
                          </m:e>
                          <m:sub>
                            <m:r>
                              <a:rPr lang="en-US" sz="1200" b="0" i="1" smtClean="0">
                                <a:latin typeface="Cambria Math" panose="02040503050406030204" pitchFamily="18" charset="0"/>
                              </a:rPr>
                              <m:t>𝑖</m:t>
                            </m:r>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𝑄</m:t>
                            </m:r>
                            <m:r>
                              <a:rPr lang="en-US" sz="1200" b="0" i="1" smtClean="0">
                                <a:latin typeface="Cambria Math" panose="02040503050406030204" pitchFamily="18" charset="0"/>
                              </a:rPr>
                              <m:t>,</m:t>
                            </m:r>
                            <m:acc>
                              <m:accPr>
                                <m:chr m:val="̅"/>
                                <m:ctrlPr>
                                  <a:rPr lang="en-US" sz="1200" i="1" smtClean="0">
                                    <a:solidFill>
                                      <a:schemeClr val="tx1"/>
                                    </a:solidFill>
                                    <a:latin typeface="Cambria Math" panose="02040503050406030204" pitchFamily="18" charset="0"/>
                                  </a:rPr>
                                </m:ctrlPr>
                              </m:accPr>
                              <m:e>
                                <m:r>
                                  <a:rPr lang="en-US" sz="1200" i="1">
                                    <a:solidFill>
                                      <a:schemeClr val="tx1"/>
                                    </a:solidFill>
                                    <a:latin typeface="Cambria Math" panose="02040503050406030204" pitchFamily="18" charset="0"/>
                                  </a:rPr>
                                  <m:t>𝑜</m:t>
                                </m:r>
                              </m:e>
                            </m:acc>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𝑈𝑟𝑔𝑒𝑛𝑐𝑦</m:t>
                            </m:r>
                            <m:r>
                              <a:rPr lang="en-US" sz="1200" b="0" i="1" smtClean="0">
                                <a:solidFill>
                                  <a:schemeClr val="tx1"/>
                                </a:solidFill>
                                <a:latin typeface="Cambria Math" panose="02040503050406030204" pitchFamily="18" charset="0"/>
                              </a:rPr>
                              <m:t>, </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𝑣</m:t>
                                </m:r>
                              </m:e>
                              <m:sub>
                                <m:r>
                                  <a:rPr lang="en-US" sz="1200" b="0" i="1" smtClean="0">
                                    <a:solidFill>
                                      <a:schemeClr val="tx1"/>
                                    </a:solidFill>
                                    <a:latin typeface="Cambria Math" panose="02040503050406030204" pitchFamily="18" charset="0"/>
                                  </a:rPr>
                                  <m:t>𝑖</m:t>
                                </m:r>
                              </m:sub>
                            </m:sSub>
                          </m:e>
                        </m:d>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𝑢</m:t>
                            </m:r>
                          </m:e>
                          <m:sub>
                            <m:r>
                              <a:rPr lang="en-US" sz="1200" i="1">
                                <a:latin typeface="Cambria Math" panose="02040503050406030204" pitchFamily="18" charset="0"/>
                              </a:rPr>
                              <m:t>𝑖</m:t>
                            </m:r>
                          </m:sub>
                        </m:sSub>
                      </m:oMath>
                    </m:oMathPara>
                  </a14:m>
                  <a:endParaRPr lang="en-US" sz="1200" dirty="0"/>
                </a:p>
              </p:txBody>
            </p:sp>
          </mc:Choice>
          <mc:Fallback xmlns="">
            <p:sp>
              <p:nvSpPr>
                <p:cNvPr id="24" name="TextBox 23">
                  <a:extLst>
                    <a:ext uri="{FF2B5EF4-FFF2-40B4-BE49-F238E27FC236}">
                      <a16:creationId xmlns:a16="http://schemas.microsoft.com/office/drawing/2014/main" id="{0D274C1F-BBC0-3B7A-28CE-0D4586B4B10C}"/>
                    </a:ext>
                  </a:extLst>
                </p:cNvPr>
                <p:cNvSpPr txBox="1">
                  <a:spLocks noRot="1" noChangeAspect="1" noMove="1" noResize="1" noEditPoints="1" noAdjustHandles="1" noChangeArrowheads="1" noChangeShapeType="1" noTextEdit="1"/>
                </p:cNvSpPr>
                <p:nvPr/>
              </p:nvSpPr>
              <p:spPr>
                <a:xfrm>
                  <a:off x="5415214" y="2226007"/>
                  <a:ext cx="3517017" cy="26513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68C19E6-D0B3-DF55-58DE-24AD3FBBE226}"/>
                    </a:ext>
                  </a:extLst>
                </p:cNvPr>
                <p:cNvSpPr txBox="1"/>
                <p:nvPr/>
              </p:nvSpPr>
              <p:spPr>
                <a:xfrm>
                  <a:off x="5717957" y="2625079"/>
                  <a:ext cx="3024140" cy="293977"/>
                </a:xfrm>
                <a:prstGeom prst="rect">
                  <a:avLst/>
                </a:prstGeom>
                <a:noFill/>
              </p:spPr>
              <p:txBody>
                <a:bodyPr wrap="none" lIns="0" tIns="0" rIns="0" bIns="0" rtlCol="0">
                  <a:noAutofit/>
                </a:bodyPr>
                <a:lstStyle/>
                <a:p>
                  <a:pPr>
                    <a:spcBef>
                      <a:spcPts val="500"/>
                    </a:spcBef>
                    <a:spcAft>
                      <a:spcPts val="500"/>
                    </a:spcAft>
                  </a:pPr>
                  <a14:m>
                    <m:oMath xmlns:m="http://schemas.openxmlformats.org/officeDocument/2006/math">
                      <m:sSub>
                        <m:sSubPr>
                          <m:ctrlPr>
                            <a:rPr lang="en-US" sz="1200" i="1" smtClean="0">
                              <a:solidFill>
                                <a:schemeClr val="accent1"/>
                              </a:solidFill>
                              <a:latin typeface="Cambria Math" panose="02040503050406030204" pitchFamily="18" charset="0"/>
                            </a:rPr>
                          </m:ctrlPr>
                        </m:sSubPr>
                        <m:e>
                          <m:r>
                            <a:rPr lang="en-US" sz="1200" b="0" i="1" smtClean="0">
                              <a:solidFill>
                                <a:schemeClr val="accent1"/>
                              </a:solidFill>
                              <a:latin typeface="Cambria Math" panose="02040503050406030204" pitchFamily="18" charset="0"/>
                            </a:rPr>
                            <m:t>𝑞</m:t>
                          </m:r>
                        </m:e>
                        <m:sub>
                          <m:r>
                            <a:rPr lang="en-US" sz="1200" b="0" i="1" smtClean="0">
                              <a:solidFill>
                                <a:schemeClr val="accent1"/>
                              </a:solidFill>
                              <a:latin typeface="Cambria Math" panose="02040503050406030204" pitchFamily="18" charset="0"/>
                            </a:rPr>
                            <m:t>𝑖</m:t>
                          </m:r>
                        </m:sub>
                      </m:sSub>
                    </m:oMath>
                  </a14:m>
                  <a:r>
                    <a:rPr lang="en-US" sz="1200" dirty="0">
                      <a:solidFill>
                        <a:schemeClr val="accent1"/>
                      </a:solidFill>
                    </a:rPr>
                    <a:t> are determined by solving an optimization</a:t>
                  </a:r>
                </a:p>
              </p:txBody>
            </p:sp>
          </mc:Choice>
          <mc:Fallback xmlns="">
            <p:sp>
              <p:nvSpPr>
                <p:cNvPr id="28" name="TextBox 27">
                  <a:extLst>
                    <a:ext uri="{FF2B5EF4-FFF2-40B4-BE49-F238E27FC236}">
                      <a16:creationId xmlns:a16="http://schemas.microsoft.com/office/drawing/2014/main" id="{C68C19E6-D0B3-DF55-58DE-24AD3FBBE226}"/>
                    </a:ext>
                  </a:extLst>
                </p:cNvPr>
                <p:cNvSpPr txBox="1">
                  <a:spLocks noRot="1" noChangeAspect="1" noMove="1" noResize="1" noEditPoints="1" noAdjustHandles="1" noChangeArrowheads="1" noChangeShapeType="1" noTextEdit="1"/>
                </p:cNvSpPr>
                <p:nvPr/>
              </p:nvSpPr>
              <p:spPr>
                <a:xfrm>
                  <a:off x="5717957" y="2625079"/>
                  <a:ext cx="3024140" cy="293977"/>
                </a:xfrm>
                <a:prstGeom prst="rect">
                  <a:avLst/>
                </a:prstGeom>
                <a:blipFill>
                  <a:blip r:embed="rId14"/>
                  <a:stretch>
                    <a:fillRect l="-1815" t="-16667" r="-3024"/>
                  </a:stretch>
                </a:blipFill>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A8D060B9-1F01-125B-0EB4-F089C707980D}"/>
              </a:ext>
            </a:extLst>
          </p:cNvPr>
          <p:cNvGrpSpPr/>
          <p:nvPr/>
        </p:nvGrpSpPr>
        <p:grpSpPr>
          <a:xfrm>
            <a:off x="5651591" y="3157316"/>
            <a:ext cx="3024139" cy="871071"/>
            <a:chOff x="5920611" y="3147409"/>
            <a:chExt cx="3024139" cy="871071"/>
          </a:xfrm>
        </p:grpSpPr>
        <p:sp>
          <p:nvSpPr>
            <p:cNvPr id="65" name="Rectangle 64">
              <a:extLst>
                <a:ext uri="{FF2B5EF4-FFF2-40B4-BE49-F238E27FC236}">
                  <a16:creationId xmlns:a16="http://schemas.microsoft.com/office/drawing/2014/main" id="{D04F8812-987F-D7B5-821B-34F0E6100B4A}"/>
                </a:ext>
              </a:extLst>
            </p:cNvPr>
            <p:cNvSpPr/>
            <p:nvPr/>
          </p:nvSpPr>
          <p:spPr>
            <a:xfrm>
              <a:off x="5920611" y="3147409"/>
              <a:ext cx="3024139" cy="871071"/>
            </a:xfrm>
            <a:prstGeom prst="rect">
              <a:avLst/>
            </a:prstGeom>
            <a:solidFill>
              <a:srgbClr val="F2F2F2"/>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grpSp>
          <p:nvGrpSpPr>
            <p:cNvPr id="49" name="Group 48">
              <a:extLst>
                <a:ext uri="{FF2B5EF4-FFF2-40B4-BE49-F238E27FC236}">
                  <a16:creationId xmlns:a16="http://schemas.microsoft.com/office/drawing/2014/main" id="{29039BD1-CBC0-9BA1-287B-1C63D43551F9}"/>
                </a:ext>
              </a:extLst>
            </p:cNvPr>
            <p:cNvGrpSpPr/>
            <p:nvPr/>
          </p:nvGrpSpPr>
          <p:grpSpPr>
            <a:xfrm>
              <a:off x="6341861" y="3400206"/>
              <a:ext cx="273131" cy="266513"/>
              <a:chOff x="6479245" y="3428886"/>
              <a:chExt cx="273131" cy="266513"/>
            </a:xfrm>
          </p:grpSpPr>
          <p:sp>
            <p:nvSpPr>
              <p:cNvPr id="2" name="Oval 1">
                <a:extLst>
                  <a:ext uri="{FF2B5EF4-FFF2-40B4-BE49-F238E27FC236}">
                    <a16:creationId xmlns:a16="http://schemas.microsoft.com/office/drawing/2014/main" id="{B70C7AF1-32A8-5F85-8F75-B8BD7C632ED8}"/>
                  </a:ext>
                </a:extLst>
              </p:cNvPr>
              <p:cNvSpPr/>
              <p:nvPr/>
            </p:nvSpPr>
            <p:spPr>
              <a:xfrm>
                <a:off x="6479245" y="3428886"/>
                <a:ext cx="273131" cy="26651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pic>
            <p:nvPicPr>
              <p:cNvPr id="4" name="Graphic 3" descr="Route (Two Pins With A Path) with solid fill">
                <a:extLst>
                  <a:ext uri="{FF2B5EF4-FFF2-40B4-BE49-F238E27FC236}">
                    <a16:creationId xmlns:a16="http://schemas.microsoft.com/office/drawing/2014/main" id="{54C06910-E64A-1F8B-18F9-158CC8E4A7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8684" y="3457568"/>
                <a:ext cx="194253" cy="209151"/>
              </a:xfrm>
              <a:prstGeom prst="rect">
                <a:avLst/>
              </a:prstGeom>
            </p:spPr>
          </p:pic>
        </p:grpSp>
        <p:sp>
          <p:nvSpPr>
            <p:cNvPr id="30" name="TextBox 29">
              <a:extLst>
                <a:ext uri="{FF2B5EF4-FFF2-40B4-BE49-F238E27FC236}">
                  <a16:creationId xmlns:a16="http://schemas.microsoft.com/office/drawing/2014/main" id="{579BD2F4-6B2A-423F-AE0D-A9F4C3DFFABA}"/>
                </a:ext>
              </a:extLst>
            </p:cNvPr>
            <p:cNvSpPr txBox="1"/>
            <p:nvPr/>
          </p:nvSpPr>
          <p:spPr>
            <a:xfrm>
              <a:off x="6169904" y="3693913"/>
              <a:ext cx="668545" cy="192716"/>
            </a:xfrm>
            <a:prstGeom prst="rect">
              <a:avLst/>
            </a:prstGeom>
            <a:noFill/>
          </p:spPr>
          <p:txBody>
            <a:bodyPr wrap="square" lIns="0" tIns="0" rIns="0" bIns="0" rtlCol="0" anchor="ctr" anchorCtr="0">
              <a:noAutofit/>
            </a:bodyPr>
            <a:lstStyle/>
            <a:p>
              <a:pPr algn="ctr">
                <a:spcBef>
                  <a:spcPts val="500"/>
                </a:spcBef>
                <a:spcAft>
                  <a:spcPts val="500"/>
                </a:spcAft>
              </a:pPr>
              <a:r>
                <a:rPr lang="en-US" sz="800" dirty="0"/>
                <a:t>Dark Routing</a:t>
              </a:r>
            </a:p>
          </p:txBody>
        </p:sp>
        <p:grpSp>
          <p:nvGrpSpPr>
            <p:cNvPr id="50" name="Group 49">
              <a:extLst>
                <a:ext uri="{FF2B5EF4-FFF2-40B4-BE49-F238E27FC236}">
                  <a16:creationId xmlns:a16="http://schemas.microsoft.com/office/drawing/2014/main" id="{86EE948B-31D6-290F-CAB5-FA26A29ACAA0}"/>
                </a:ext>
              </a:extLst>
            </p:cNvPr>
            <p:cNvGrpSpPr/>
            <p:nvPr/>
          </p:nvGrpSpPr>
          <p:grpSpPr>
            <a:xfrm>
              <a:off x="7300379" y="3400206"/>
              <a:ext cx="273131" cy="266513"/>
              <a:chOff x="7303644" y="3428885"/>
              <a:chExt cx="273131" cy="266513"/>
            </a:xfrm>
          </p:grpSpPr>
          <p:sp>
            <p:nvSpPr>
              <p:cNvPr id="33" name="Oval 32">
                <a:extLst>
                  <a:ext uri="{FF2B5EF4-FFF2-40B4-BE49-F238E27FC236}">
                    <a16:creationId xmlns:a16="http://schemas.microsoft.com/office/drawing/2014/main" id="{D46161E4-7966-EEA5-F9C8-7972E234ED68}"/>
                  </a:ext>
                </a:extLst>
              </p:cNvPr>
              <p:cNvSpPr/>
              <p:nvPr/>
            </p:nvSpPr>
            <p:spPr>
              <a:xfrm>
                <a:off x="7303644" y="3428885"/>
                <a:ext cx="273131" cy="26651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pic>
            <p:nvPicPr>
              <p:cNvPr id="32" name="Graphic 31" descr="Upward trend with solid fill">
                <a:extLst>
                  <a:ext uri="{FF2B5EF4-FFF2-40B4-BE49-F238E27FC236}">
                    <a16:creationId xmlns:a16="http://schemas.microsoft.com/office/drawing/2014/main" id="{9190544D-5E30-3867-A07B-0309059061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51948" y="3464434"/>
                <a:ext cx="193402" cy="193402"/>
              </a:xfrm>
              <a:prstGeom prst="rect">
                <a:avLst/>
              </a:prstGeom>
            </p:spPr>
          </p:pic>
        </p:grpSp>
        <p:sp>
          <p:nvSpPr>
            <p:cNvPr id="44" name="TextBox 43">
              <a:extLst>
                <a:ext uri="{FF2B5EF4-FFF2-40B4-BE49-F238E27FC236}">
                  <a16:creationId xmlns:a16="http://schemas.microsoft.com/office/drawing/2014/main" id="{3B8BBC21-5998-AFE4-260C-518672774009}"/>
                </a:ext>
              </a:extLst>
            </p:cNvPr>
            <p:cNvSpPr txBox="1"/>
            <p:nvPr/>
          </p:nvSpPr>
          <p:spPr>
            <a:xfrm>
              <a:off x="6939654" y="3748187"/>
              <a:ext cx="1011459" cy="192716"/>
            </a:xfrm>
            <a:prstGeom prst="rect">
              <a:avLst/>
            </a:prstGeom>
            <a:noFill/>
          </p:spPr>
          <p:txBody>
            <a:bodyPr wrap="square" lIns="0" tIns="0" rIns="0" bIns="0" rtlCol="0" anchor="ctr" anchorCtr="0">
              <a:noAutofit/>
            </a:bodyPr>
            <a:lstStyle/>
            <a:p>
              <a:pPr algn="ctr">
                <a:spcBef>
                  <a:spcPts val="500"/>
                </a:spcBef>
                <a:spcAft>
                  <a:spcPts val="500"/>
                </a:spcAft>
              </a:pPr>
              <a:r>
                <a:rPr lang="en-US" sz="800" dirty="0"/>
                <a:t>Post Improve &amp; Post Outside</a:t>
              </a:r>
            </a:p>
          </p:txBody>
        </p:sp>
        <p:grpSp>
          <p:nvGrpSpPr>
            <p:cNvPr id="51" name="Group 50">
              <a:extLst>
                <a:ext uri="{FF2B5EF4-FFF2-40B4-BE49-F238E27FC236}">
                  <a16:creationId xmlns:a16="http://schemas.microsoft.com/office/drawing/2014/main" id="{8B38F2BE-FBD2-1857-58C8-0C6445F8C556}"/>
                </a:ext>
              </a:extLst>
            </p:cNvPr>
            <p:cNvGrpSpPr/>
            <p:nvPr/>
          </p:nvGrpSpPr>
          <p:grpSpPr>
            <a:xfrm>
              <a:off x="8258898" y="3400206"/>
              <a:ext cx="273131" cy="266513"/>
              <a:chOff x="8122333" y="3428885"/>
              <a:chExt cx="273131" cy="266513"/>
            </a:xfrm>
          </p:grpSpPr>
          <p:sp>
            <p:nvSpPr>
              <p:cNvPr id="47" name="Oval 46">
                <a:extLst>
                  <a:ext uri="{FF2B5EF4-FFF2-40B4-BE49-F238E27FC236}">
                    <a16:creationId xmlns:a16="http://schemas.microsoft.com/office/drawing/2014/main" id="{2524A0B2-3486-6C6C-BF98-476209AA4CB0}"/>
                  </a:ext>
                </a:extLst>
              </p:cNvPr>
              <p:cNvSpPr/>
              <p:nvPr/>
            </p:nvSpPr>
            <p:spPr>
              <a:xfrm>
                <a:off x="8122333" y="3428885"/>
                <a:ext cx="273131" cy="26651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US" sz="1200" dirty="0"/>
              </a:p>
            </p:txBody>
          </p:sp>
          <p:pic>
            <p:nvPicPr>
              <p:cNvPr id="46" name="Graphic 45" descr="Touchscreen with solid fill">
                <a:extLst>
                  <a:ext uri="{FF2B5EF4-FFF2-40B4-BE49-F238E27FC236}">
                    <a16:creationId xmlns:a16="http://schemas.microsoft.com/office/drawing/2014/main" id="{57D75D95-C3CC-5127-58A4-9CE77B42435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0431" y="3471297"/>
                <a:ext cx="176933" cy="176933"/>
              </a:xfrm>
              <a:prstGeom prst="rect">
                <a:avLst/>
              </a:prstGeom>
            </p:spPr>
          </p:pic>
        </p:grpSp>
        <p:sp>
          <p:nvSpPr>
            <p:cNvPr id="48" name="TextBox 47">
              <a:extLst>
                <a:ext uri="{FF2B5EF4-FFF2-40B4-BE49-F238E27FC236}">
                  <a16:creationId xmlns:a16="http://schemas.microsoft.com/office/drawing/2014/main" id="{0E07CC72-01BD-99F2-141B-E242E5BFECB0}"/>
                </a:ext>
              </a:extLst>
            </p:cNvPr>
            <p:cNvSpPr txBox="1"/>
            <p:nvPr/>
          </p:nvSpPr>
          <p:spPr>
            <a:xfrm>
              <a:off x="7889732" y="3690168"/>
              <a:ext cx="1011459" cy="192716"/>
            </a:xfrm>
            <a:prstGeom prst="rect">
              <a:avLst/>
            </a:prstGeom>
            <a:noFill/>
          </p:spPr>
          <p:txBody>
            <a:bodyPr wrap="square" lIns="0" tIns="0" rIns="0" bIns="0" rtlCol="0" anchor="ctr" anchorCtr="0">
              <a:noAutofit/>
            </a:bodyPr>
            <a:lstStyle/>
            <a:p>
              <a:pPr algn="ctr">
                <a:spcBef>
                  <a:spcPts val="500"/>
                </a:spcBef>
                <a:spcAft>
                  <a:spcPts val="500"/>
                </a:spcAft>
              </a:pPr>
              <a:r>
                <a:rPr lang="en-US" sz="800" dirty="0"/>
                <a:t>Post at the Touch</a:t>
              </a:r>
            </a:p>
          </p:txBody>
        </p:sp>
        <p:sp>
          <p:nvSpPr>
            <p:cNvPr id="53" name="TextBox 52">
              <a:extLst>
                <a:ext uri="{FF2B5EF4-FFF2-40B4-BE49-F238E27FC236}">
                  <a16:creationId xmlns:a16="http://schemas.microsoft.com/office/drawing/2014/main" id="{BF66E5D8-C468-A020-B6E3-AB1B1F4350B0}"/>
                </a:ext>
              </a:extLst>
            </p:cNvPr>
            <p:cNvSpPr txBox="1"/>
            <p:nvPr/>
          </p:nvSpPr>
          <p:spPr>
            <a:xfrm>
              <a:off x="6614992" y="3160027"/>
              <a:ext cx="1535188" cy="192716"/>
            </a:xfrm>
            <a:prstGeom prst="rect">
              <a:avLst/>
            </a:prstGeom>
            <a:noFill/>
          </p:spPr>
          <p:txBody>
            <a:bodyPr wrap="square" lIns="0" tIns="0" rIns="0" bIns="0" rtlCol="0" anchor="ctr" anchorCtr="0">
              <a:noAutofit/>
            </a:bodyPr>
            <a:lstStyle/>
            <a:p>
              <a:pPr algn="ctr">
                <a:spcBef>
                  <a:spcPts val="500"/>
                </a:spcBef>
                <a:spcAft>
                  <a:spcPts val="500"/>
                </a:spcAft>
              </a:pPr>
              <a:r>
                <a:rPr lang="en-US" sz="1050" b="1" dirty="0"/>
                <a:t>This approach solves</a:t>
              </a:r>
            </a:p>
          </p:txBody>
        </p:sp>
      </p:grpSp>
    </p:spTree>
    <p:custDataLst>
      <p:tags r:id="rId1"/>
    </p:custDataLst>
    <p:extLst>
      <p:ext uri="{BB962C8B-B14F-4D97-AF65-F5344CB8AC3E}">
        <p14:creationId xmlns:p14="http://schemas.microsoft.com/office/powerpoint/2010/main" val="188920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6C7CB-7466-1684-ACD6-B04D52465298}"/>
            </a:ext>
          </a:extLst>
        </p:cNvPr>
        <p:cNvGrpSpPr/>
        <p:nvPr/>
      </p:nvGrpSpPr>
      <p:grpSpPr>
        <a:xfrm>
          <a:off x="0" y="0"/>
          <a:ext cx="0" cy="0"/>
          <a:chOff x="0" y="0"/>
          <a:chExt cx="0" cy="0"/>
        </a:xfrm>
      </p:grpSpPr>
      <p:sp>
        <p:nvSpPr>
          <p:cNvPr id="1050" name="Rectangle 1049">
            <a:extLst>
              <a:ext uri="{FF2B5EF4-FFF2-40B4-BE49-F238E27FC236}">
                <a16:creationId xmlns:a16="http://schemas.microsoft.com/office/drawing/2014/main" id="{53053080-AF62-72E6-BD8F-6722D308DC39}"/>
              </a:ext>
            </a:extLst>
          </p:cNvPr>
          <p:cNvSpPr/>
          <p:nvPr/>
        </p:nvSpPr>
        <p:spPr>
          <a:xfrm>
            <a:off x="656321" y="929248"/>
            <a:ext cx="7831357" cy="5319081"/>
          </a:xfrm>
          <a:prstGeom prst="rect">
            <a:avLst/>
          </a:prstGeom>
          <a:solidFill>
            <a:srgbClr val="F2F2F2"/>
          </a:solidFill>
          <a:ln w="9525">
            <a:prstDash val="sysDash"/>
          </a:ln>
        </p:spPr>
        <p:style>
          <a:lnRef idx="2">
            <a:schemeClr val="accent4"/>
          </a:lnRef>
          <a:fillRef idx="1">
            <a:schemeClr val="lt1"/>
          </a:fillRef>
          <a:effectRef idx="0">
            <a:schemeClr val="accent4"/>
          </a:effectRef>
          <a:fontRef idx="minor">
            <a:schemeClr val="dk1"/>
          </a:fontRef>
        </p:style>
        <p:txBody>
          <a:bodyPr lIns="144000" tIns="144000" rIns="144000" bIns="144000" rtlCol="0" anchor="t"/>
          <a:lstStyle/>
          <a:p>
            <a:pPr algn="l"/>
            <a:endParaRPr lang="en-US" sz="1200" dirty="0"/>
          </a:p>
        </p:txBody>
      </p:sp>
      <p:sp>
        <p:nvSpPr>
          <p:cNvPr id="19" name="Slide Number Placeholder 5">
            <a:extLst>
              <a:ext uri="{FF2B5EF4-FFF2-40B4-BE49-F238E27FC236}">
                <a16:creationId xmlns:a16="http://schemas.microsoft.com/office/drawing/2014/main" id="{5A51DA58-CC5B-7FA8-D29B-3FE6362F53EC}"/>
              </a:ext>
            </a:extLst>
          </p:cNvPr>
          <p:cNvSpPr>
            <a:spLocks noGrp="1"/>
          </p:cNvSpPr>
          <p:nvPr>
            <p:ph type="sldNum" sz="quarter" idx="12"/>
          </p:nvPr>
        </p:nvSpPr>
        <p:spPr>
          <a:xfrm>
            <a:off x="8689897" y="6895911"/>
            <a:ext cx="197136" cy="365125"/>
          </a:xfrm>
        </p:spPr>
        <p:txBody>
          <a:bodyPr/>
          <a:lstStyle/>
          <a:p>
            <a:pPr>
              <a:spcAft>
                <a:spcPts val="600"/>
              </a:spcAft>
            </a:pPr>
            <a:fld id="{332C3882-8AEC-4285-98B7-7208BE65C19E}" type="slidenum">
              <a:rPr lang="en-AU" smtClean="0"/>
              <a:pPr>
                <a:spcAft>
                  <a:spcPts val="600"/>
                </a:spcAft>
              </a:pPr>
              <a:t>27</a:t>
            </a:fld>
            <a:endParaRPr lang="en-AU"/>
          </a:p>
        </p:txBody>
      </p:sp>
      <p:sp>
        <p:nvSpPr>
          <p:cNvPr id="1052" name="Title 1">
            <a:extLst>
              <a:ext uri="{FF2B5EF4-FFF2-40B4-BE49-F238E27FC236}">
                <a16:creationId xmlns:a16="http://schemas.microsoft.com/office/drawing/2014/main" id="{78AA7F3A-D2F2-16FC-0532-D31EBE2757CB}"/>
              </a:ext>
            </a:extLst>
          </p:cNvPr>
          <p:cNvSpPr txBox="1">
            <a:spLocks/>
          </p:cNvSpPr>
          <p:nvPr/>
        </p:nvSpPr>
        <p:spPr>
          <a:xfrm>
            <a:off x="686286" y="331094"/>
            <a:ext cx="7054427" cy="598154"/>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r>
              <a:rPr lang="en-US" sz="2400"/>
              <a:t>Conclusions </a:t>
            </a:r>
            <a:r>
              <a:rPr lang="en-US" sz="2400" dirty="0"/>
              <a:t>and Key Takeaways</a:t>
            </a:r>
          </a:p>
        </p:txBody>
      </p:sp>
      <p:sp>
        <p:nvSpPr>
          <p:cNvPr id="2" name="TextBox 1">
            <a:extLst>
              <a:ext uri="{FF2B5EF4-FFF2-40B4-BE49-F238E27FC236}">
                <a16:creationId xmlns:a16="http://schemas.microsoft.com/office/drawing/2014/main" id="{6AF4F437-63F1-B1D3-B533-7A2B0C8B1AFF}"/>
              </a:ext>
            </a:extLst>
          </p:cNvPr>
          <p:cNvSpPr txBox="1"/>
          <p:nvPr/>
        </p:nvSpPr>
        <p:spPr>
          <a:xfrm>
            <a:off x="938059" y="1224951"/>
            <a:ext cx="7363965" cy="4768683"/>
          </a:xfrm>
          <a:prstGeom prst="rect">
            <a:avLst/>
          </a:prstGeom>
          <a:noFill/>
        </p:spPr>
        <p:txBody>
          <a:bodyPr wrap="square" lIns="0" tIns="0" rIns="0" bIns="0" rtlCol="0">
            <a:noAutofit/>
          </a:bodyPr>
          <a:lstStyle/>
          <a:p>
            <a:pPr marL="171450" indent="-171450" algn="l">
              <a:spcBef>
                <a:spcPts val="900"/>
              </a:spcBef>
              <a:spcAft>
                <a:spcPts val="900"/>
              </a:spcAft>
              <a:buFont typeface="Wingdings" panose="05000000000000000000" pitchFamily="2" charset="2"/>
              <a:buChar char="§"/>
            </a:pPr>
            <a:r>
              <a:rPr lang="en-US" sz="1400" dirty="0"/>
              <a:t>To recap, we've journeyed through the </a:t>
            </a:r>
            <a:r>
              <a:rPr lang="en-US" sz="1400" dirty="0">
                <a:solidFill>
                  <a:schemeClr val="accent1"/>
                </a:solidFill>
              </a:rPr>
              <a:t>“Lenses” framework</a:t>
            </a:r>
            <a:r>
              <a:rPr lang="en-US" sz="1400" dirty="0"/>
              <a:t>, exploring how a multi-dimensional approach to algo performance analysis provides unparalleled clarity. We saw how:</a:t>
            </a:r>
          </a:p>
          <a:p>
            <a:pPr marL="572277" lvl="1" indent="-171450">
              <a:spcBef>
                <a:spcPts val="900"/>
              </a:spcBef>
              <a:spcAft>
                <a:spcPts val="900"/>
              </a:spcAft>
              <a:buFont typeface="Wingdings" panose="05000000000000000000" pitchFamily="2" charset="2"/>
              <a:buChar char="§"/>
            </a:pPr>
            <a:r>
              <a:rPr lang="en-US" sz="1400" dirty="0">
                <a:solidFill>
                  <a:schemeClr val="accent1"/>
                </a:solidFill>
              </a:rPr>
              <a:t>The Implied Spread, TOB Resilience Lenses and Quote Fading </a:t>
            </a:r>
            <a:r>
              <a:rPr lang="en-US" sz="1400" dirty="0"/>
              <a:t>uncover critical microstructure insights, revealing costs and opportunities.</a:t>
            </a:r>
          </a:p>
          <a:p>
            <a:pPr marL="572277" lvl="1" indent="-171450">
              <a:spcBef>
                <a:spcPts val="900"/>
              </a:spcBef>
              <a:spcAft>
                <a:spcPts val="900"/>
              </a:spcAft>
              <a:buFont typeface="Wingdings" panose="05000000000000000000" pitchFamily="2" charset="2"/>
              <a:buChar char="§"/>
            </a:pPr>
            <a:r>
              <a:rPr lang="en-US" sz="1400" dirty="0">
                <a:solidFill>
                  <a:schemeClr val="accent1"/>
                </a:solidFill>
              </a:rPr>
              <a:t>Hawkes Process </a:t>
            </a:r>
            <a:r>
              <a:rPr lang="en-US" sz="1400" dirty="0"/>
              <a:t>modeling provides a scientific foundation for understanding event dynamics, enhancing our predictive capabilities.</a:t>
            </a:r>
          </a:p>
          <a:p>
            <a:pPr marL="572277" lvl="1" indent="-171450">
              <a:spcBef>
                <a:spcPts val="900"/>
              </a:spcBef>
              <a:spcAft>
                <a:spcPts val="900"/>
              </a:spcAft>
              <a:buFont typeface="Wingdings" panose="05000000000000000000" pitchFamily="2" charset="2"/>
              <a:buChar char="§"/>
            </a:pPr>
            <a:r>
              <a:rPr lang="en-US" sz="1400" dirty="0">
                <a:solidFill>
                  <a:srgbClr val="0F1632"/>
                </a:solidFill>
              </a:rPr>
              <a:t>How to use Lenses for </a:t>
            </a:r>
            <a:r>
              <a:rPr lang="en-US" sz="1400" dirty="0">
                <a:solidFill>
                  <a:schemeClr val="accent1"/>
                </a:solidFill>
              </a:rPr>
              <a:t>adaptive, real-time optimization</a:t>
            </a:r>
            <a:r>
              <a:rPr lang="en-US" sz="1400" dirty="0"/>
              <a:t> against evolving market conditions.</a:t>
            </a:r>
          </a:p>
          <a:p>
            <a:pPr marL="572277" lvl="1" indent="-171450">
              <a:spcBef>
                <a:spcPts val="900"/>
              </a:spcBef>
              <a:spcAft>
                <a:spcPts val="900"/>
              </a:spcAft>
              <a:buFont typeface="Wingdings" panose="05000000000000000000" pitchFamily="2" charset="2"/>
              <a:buChar char="§"/>
            </a:pPr>
            <a:r>
              <a:rPr lang="en-US" sz="1400" dirty="0"/>
              <a:t>And finally, how these insights culminate in </a:t>
            </a:r>
            <a:r>
              <a:rPr lang="en-US" sz="1400" dirty="0">
                <a:solidFill>
                  <a:schemeClr val="accent1"/>
                </a:solidFill>
              </a:rPr>
              <a:t>Utility-Based Routing</a:t>
            </a:r>
            <a:r>
              <a:rPr lang="en-US" sz="1400" dirty="0"/>
              <a:t>, driving smarter, more informed decisions in order routing logic.</a:t>
            </a:r>
          </a:p>
          <a:p>
            <a:pPr marL="171450" indent="-171450" algn="l">
              <a:spcBef>
                <a:spcPts val="900"/>
              </a:spcBef>
              <a:spcAft>
                <a:spcPts val="900"/>
              </a:spcAft>
              <a:buFont typeface="Wingdings" panose="05000000000000000000" pitchFamily="2" charset="2"/>
              <a:buChar char="§"/>
            </a:pPr>
            <a:r>
              <a:rPr lang="en-US" sz="1400" dirty="0"/>
              <a:t>The </a:t>
            </a:r>
            <a:r>
              <a:rPr lang="en-US" sz="1400" dirty="0">
                <a:solidFill>
                  <a:schemeClr val="accent1"/>
                </a:solidFill>
              </a:rPr>
              <a:t>“Lenses” framework</a:t>
            </a:r>
            <a:r>
              <a:rPr lang="en-US" sz="1400" dirty="0"/>
              <a:t> fundamentally shifts how we evaluate, improve, and innovate in algorithmic execution. It moves us </a:t>
            </a:r>
            <a:r>
              <a:rPr lang="en-US" sz="1400" dirty="0">
                <a:solidFill>
                  <a:schemeClr val="accent1"/>
                </a:solidFill>
              </a:rPr>
              <a:t>beyond simplistic metrics to a holistic understanding</a:t>
            </a:r>
            <a:r>
              <a:rPr lang="en-US" sz="1400" dirty="0"/>
              <a:t>, enabling us to continuously adapt and excel in ever-changing markets.</a:t>
            </a:r>
          </a:p>
          <a:p>
            <a:pPr marL="171450" indent="-171450" algn="l">
              <a:spcBef>
                <a:spcPts val="900"/>
              </a:spcBef>
              <a:spcAft>
                <a:spcPts val="900"/>
              </a:spcAft>
              <a:buFont typeface="Wingdings" panose="05000000000000000000" pitchFamily="2" charset="2"/>
              <a:buChar char="§"/>
            </a:pPr>
            <a:r>
              <a:rPr lang="en-US" sz="1400" dirty="0"/>
              <a:t>This is not the end of the journey; it's an ongoing evolution. </a:t>
            </a:r>
          </a:p>
          <a:p>
            <a:pPr algn="l">
              <a:spcBef>
                <a:spcPts val="500"/>
              </a:spcBef>
              <a:spcAft>
                <a:spcPts val="500"/>
              </a:spcAft>
            </a:pPr>
            <a:endParaRPr lang="en-US" sz="1200" dirty="0">
              <a:solidFill>
                <a:srgbClr val="255BE3"/>
              </a:solidFill>
            </a:endParaRPr>
          </a:p>
        </p:txBody>
      </p:sp>
    </p:spTree>
    <p:custDataLst>
      <p:tags r:id="rId1"/>
    </p:custDataLst>
    <p:extLst>
      <p:ext uri="{BB962C8B-B14F-4D97-AF65-F5344CB8AC3E}">
        <p14:creationId xmlns:p14="http://schemas.microsoft.com/office/powerpoint/2010/main" val="2731692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5ED4-A200-5475-4F18-040F10D30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61D98-11A7-E234-D980-7492282CBF6F}"/>
              </a:ext>
            </a:extLst>
          </p:cNvPr>
          <p:cNvSpPr>
            <a:spLocks noGrp="1"/>
          </p:cNvSpPr>
          <p:nvPr>
            <p:ph type="title"/>
          </p:nvPr>
        </p:nvSpPr>
        <p:spPr>
          <a:xfrm>
            <a:off x="2324076" y="2793989"/>
            <a:ext cx="4495848" cy="635011"/>
          </a:xfrm>
        </p:spPr>
        <p:txBody>
          <a:bodyPr/>
          <a:lstStyle/>
          <a:p>
            <a:pPr algn="ctr"/>
            <a:r>
              <a:rPr lang="en-IN" sz="4000" dirty="0"/>
              <a:t>Appendix</a:t>
            </a:r>
            <a:endParaRPr lang="en-US" sz="4000" dirty="0"/>
          </a:p>
        </p:txBody>
      </p:sp>
    </p:spTree>
    <p:custDataLst>
      <p:tags r:id="rId1"/>
    </p:custDataLst>
    <p:extLst>
      <p:ext uri="{BB962C8B-B14F-4D97-AF65-F5344CB8AC3E}">
        <p14:creationId xmlns:p14="http://schemas.microsoft.com/office/powerpoint/2010/main" val="683387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ople solving problems">
            <a:extLst>
              <a:ext uri="{FF2B5EF4-FFF2-40B4-BE49-F238E27FC236}">
                <a16:creationId xmlns:a16="http://schemas.microsoft.com/office/drawing/2014/main" id="{978264BE-0ABF-6B9C-6862-1874F74CFA9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41000"/>
                    </a14:imgEffect>
                  </a14:imgLayer>
                </a14:imgProps>
              </a:ext>
              <a:ext uri="{28A0092B-C50C-407E-A947-70E740481C1C}">
                <a14:useLocalDpi xmlns:a14="http://schemas.microsoft.com/office/drawing/2010/main"/>
              </a:ext>
            </a:extLst>
          </a:blip>
          <a:srcRect/>
          <a:stretch/>
        </p:blipFill>
        <p:spPr>
          <a:xfrm>
            <a:off x="5861262" y="857250"/>
            <a:ext cx="3096922" cy="5673054"/>
          </a:xfrm>
          <a:prstGeom prst="rect">
            <a:avLst/>
          </a:prstGeom>
        </p:spPr>
      </p:pic>
      <p:sp>
        <p:nvSpPr>
          <p:cNvPr id="9" name="Rectangle 8">
            <a:extLst>
              <a:ext uri="{FF2B5EF4-FFF2-40B4-BE49-F238E27FC236}">
                <a16:creationId xmlns:a16="http://schemas.microsoft.com/office/drawing/2014/main" id="{339091D3-E489-3777-DB11-103EC829407D}"/>
              </a:ext>
            </a:extLst>
          </p:cNvPr>
          <p:cNvSpPr/>
          <p:nvPr/>
        </p:nvSpPr>
        <p:spPr>
          <a:xfrm>
            <a:off x="5869894" y="852542"/>
            <a:ext cx="3088290" cy="5673054"/>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dirty="0"/>
          </a:p>
        </p:txBody>
      </p:sp>
      <p:sp>
        <p:nvSpPr>
          <p:cNvPr id="11" name="TextBox 10">
            <a:extLst>
              <a:ext uri="{FF2B5EF4-FFF2-40B4-BE49-F238E27FC236}">
                <a16:creationId xmlns:a16="http://schemas.microsoft.com/office/drawing/2014/main" id="{850E3060-EBDB-391C-4CD0-78906C48C1ED}"/>
              </a:ext>
            </a:extLst>
          </p:cNvPr>
          <p:cNvSpPr txBox="1"/>
          <p:nvPr/>
        </p:nvSpPr>
        <p:spPr>
          <a:xfrm>
            <a:off x="6084519" y="1112713"/>
            <a:ext cx="2861700" cy="761216"/>
          </a:xfrm>
          <a:prstGeom prst="rect">
            <a:avLst/>
          </a:prstGeom>
          <a:noFill/>
        </p:spPr>
        <p:txBody>
          <a:bodyPr wrap="square" lIns="0" tIns="0" rIns="0" bIns="0" rtlCol="0">
            <a:noAutofit/>
          </a:bodyPr>
          <a:lstStyle/>
          <a:p>
            <a:pPr algn="l"/>
            <a:r>
              <a:rPr lang="en-US" sz="1600" b="1" dirty="0">
                <a:solidFill>
                  <a:schemeClr val="bg1"/>
                </a:solidFill>
                <a:latin typeface="+mj-lt"/>
                <a:cs typeface="Citi Sans Text" pitchFamily="50" charset="0"/>
              </a:rPr>
              <a:t>Use Realtime Volume to Realize Better Performance with Dynamic VWAP</a:t>
            </a:r>
            <a:endParaRPr lang="en-US" sz="1600" b="1" dirty="0">
              <a:solidFill>
                <a:schemeClr val="bg1"/>
              </a:solidFill>
              <a:latin typeface="+mj-lt"/>
            </a:endParaRPr>
          </a:p>
        </p:txBody>
      </p:sp>
      <p:sp>
        <p:nvSpPr>
          <p:cNvPr id="7" name="Title 6">
            <a:extLst>
              <a:ext uri="{FF2B5EF4-FFF2-40B4-BE49-F238E27FC236}">
                <a16:creationId xmlns:a16="http://schemas.microsoft.com/office/drawing/2014/main" id="{E74509B4-EBB3-2CFA-A53F-789E507FD5B5}"/>
              </a:ext>
            </a:extLst>
          </p:cNvPr>
          <p:cNvSpPr>
            <a:spLocks noGrp="1"/>
          </p:cNvSpPr>
          <p:nvPr>
            <p:ph type="title"/>
          </p:nvPr>
        </p:nvSpPr>
        <p:spPr>
          <a:xfrm>
            <a:off x="320763" y="234733"/>
            <a:ext cx="8058305" cy="349562"/>
          </a:xfrm>
        </p:spPr>
        <p:txBody>
          <a:bodyPr/>
          <a:lstStyle/>
          <a:p>
            <a:r>
              <a:rPr lang="en-US" sz="2400" dirty="0"/>
              <a:t>Dynamic VWAP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92EF71-316A-3D58-E1CB-C34690989067}"/>
                  </a:ext>
                </a:extLst>
              </p:cNvPr>
              <p:cNvSpPr txBox="1"/>
              <p:nvPr/>
            </p:nvSpPr>
            <p:spPr>
              <a:xfrm>
                <a:off x="6084477" y="2211538"/>
                <a:ext cx="2780976" cy="4143763"/>
              </a:xfrm>
              <a:prstGeom prst="rect">
                <a:avLst/>
              </a:prstGeom>
              <a:noFill/>
            </p:spPr>
            <p:txBody>
              <a:bodyPr wrap="square" lIns="0" tIns="0" rIns="0" bIns="0">
                <a:spAutoFit/>
              </a:bodyPr>
              <a:lstStyle/>
              <a:p>
                <a:pPr defTabSz="342900">
                  <a:spcBef>
                    <a:spcPts val="75"/>
                  </a:spcBef>
                  <a:spcAft>
                    <a:spcPts val="450"/>
                  </a:spcAft>
                  <a:defRPr/>
                </a:pPr>
                <a:r>
                  <a:rPr lang="en-US" sz="1050" dirty="0">
                    <a:solidFill>
                      <a:schemeClr val="bg1"/>
                    </a:solidFill>
                    <a:latin typeface="Citi Sans Text" pitchFamily="50" charset="0"/>
                    <a:cs typeface="Citi Sans Text" pitchFamily="50" charset="0"/>
                  </a:rPr>
                  <a:t>Traditional broker VWAP algorithms compute a static schedule to predict volume and trade the same trajectory throughout the order lifetime, irrespective of changing market conditions. However, the goal of a VWAP is not to trade relative to the predicted volume, but relative to the actual volume of the day.</a:t>
                </a:r>
              </a:p>
              <a:p>
                <a:pPr defTabSz="342900">
                  <a:spcBef>
                    <a:spcPts val="75"/>
                  </a:spcBef>
                  <a:spcAft>
                    <a:spcPts val="450"/>
                  </a:spcAft>
                  <a:defRPr/>
                </a:pPr>
                <a:r>
                  <a:rPr lang="en-US" sz="1050" dirty="0">
                    <a:solidFill>
                      <a:schemeClr val="bg1"/>
                    </a:solidFill>
                    <a:latin typeface="Citi Sans Text" pitchFamily="50" charset="0"/>
                    <a:cs typeface="Citi Sans Text" pitchFamily="50" charset="0"/>
                  </a:rPr>
                  <a:t>Dynamic VWAP follows actual volume instead of the static prediction by targeting the realized volume elapsed in proportion to a realtime prediction of what volume remains over time. </a:t>
                </a:r>
              </a:p>
              <a:p>
                <a:pPr>
                  <a:spcBef>
                    <a:spcPts val="75"/>
                  </a:spcBef>
                  <a:spcAft>
                    <a:spcPts val="450"/>
                  </a:spcAft>
                  <a:defRPr/>
                </a:pPr>
                <a:r>
                  <a:rPr lang="en-US" sz="1050" dirty="0">
                    <a:solidFill>
                      <a:schemeClr val="bg1"/>
                    </a:solidFill>
                    <a:latin typeface="Citi Sans Text" pitchFamily="50" charset="0"/>
                    <a:cs typeface="Citi Sans Text" pitchFamily="50" charset="0"/>
                  </a:rPr>
                  <a:t>At each time </a:t>
                </a:r>
                <a14:m>
                  <m:oMath xmlns:m="http://schemas.openxmlformats.org/officeDocument/2006/math">
                    <m:r>
                      <a:rPr lang="en-US" sz="1050" i="1">
                        <a:solidFill>
                          <a:schemeClr val="bg1"/>
                        </a:solidFill>
                        <a:latin typeface="Cambria Math" panose="02040503050406030204" pitchFamily="18" charset="0"/>
                        <a:cs typeface="Citi Sans Text" pitchFamily="50" charset="0"/>
                      </a:rPr>
                      <m:t>𝑡</m:t>
                    </m:r>
                  </m:oMath>
                </a14:m>
                <a:r>
                  <a:rPr lang="en-US" sz="1050" dirty="0">
                    <a:solidFill>
                      <a:schemeClr val="bg1"/>
                    </a:solidFill>
                    <a:latin typeface="Citi Sans Text" pitchFamily="50" charset="0"/>
                    <a:cs typeface="Citi Sans Text" pitchFamily="50" charset="0"/>
                  </a:rPr>
                  <a:t>,  Dynamic VWAP will target the </a:t>
                </a:r>
                <a:r>
                  <a:rPr lang="en-US" sz="1050" dirty="0" err="1">
                    <a:solidFill>
                      <a:schemeClr val="bg1"/>
                    </a:solidFill>
                    <a:latin typeface="Citi Sans Text" pitchFamily="50" charset="0"/>
                    <a:cs typeface="Citi Sans Text" pitchFamily="50" charset="0"/>
                  </a:rPr>
                  <a:t>tot</a:t>
                </a:r>
                <a:r>
                  <a:rPr lang="en-US" sz="1050" dirty="0">
                    <a:solidFill>
                      <a:schemeClr val="bg1"/>
                    </a:solidFill>
                    <a:latin typeface="Citi Sans Text" pitchFamily="50" charset="0"/>
                    <a:cs typeface="Citi Sans Text" pitchFamily="50" charset="0"/>
                  </a:rPr>
                  <a:t>al quantity </a:t>
                </a:r>
                <a14:m>
                  <m:oMath xmlns:m="http://schemas.openxmlformats.org/officeDocument/2006/math">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𝑄</m:t>
                        </m:r>
                      </m:e>
                      <m:sub>
                        <m:r>
                          <a:rPr lang="en-US" sz="1050" i="1">
                            <a:solidFill>
                              <a:schemeClr val="bg1"/>
                            </a:solidFill>
                            <a:latin typeface="Cambria Math" panose="02040503050406030204" pitchFamily="18" charset="0"/>
                            <a:cs typeface="Citi Sans Text" pitchFamily="50" charset="0"/>
                          </a:rPr>
                          <m:t>𝑡</m:t>
                        </m:r>
                      </m:sub>
                    </m:sSub>
                  </m:oMath>
                </a14:m>
                <a:r>
                  <a:rPr lang="en-US" sz="1050" dirty="0">
                    <a:solidFill>
                      <a:schemeClr val="bg1"/>
                    </a:solidFill>
                    <a:latin typeface="Citi Sans Text" pitchFamily="50" charset="0"/>
                    <a:cs typeface="Citi Sans Text" pitchFamily="50" charset="0"/>
                  </a:rPr>
                  <a:t> based on the proportion of realized volume </a:t>
                </a:r>
                <a14:m>
                  <m:oMath xmlns:m="http://schemas.openxmlformats.org/officeDocument/2006/math">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𝑉</m:t>
                        </m:r>
                      </m:e>
                      <m:sub>
                        <m:r>
                          <a:rPr lang="en-US" sz="1050" i="1">
                            <a:solidFill>
                              <a:schemeClr val="bg1"/>
                            </a:solidFill>
                            <a:latin typeface="Cambria Math" panose="02040503050406030204" pitchFamily="18" charset="0"/>
                            <a:cs typeface="Citi Sans Text" pitchFamily="50" charset="0"/>
                          </a:rPr>
                          <m:t>𝑟𝑒𝑎𝑙</m:t>
                        </m:r>
                      </m:sub>
                    </m:sSub>
                    <m:d>
                      <m:dPr>
                        <m:ctrlPr>
                          <a:rPr lang="en-US" sz="1050" i="1">
                            <a:solidFill>
                              <a:schemeClr val="bg1"/>
                            </a:solidFill>
                            <a:latin typeface="Cambria Math" panose="02040503050406030204" pitchFamily="18" charset="0"/>
                            <a:cs typeface="Citi Sans Text" pitchFamily="50" charset="0"/>
                          </a:rPr>
                        </m:ctrlPr>
                      </m:dPr>
                      <m:e>
                        <m:r>
                          <a:rPr lang="en-US" sz="1050" i="1">
                            <a:solidFill>
                              <a:schemeClr val="bg1"/>
                            </a:solidFill>
                            <a:latin typeface="Cambria Math" panose="02040503050406030204" pitchFamily="18" charset="0"/>
                            <a:cs typeface="Citi Sans Text" pitchFamily="50" charset="0"/>
                          </a:rPr>
                          <m:t>0,</m:t>
                        </m:r>
                        <m:r>
                          <a:rPr lang="en-US" sz="1050" i="1">
                            <a:solidFill>
                              <a:schemeClr val="bg1"/>
                            </a:solidFill>
                            <a:latin typeface="Cambria Math" panose="02040503050406030204" pitchFamily="18" charset="0"/>
                            <a:cs typeface="Citi Sans Text" pitchFamily="50" charset="0"/>
                          </a:rPr>
                          <m:t>𝑡</m:t>
                        </m:r>
                      </m:e>
                    </m:d>
                  </m:oMath>
                </a14:m>
                <a:r>
                  <a:rPr lang="en-US" sz="1050" dirty="0">
                    <a:solidFill>
                      <a:schemeClr val="bg1"/>
                    </a:solidFill>
                    <a:latin typeface="Citi Sans Text" pitchFamily="50" charset="0"/>
                    <a:cs typeface="Citi Sans Text" pitchFamily="50" charset="0"/>
                  </a:rPr>
                  <a:t> to a realtime prediction of what remains </a:t>
                </a:r>
                <a14:m>
                  <m:oMath xmlns:m="http://schemas.openxmlformats.org/officeDocument/2006/math">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𝑉</m:t>
                        </m:r>
                      </m:e>
                      <m:sub>
                        <m:r>
                          <a:rPr lang="en-US" sz="1050" i="1">
                            <a:solidFill>
                              <a:schemeClr val="bg1"/>
                            </a:solidFill>
                            <a:latin typeface="Cambria Math" panose="02040503050406030204" pitchFamily="18" charset="0"/>
                            <a:cs typeface="Citi Sans Text" pitchFamily="50" charset="0"/>
                          </a:rPr>
                          <m:t>𝑝𝑟𝑒𝑑</m:t>
                        </m:r>
                      </m:sub>
                    </m:sSub>
                    <m:d>
                      <m:dPr>
                        <m:ctrlPr>
                          <a:rPr lang="en-US" sz="1050" i="1">
                            <a:solidFill>
                              <a:schemeClr val="bg1"/>
                            </a:solidFill>
                            <a:latin typeface="Cambria Math" panose="02040503050406030204" pitchFamily="18" charset="0"/>
                            <a:cs typeface="Citi Sans Text" pitchFamily="50" charset="0"/>
                          </a:rPr>
                        </m:ctrlPr>
                      </m:dPr>
                      <m:e>
                        <m:r>
                          <a:rPr lang="en-US" sz="1050" i="1">
                            <a:solidFill>
                              <a:schemeClr val="bg1"/>
                            </a:solidFill>
                            <a:latin typeface="Cambria Math" panose="02040503050406030204" pitchFamily="18" charset="0"/>
                            <a:cs typeface="Citi Sans Text" pitchFamily="50" charset="0"/>
                          </a:rPr>
                          <m:t>𝑡</m:t>
                        </m:r>
                        <m:r>
                          <a:rPr lang="en-US" sz="1050" i="1">
                            <a:solidFill>
                              <a:schemeClr val="bg1"/>
                            </a:solidFill>
                            <a:latin typeface="Cambria Math" panose="02040503050406030204" pitchFamily="18" charset="0"/>
                            <a:cs typeface="Citi Sans Text" pitchFamily="50" charset="0"/>
                          </a:rPr>
                          <m:t>,</m:t>
                        </m:r>
                        <m:r>
                          <a:rPr lang="en-US" sz="1050" i="1">
                            <a:solidFill>
                              <a:schemeClr val="bg1"/>
                            </a:solidFill>
                            <a:latin typeface="Cambria Math" panose="02040503050406030204" pitchFamily="18" charset="0"/>
                            <a:cs typeface="Citi Sans Text" pitchFamily="50" charset="0"/>
                          </a:rPr>
                          <m:t>𝑒𝑛𝑑</m:t>
                        </m:r>
                      </m:e>
                    </m:d>
                  </m:oMath>
                </a14:m>
                <a:r>
                  <a:rPr lang="en-US" sz="1050" dirty="0">
                    <a:solidFill>
                      <a:schemeClr val="bg1"/>
                    </a:solidFill>
                    <a:latin typeface="Citi Sans Text" pitchFamily="50" charset="0"/>
                    <a:cs typeface="Citi Sans Text" pitchFamily="50" charset="0"/>
                  </a:rPr>
                  <a:t>.</a:t>
                </a:r>
              </a:p>
              <a:p>
                <a:pPr>
                  <a:spcBef>
                    <a:spcPts val="75"/>
                  </a:spcBef>
                  <a:spcAft>
                    <a:spcPts val="450"/>
                  </a:spcAft>
                  <a:defRPr/>
                </a:pPr>
                <a14:m>
                  <m:oMathPara xmlns:m="http://schemas.openxmlformats.org/officeDocument/2006/math">
                    <m:oMathParaPr>
                      <m:jc m:val="centerGroup"/>
                    </m:oMathParaPr>
                    <m:oMath xmlns:m="http://schemas.openxmlformats.org/officeDocument/2006/math">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𝑄</m:t>
                          </m:r>
                        </m:e>
                        <m:sub>
                          <m:r>
                            <a:rPr lang="en-US" sz="1050" i="1">
                              <a:solidFill>
                                <a:schemeClr val="bg1"/>
                              </a:solidFill>
                              <a:latin typeface="Cambria Math" panose="02040503050406030204" pitchFamily="18" charset="0"/>
                              <a:cs typeface="Citi Sans Text" pitchFamily="50" charset="0"/>
                            </a:rPr>
                            <m:t>𝑡</m:t>
                          </m:r>
                        </m:sub>
                      </m:sSub>
                      <m:r>
                        <a:rPr lang="en-US" sz="1050" i="1">
                          <a:solidFill>
                            <a:schemeClr val="bg1"/>
                          </a:solidFill>
                          <a:latin typeface="Cambria Math" panose="02040503050406030204" pitchFamily="18" charset="0"/>
                          <a:cs typeface="Citi Sans Text" pitchFamily="50" charset="0"/>
                        </a:rPr>
                        <m:t>=</m:t>
                      </m:r>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𝑄</m:t>
                          </m:r>
                        </m:e>
                        <m:sub>
                          <m:r>
                            <a:rPr lang="en-US" sz="1050" i="1">
                              <a:solidFill>
                                <a:schemeClr val="bg1"/>
                              </a:solidFill>
                              <a:latin typeface="Cambria Math" panose="02040503050406030204" pitchFamily="18" charset="0"/>
                              <a:cs typeface="Citi Sans Text" pitchFamily="50" charset="0"/>
                            </a:rPr>
                            <m:t>𝑒𝑛𝑑</m:t>
                          </m:r>
                        </m:sub>
                      </m:sSub>
                      <m:r>
                        <a:rPr lang="en-US" sz="1050" i="1">
                          <a:solidFill>
                            <a:schemeClr val="bg1"/>
                          </a:solidFill>
                          <a:latin typeface="Cambria Math" panose="02040503050406030204" pitchFamily="18" charset="0"/>
                          <a:cs typeface="Citi Sans Text" pitchFamily="50" charset="0"/>
                        </a:rPr>
                        <m:t>∗</m:t>
                      </m:r>
                      <m:d>
                        <m:dPr>
                          <m:ctrlPr>
                            <a:rPr lang="en-US" sz="1050" i="1">
                              <a:solidFill>
                                <a:schemeClr val="bg1"/>
                              </a:solidFill>
                              <a:latin typeface="Cambria Math" panose="02040503050406030204" pitchFamily="18" charset="0"/>
                              <a:cs typeface="Citi Sans Text" pitchFamily="50" charset="0"/>
                            </a:rPr>
                          </m:ctrlPr>
                        </m:dPr>
                        <m:e>
                          <m:f>
                            <m:fPr>
                              <m:ctrlPr>
                                <a:rPr lang="en-US" sz="1050" i="1">
                                  <a:solidFill>
                                    <a:schemeClr val="bg1"/>
                                  </a:solidFill>
                                  <a:latin typeface="Cambria Math" panose="02040503050406030204" pitchFamily="18" charset="0"/>
                                  <a:cs typeface="Citi Sans Text" pitchFamily="50" charset="0"/>
                                </a:rPr>
                              </m:ctrlPr>
                            </m:fPr>
                            <m:num>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𝑉</m:t>
                                  </m:r>
                                </m:e>
                                <m:sub>
                                  <m:r>
                                    <a:rPr lang="en-US" sz="1050" i="1">
                                      <a:solidFill>
                                        <a:schemeClr val="bg1"/>
                                      </a:solidFill>
                                      <a:latin typeface="Cambria Math" panose="02040503050406030204" pitchFamily="18" charset="0"/>
                                      <a:cs typeface="Citi Sans Text" pitchFamily="50" charset="0"/>
                                    </a:rPr>
                                    <m:t>𝑟𝑒𝑎𝑙</m:t>
                                  </m:r>
                                </m:sub>
                              </m:sSub>
                              <m:d>
                                <m:dPr>
                                  <m:ctrlPr>
                                    <a:rPr lang="en-US" sz="1050" i="1">
                                      <a:solidFill>
                                        <a:schemeClr val="bg1"/>
                                      </a:solidFill>
                                      <a:latin typeface="Cambria Math" panose="02040503050406030204" pitchFamily="18" charset="0"/>
                                      <a:cs typeface="Citi Sans Text" pitchFamily="50" charset="0"/>
                                    </a:rPr>
                                  </m:ctrlPr>
                                </m:dPr>
                                <m:e>
                                  <m:r>
                                    <a:rPr lang="en-US" sz="1050" i="1">
                                      <a:solidFill>
                                        <a:schemeClr val="bg1"/>
                                      </a:solidFill>
                                      <a:latin typeface="Cambria Math" panose="02040503050406030204" pitchFamily="18" charset="0"/>
                                      <a:cs typeface="Citi Sans Text" pitchFamily="50" charset="0"/>
                                    </a:rPr>
                                    <m:t>0,</m:t>
                                  </m:r>
                                  <m:r>
                                    <a:rPr lang="en-US" sz="1050" i="1">
                                      <a:solidFill>
                                        <a:schemeClr val="bg1"/>
                                      </a:solidFill>
                                      <a:latin typeface="Cambria Math" panose="02040503050406030204" pitchFamily="18" charset="0"/>
                                      <a:cs typeface="Citi Sans Text" pitchFamily="50" charset="0"/>
                                    </a:rPr>
                                    <m:t>𝑡</m:t>
                                  </m:r>
                                </m:e>
                              </m:d>
                            </m:num>
                            <m:den>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𝑉</m:t>
                                  </m:r>
                                </m:e>
                                <m:sub>
                                  <m:r>
                                    <a:rPr lang="en-US" sz="1050" i="1">
                                      <a:solidFill>
                                        <a:schemeClr val="bg1"/>
                                      </a:solidFill>
                                      <a:latin typeface="Cambria Math" panose="02040503050406030204" pitchFamily="18" charset="0"/>
                                      <a:cs typeface="Citi Sans Text" pitchFamily="50" charset="0"/>
                                    </a:rPr>
                                    <m:t>𝑟𝑒𝑎𝑙</m:t>
                                  </m:r>
                                </m:sub>
                              </m:sSub>
                              <m:d>
                                <m:dPr>
                                  <m:ctrlPr>
                                    <a:rPr lang="en-US" sz="1050" i="1">
                                      <a:solidFill>
                                        <a:schemeClr val="bg1"/>
                                      </a:solidFill>
                                      <a:latin typeface="Cambria Math" panose="02040503050406030204" pitchFamily="18" charset="0"/>
                                      <a:cs typeface="Citi Sans Text" pitchFamily="50" charset="0"/>
                                    </a:rPr>
                                  </m:ctrlPr>
                                </m:dPr>
                                <m:e>
                                  <m:r>
                                    <a:rPr lang="en-US" sz="1050" i="1">
                                      <a:solidFill>
                                        <a:schemeClr val="bg1"/>
                                      </a:solidFill>
                                      <a:latin typeface="Cambria Math" panose="02040503050406030204" pitchFamily="18" charset="0"/>
                                      <a:cs typeface="Citi Sans Text" pitchFamily="50" charset="0"/>
                                    </a:rPr>
                                    <m:t>0,</m:t>
                                  </m:r>
                                  <m:r>
                                    <a:rPr lang="en-US" sz="1050" i="1">
                                      <a:solidFill>
                                        <a:schemeClr val="bg1"/>
                                      </a:solidFill>
                                      <a:latin typeface="Cambria Math" panose="02040503050406030204" pitchFamily="18" charset="0"/>
                                      <a:cs typeface="Citi Sans Text" pitchFamily="50" charset="0"/>
                                    </a:rPr>
                                    <m:t>𝑡</m:t>
                                  </m:r>
                                </m:e>
                              </m:d>
                              <m:r>
                                <a:rPr lang="en-US" sz="1050" i="1">
                                  <a:solidFill>
                                    <a:schemeClr val="bg1"/>
                                  </a:solidFill>
                                  <a:latin typeface="Cambria Math" panose="02040503050406030204" pitchFamily="18" charset="0"/>
                                  <a:cs typeface="Citi Sans Text" pitchFamily="50" charset="0"/>
                                </a:rPr>
                                <m:t>+</m:t>
                              </m:r>
                              <m:sSub>
                                <m:sSubPr>
                                  <m:ctrlPr>
                                    <a:rPr lang="en-US" sz="1050" i="1">
                                      <a:solidFill>
                                        <a:schemeClr val="bg1"/>
                                      </a:solidFill>
                                      <a:latin typeface="Cambria Math" panose="02040503050406030204" pitchFamily="18" charset="0"/>
                                      <a:cs typeface="Citi Sans Text" pitchFamily="50" charset="0"/>
                                    </a:rPr>
                                  </m:ctrlPr>
                                </m:sSubPr>
                                <m:e>
                                  <m:r>
                                    <a:rPr lang="en-US" sz="1050" i="1">
                                      <a:solidFill>
                                        <a:schemeClr val="bg1"/>
                                      </a:solidFill>
                                      <a:latin typeface="Cambria Math" panose="02040503050406030204" pitchFamily="18" charset="0"/>
                                      <a:cs typeface="Citi Sans Text" pitchFamily="50" charset="0"/>
                                    </a:rPr>
                                    <m:t>𝑉</m:t>
                                  </m:r>
                                </m:e>
                                <m:sub>
                                  <m:r>
                                    <a:rPr lang="en-US" sz="1050" i="1">
                                      <a:solidFill>
                                        <a:schemeClr val="bg1"/>
                                      </a:solidFill>
                                      <a:latin typeface="Cambria Math" panose="02040503050406030204" pitchFamily="18" charset="0"/>
                                      <a:cs typeface="Citi Sans Text" pitchFamily="50" charset="0"/>
                                    </a:rPr>
                                    <m:t>𝑝𝑟𝑒𝑑</m:t>
                                  </m:r>
                                </m:sub>
                              </m:sSub>
                              <m:d>
                                <m:dPr>
                                  <m:ctrlPr>
                                    <a:rPr lang="en-US" sz="1050" i="1">
                                      <a:solidFill>
                                        <a:schemeClr val="bg1"/>
                                      </a:solidFill>
                                      <a:latin typeface="Cambria Math" panose="02040503050406030204" pitchFamily="18" charset="0"/>
                                      <a:cs typeface="Citi Sans Text" pitchFamily="50" charset="0"/>
                                    </a:rPr>
                                  </m:ctrlPr>
                                </m:dPr>
                                <m:e>
                                  <m:r>
                                    <a:rPr lang="en-US" sz="1050" i="1">
                                      <a:solidFill>
                                        <a:schemeClr val="bg1"/>
                                      </a:solidFill>
                                      <a:latin typeface="Cambria Math" panose="02040503050406030204" pitchFamily="18" charset="0"/>
                                      <a:cs typeface="Citi Sans Text" pitchFamily="50" charset="0"/>
                                    </a:rPr>
                                    <m:t>𝑡</m:t>
                                  </m:r>
                                  <m:r>
                                    <a:rPr lang="en-US" sz="1050" i="1">
                                      <a:solidFill>
                                        <a:schemeClr val="bg1"/>
                                      </a:solidFill>
                                      <a:latin typeface="Cambria Math" panose="02040503050406030204" pitchFamily="18" charset="0"/>
                                      <a:cs typeface="Citi Sans Text" pitchFamily="50" charset="0"/>
                                    </a:rPr>
                                    <m:t>,</m:t>
                                  </m:r>
                                  <m:r>
                                    <a:rPr lang="en-US" sz="1050" i="1">
                                      <a:solidFill>
                                        <a:schemeClr val="bg1"/>
                                      </a:solidFill>
                                      <a:latin typeface="Cambria Math" panose="02040503050406030204" pitchFamily="18" charset="0"/>
                                      <a:cs typeface="Citi Sans Text" pitchFamily="50" charset="0"/>
                                    </a:rPr>
                                    <m:t>𝑒𝑛𝑑</m:t>
                                  </m:r>
                                </m:e>
                              </m:d>
                            </m:den>
                          </m:f>
                        </m:e>
                      </m:d>
                    </m:oMath>
                  </m:oMathPara>
                </a14:m>
                <a:endParaRPr lang="en-US" sz="1050" dirty="0">
                  <a:solidFill>
                    <a:schemeClr val="bg1"/>
                  </a:solidFill>
                  <a:latin typeface="Citi Sans Text" pitchFamily="50" charset="0"/>
                  <a:cs typeface="Citi Sans Text" pitchFamily="50" charset="0"/>
                </a:endParaRPr>
              </a:p>
              <a:p>
                <a:pPr>
                  <a:spcBef>
                    <a:spcPts val="75"/>
                  </a:spcBef>
                  <a:spcAft>
                    <a:spcPts val="450"/>
                  </a:spcAft>
                  <a:defRPr/>
                </a:pPr>
                <a:r>
                  <a:rPr lang="en-US" sz="1050" dirty="0">
                    <a:solidFill>
                      <a:schemeClr val="bg1"/>
                    </a:solidFill>
                    <a:latin typeface="Citi Sans Text" pitchFamily="50" charset="0"/>
                    <a:cs typeface="Citi Sans Text" pitchFamily="50" charset="0"/>
                  </a:rPr>
                  <a:t>The prediction will account for volume surprises and </a:t>
                </a:r>
              </a:p>
              <a:p>
                <a:pPr>
                  <a:spcBef>
                    <a:spcPts val="75"/>
                  </a:spcBef>
                  <a:spcAft>
                    <a:spcPts val="450"/>
                  </a:spcAft>
                  <a:defRPr/>
                </a:pPr>
                <a:r>
                  <a:rPr lang="en-US" sz="1050" dirty="0">
                    <a:solidFill>
                      <a:schemeClr val="bg1"/>
                    </a:solidFill>
                    <a:latin typeface="Citi Sans Text" pitchFamily="50" charset="0"/>
                    <a:cs typeface="Citi Sans Text" pitchFamily="50" charset="0"/>
                  </a:rPr>
                  <a:t>This allows Dynamic VWAP to adapt to volume surprises on the day, reducing slippage just when markets become turbulent.</a:t>
                </a:r>
              </a:p>
            </p:txBody>
          </p:sp>
        </mc:Choice>
        <mc:Fallback xmlns="">
          <p:sp>
            <p:nvSpPr>
              <p:cNvPr id="17" name="TextBox 16">
                <a:extLst>
                  <a:ext uri="{FF2B5EF4-FFF2-40B4-BE49-F238E27FC236}">
                    <a16:creationId xmlns:a16="http://schemas.microsoft.com/office/drawing/2014/main" id="{CB92EF71-316A-3D58-E1CB-C34690989067}"/>
                  </a:ext>
                </a:extLst>
              </p:cNvPr>
              <p:cNvSpPr txBox="1">
                <a:spLocks noRot="1" noChangeAspect="1" noMove="1" noResize="1" noEditPoints="1" noAdjustHandles="1" noChangeArrowheads="1" noChangeShapeType="1" noTextEdit="1"/>
              </p:cNvSpPr>
              <p:nvPr/>
            </p:nvSpPr>
            <p:spPr>
              <a:xfrm>
                <a:off x="6084477" y="2211538"/>
                <a:ext cx="2780976" cy="4143763"/>
              </a:xfrm>
              <a:prstGeom prst="rect">
                <a:avLst/>
              </a:prstGeom>
              <a:blipFill>
                <a:blip r:embed="rId5"/>
                <a:stretch>
                  <a:fillRect l="-2851" t="-1029" r="-3947"/>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77A8E018-3847-AD14-EF49-9871FCF4AFF2}"/>
              </a:ext>
            </a:extLst>
          </p:cNvPr>
          <p:cNvSpPr txBox="1"/>
          <p:nvPr/>
        </p:nvSpPr>
        <p:spPr>
          <a:xfrm>
            <a:off x="320763" y="782525"/>
            <a:ext cx="5422388" cy="830997"/>
          </a:xfrm>
          <a:prstGeom prst="rect">
            <a:avLst/>
          </a:prstGeom>
          <a:noFill/>
        </p:spPr>
        <p:txBody>
          <a:bodyPr wrap="square" rtlCol="0">
            <a:spAutoFit/>
          </a:bodyPr>
          <a:lstStyle/>
          <a:p>
            <a:r>
              <a:rPr lang="en-US" sz="1200" kern="0" dirty="0">
                <a:solidFill>
                  <a:srgbClr val="000000"/>
                </a:solidFill>
                <a:sym typeface="+mn-lt"/>
              </a:rPr>
              <a:t>Standard VWAP algos will follow a static volume schedule, not adapting to changes in the market. Dynamic VWAP trades using the realized volume and a realtime volume prediction effectively following the realized VWAP trajectory.</a:t>
            </a:r>
          </a:p>
        </p:txBody>
      </p:sp>
      <p:sp>
        <p:nvSpPr>
          <p:cNvPr id="3" name="TextBox 2">
            <a:extLst>
              <a:ext uri="{FF2B5EF4-FFF2-40B4-BE49-F238E27FC236}">
                <a16:creationId xmlns:a16="http://schemas.microsoft.com/office/drawing/2014/main" id="{0D34DBA1-0662-A762-4CC7-3587AB4E1063}"/>
              </a:ext>
            </a:extLst>
          </p:cNvPr>
          <p:cNvSpPr txBox="1"/>
          <p:nvPr/>
        </p:nvSpPr>
        <p:spPr>
          <a:xfrm>
            <a:off x="3110085" y="4079058"/>
            <a:ext cx="2633065" cy="2220653"/>
          </a:xfrm>
          <a:prstGeom prst="rect">
            <a:avLst/>
          </a:prstGeom>
          <a:noFill/>
        </p:spPr>
        <p:txBody>
          <a:bodyPr wrap="square" lIns="0" tIns="0" rIns="0" bIns="0" rtlCol="0">
            <a:noAutofit/>
          </a:bodyPr>
          <a:lstStyle/>
          <a:p>
            <a:pPr algn="ctr"/>
            <a:r>
              <a:rPr lang="en-US" sz="1100" b="1" dirty="0">
                <a:solidFill>
                  <a:schemeClr val="accent1"/>
                </a:solidFill>
              </a:rPr>
              <a:t>Reduced VWAP Slippage Reduces Negative Outliers</a:t>
            </a:r>
          </a:p>
          <a:p>
            <a:pPr algn="l"/>
            <a:endParaRPr lang="en-US" sz="1000" b="1" dirty="0">
              <a:solidFill>
                <a:schemeClr val="accent1"/>
              </a:solidFill>
            </a:endParaRPr>
          </a:p>
          <a:p>
            <a:pPr algn="just"/>
            <a:r>
              <a:rPr lang="en-US" sz="1050" dirty="0">
                <a:solidFill>
                  <a:schemeClr val="accent2"/>
                </a:solidFill>
              </a:rPr>
              <a:t>Adhering to the actual VWAP schedule reduces VWAP benchmark risk, but also Arrival Shortfall performance. By using the realized volume fraction as the trading target instead the predicted VWAP target, Dynamic VWAP will better track the actual realized volume curve. This reduces price deviation when volume spikes, which is just when markets are most volatile.</a:t>
            </a:r>
          </a:p>
        </p:txBody>
      </p:sp>
      <p:pic>
        <p:nvPicPr>
          <p:cNvPr id="14" name="Picture 13">
            <a:extLst>
              <a:ext uri="{FF2B5EF4-FFF2-40B4-BE49-F238E27FC236}">
                <a16:creationId xmlns:a16="http://schemas.microsoft.com/office/drawing/2014/main" id="{F7515135-9C74-E039-0267-609E1B3772BE}"/>
              </a:ext>
            </a:extLst>
          </p:cNvPr>
          <p:cNvPicPr>
            <a:picLocks noChangeAspect="1"/>
          </p:cNvPicPr>
          <p:nvPr/>
        </p:nvPicPr>
        <p:blipFill>
          <a:blip r:embed="rId6"/>
          <a:stretch>
            <a:fillRect/>
          </a:stretch>
        </p:blipFill>
        <p:spPr>
          <a:xfrm>
            <a:off x="237236" y="4131724"/>
            <a:ext cx="2757255" cy="1985443"/>
          </a:xfrm>
          <a:prstGeom prst="rect">
            <a:avLst/>
          </a:prstGeom>
        </p:spPr>
      </p:pic>
      <p:pic>
        <p:nvPicPr>
          <p:cNvPr id="15" name="Picture 14">
            <a:extLst>
              <a:ext uri="{FF2B5EF4-FFF2-40B4-BE49-F238E27FC236}">
                <a16:creationId xmlns:a16="http://schemas.microsoft.com/office/drawing/2014/main" id="{80C72130-7F1F-11D1-C5B8-191071C91BC7}"/>
              </a:ext>
            </a:extLst>
          </p:cNvPr>
          <p:cNvPicPr>
            <a:picLocks noChangeAspect="1"/>
          </p:cNvPicPr>
          <p:nvPr/>
        </p:nvPicPr>
        <p:blipFill rotWithShape="1">
          <a:blip r:embed="rId7"/>
          <a:srcRect l="6998" t="10778" r="1163" b="5463"/>
          <a:stretch/>
        </p:blipFill>
        <p:spPr>
          <a:xfrm>
            <a:off x="3101454" y="1873929"/>
            <a:ext cx="2674620" cy="1792728"/>
          </a:xfrm>
          <a:prstGeom prst="rect">
            <a:avLst/>
          </a:prstGeom>
        </p:spPr>
      </p:pic>
      <p:pic>
        <p:nvPicPr>
          <p:cNvPr id="18" name="Picture 17">
            <a:extLst>
              <a:ext uri="{FF2B5EF4-FFF2-40B4-BE49-F238E27FC236}">
                <a16:creationId xmlns:a16="http://schemas.microsoft.com/office/drawing/2014/main" id="{FAE3ED1F-5FC6-D2C5-179B-FF2E274E4555}"/>
              </a:ext>
            </a:extLst>
          </p:cNvPr>
          <p:cNvPicPr>
            <a:picLocks noChangeAspect="1"/>
          </p:cNvPicPr>
          <p:nvPr/>
        </p:nvPicPr>
        <p:blipFill rotWithShape="1">
          <a:blip r:embed="rId8"/>
          <a:srcRect l="6720" t="10680" r="1097" b="5326"/>
          <a:stretch/>
        </p:blipFill>
        <p:spPr>
          <a:xfrm>
            <a:off x="386920" y="1873930"/>
            <a:ext cx="2637979" cy="1766394"/>
          </a:xfrm>
          <a:prstGeom prst="rect">
            <a:avLst/>
          </a:prstGeom>
        </p:spPr>
      </p:pic>
      <p:pic>
        <p:nvPicPr>
          <p:cNvPr id="19" name="Picture 18">
            <a:extLst>
              <a:ext uri="{FF2B5EF4-FFF2-40B4-BE49-F238E27FC236}">
                <a16:creationId xmlns:a16="http://schemas.microsoft.com/office/drawing/2014/main" id="{36C37551-9E8F-C63F-BD52-BA01AA748F35}"/>
              </a:ext>
            </a:extLst>
          </p:cNvPr>
          <p:cNvPicPr>
            <a:picLocks noChangeAspect="1"/>
          </p:cNvPicPr>
          <p:nvPr/>
        </p:nvPicPr>
        <p:blipFill rotWithShape="1">
          <a:blip r:embed="rId8"/>
          <a:srcRect l="583" t="94668" r="1061" b="207"/>
          <a:stretch/>
        </p:blipFill>
        <p:spPr>
          <a:xfrm>
            <a:off x="185817" y="3745591"/>
            <a:ext cx="5598889" cy="175599"/>
          </a:xfrm>
          <a:prstGeom prst="rect">
            <a:avLst/>
          </a:prstGeom>
        </p:spPr>
      </p:pic>
      <p:sp>
        <p:nvSpPr>
          <p:cNvPr id="21" name="TextBox 20">
            <a:extLst>
              <a:ext uri="{FF2B5EF4-FFF2-40B4-BE49-F238E27FC236}">
                <a16:creationId xmlns:a16="http://schemas.microsoft.com/office/drawing/2014/main" id="{BF7C7A00-F914-7E1E-DEB9-F46CDC231FF2}"/>
              </a:ext>
            </a:extLst>
          </p:cNvPr>
          <p:cNvSpPr txBox="1"/>
          <p:nvPr/>
        </p:nvSpPr>
        <p:spPr>
          <a:xfrm>
            <a:off x="402227" y="1651118"/>
            <a:ext cx="1332272" cy="175913"/>
          </a:xfrm>
          <a:prstGeom prst="rect">
            <a:avLst/>
          </a:prstGeom>
          <a:noFill/>
        </p:spPr>
        <p:txBody>
          <a:bodyPr wrap="square" lIns="0" tIns="0" rIns="0" bIns="0" rtlCol="0">
            <a:noAutofit/>
          </a:bodyPr>
          <a:lstStyle/>
          <a:p>
            <a:pPr algn="l"/>
            <a:r>
              <a:rPr lang="en-US" sz="900" b="1" dirty="0">
                <a:solidFill>
                  <a:schemeClr val="accent1"/>
                </a:solidFill>
                <a:latin typeface="+mj-lt"/>
              </a:rPr>
              <a:t>Standard VWAP</a:t>
            </a:r>
          </a:p>
          <a:p>
            <a:pPr algn="l"/>
            <a:endParaRPr lang="en-US" sz="900" b="1" dirty="0">
              <a:solidFill>
                <a:schemeClr val="accent1"/>
              </a:solidFill>
              <a:latin typeface="+mj-lt"/>
            </a:endParaRPr>
          </a:p>
        </p:txBody>
      </p:sp>
      <p:sp>
        <p:nvSpPr>
          <p:cNvPr id="22" name="TextBox 21">
            <a:extLst>
              <a:ext uri="{FF2B5EF4-FFF2-40B4-BE49-F238E27FC236}">
                <a16:creationId xmlns:a16="http://schemas.microsoft.com/office/drawing/2014/main" id="{1AF605E1-5790-7DCE-B36D-8FF34524AD5A}"/>
              </a:ext>
            </a:extLst>
          </p:cNvPr>
          <p:cNvSpPr txBox="1"/>
          <p:nvPr/>
        </p:nvSpPr>
        <p:spPr>
          <a:xfrm>
            <a:off x="3131744" y="1645226"/>
            <a:ext cx="1332272" cy="175913"/>
          </a:xfrm>
          <a:prstGeom prst="rect">
            <a:avLst/>
          </a:prstGeom>
          <a:noFill/>
        </p:spPr>
        <p:txBody>
          <a:bodyPr wrap="square" lIns="0" tIns="0" rIns="0" bIns="0" rtlCol="0">
            <a:noAutofit/>
          </a:bodyPr>
          <a:lstStyle/>
          <a:p>
            <a:pPr algn="l"/>
            <a:r>
              <a:rPr lang="en-US" sz="900" b="1" dirty="0">
                <a:solidFill>
                  <a:schemeClr val="accent1"/>
                </a:solidFill>
                <a:latin typeface="+mj-lt"/>
              </a:rPr>
              <a:t>Dynamic VWAP</a:t>
            </a:r>
          </a:p>
          <a:p>
            <a:pPr algn="l"/>
            <a:endParaRPr lang="en-US" sz="900" b="1" dirty="0">
              <a:solidFill>
                <a:schemeClr val="accent1"/>
              </a:solidFill>
              <a:latin typeface="+mj-lt"/>
            </a:endParaRPr>
          </a:p>
        </p:txBody>
      </p:sp>
    </p:spTree>
    <p:custDataLst>
      <p:tags r:id="rId1"/>
    </p:custDataLst>
    <p:extLst>
      <p:ext uri="{BB962C8B-B14F-4D97-AF65-F5344CB8AC3E}">
        <p14:creationId xmlns:p14="http://schemas.microsoft.com/office/powerpoint/2010/main" val="240899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E6BBDC-6453-AB32-CA54-2C5EDBC49B3A}"/>
              </a:ext>
            </a:extLst>
          </p:cNvPr>
          <p:cNvSpPr/>
          <p:nvPr/>
        </p:nvSpPr>
        <p:spPr>
          <a:xfrm>
            <a:off x="420567" y="877330"/>
            <a:ext cx="8352293" cy="5346737"/>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a:p>
        </p:txBody>
      </p:sp>
      <p:sp>
        <p:nvSpPr>
          <p:cNvPr id="5" name="Slide Number Placeholder 4">
            <a:extLst>
              <a:ext uri="{FF2B5EF4-FFF2-40B4-BE49-F238E27FC236}">
                <a16:creationId xmlns:a16="http://schemas.microsoft.com/office/drawing/2014/main" id="{9F0312B8-6505-D053-A638-83E10D78A51B}"/>
              </a:ext>
            </a:extLst>
          </p:cNvPr>
          <p:cNvSpPr>
            <a:spLocks noGrp="1"/>
          </p:cNvSpPr>
          <p:nvPr>
            <p:ph type="sldNum" sz="quarter" idx="12"/>
          </p:nvPr>
        </p:nvSpPr>
        <p:spPr/>
        <p:txBody>
          <a:bodyPr/>
          <a:lstStyle/>
          <a:p>
            <a:fld id="{332C3882-8AEC-4285-98B7-7208BE65C19E}" type="slidenum">
              <a:rPr lang="en-AU" smtClean="0"/>
              <a:t>3</a:t>
            </a:fld>
            <a:endParaRPr lang="en-AU"/>
          </a:p>
        </p:txBody>
      </p:sp>
      <p:sp>
        <p:nvSpPr>
          <p:cNvPr id="37" name="Title 1">
            <a:extLst>
              <a:ext uri="{FF2B5EF4-FFF2-40B4-BE49-F238E27FC236}">
                <a16:creationId xmlns:a16="http://schemas.microsoft.com/office/drawing/2014/main" id="{854FEDB7-FF63-F3C1-95C5-847EB8A90C9A}"/>
              </a:ext>
            </a:extLst>
          </p:cNvPr>
          <p:cNvSpPr txBox="1">
            <a:spLocks/>
          </p:cNvSpPr>
          <p:nvPr/>
        </p:nvSpPr>
        <p:spPr>
          <a:xfrm>
            <a:off x="436606" y="353933"/>
            <a:ext cx="8707394" cy="486000"/>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r>
              <a:rPr lang="en-US" sz="2400" dirty="0"/>
              <a:t>Review of Execution Algos</a:t>
            </a:r>
          </a:p>
          <a:p>
            <a:endParaRPr lang="en-GB" dirty="0"/>
          </a:p>
        </p:txBody>
      </p:sp>
      <p:sp>
        <p:nvSpPr>
          <p:cNvPr id="53" name="TextBox 52">
            <a:extLst>
              <a:ext uri="{FF2B5EF4-FFF2-40B4-BE49-F238E27FC236}">
                <a16:creationId xmlns:a16="http://schemas.microsoft.com/office/drawing/2014/main" id="{F73E4C19-BBAF-55AF-273B-CD1B28E10297}"/>
              </a:ext>
            </a:extLst>
          </p:cNvPr>
          <p:cNvSpPr txBox="1"/>
          <p:nvPr/>
        </p:nvSpPr>
        <p:spPr>
          <a:xfrm>
            <a:off x="923224" y="4360687"/>
            <a:ext cx="7271869" cy="1153663"/>
          </a:xfrm>
          <a:prstGeom prst="rect">
            <a:avLst/>
          </a:prstGeom>
          <a:noFill/>
        </p:spPr>
        <p:txBody>
          <a:bodyPr wrap="square" lIns="0" tIns="0" rIns="0" bIns="0" rtlCol="0">
            <a:noAutofit/>
          </a:bodyPr>
          <a:lstStyle/>
          <a:p>
            <a:pPr marL="171450" indent="-171450" algn="l">
              <a:spcBef>
                <a:spcPts val="500"/>
              </a:spcBef>
              <a:spcAft>
                <a:spcPts val="500"/>
              </a:spcAft>
              <a:buFont typeface="Arial" panose="020B0604020202020204" pitchFamily="34" charset="0"/>
              <a:buChar char="•"/>
            </a:pPr>
            <a:r>
              <a:rPr lang="en-US" sz="1400" dirty="0"/>
              <a:t>Optimal Duration and Trajectory or optimal instantaneous p-rate</a:t>
            </a:r>
          </a:p>
          <a:p>
            <a:pPr marL="171450" indent="-171450" algn="l">
              <a:spcBef>
                <a:spcPts val="500"/>
              </a:spcBef>
              <a:spcAft>
                <a:spcPts val="500"/>
              </a:spcAft>
              <a:buFont typeface="Arial" panose="020B0604020202020204" pitchFamily="34" charset="0"/>
              <a:buChar char="•"/>
            </a:pPr>
            <a:r>
              <a:rPr lang="en-US" sz="1400" dirty="0"/>
              <a:t>For each price level p, the target exposure Q(p). Continuously amend and manage the current open orders </a:t>
            </a:r>
            <a:r>
              <a:rPr lang="en-US" sz="1400" dirty="0" err="1"/>
              <a:t>Q</a:t>
            </a:r>
            <a:r>
              <a:rPr lang="en-US" sz="1400" baseline="-25000" dirty="0" err="1"/>
              <a:t>open</a:t>
            </a:r>
            <a:r>
              <a:rPr lang="en-US" sz="1400" dirty="0"/>
              <a:t>(p)</a:t>
            </a:r>
          </a:p>
          <a:p>
            <a:pPr marL="171450" indent="-171450" algn="l">
              <a:spcBef>
                <a:spcPts val="500"/>
              </a:spcBef>
              <a:spcAft>
                <a:spcPts val="500"/>
              </a:spcAft>
              <a:buFont typeface="Arial" panose="020B0604020202020204" pitchFamily="34" charset="0"/>
              <a:buChar char="•"/>
            </a:pPr>
            <a:r>
              <a:rPr lang="en-US" sz="1400" dirty="0"/>
              <a:t>For each p there is an eligible list of venues V(p) we can route</a:t>
            </a:r>
            <a:endParaRPr lang="en-US" sz="1400" baseline="-25000" dirty="0"/>
          </a:p>
        </p:txBody>
      </p:sp>
      <p:grpSp>
        <p:nvGrpSpPr>
          <p:cNvPr id="109" name="Group 108">
            <a:extLst>
              <a:ext uri="{FF2B5EF4-FFF2-40B4-BE49-F238E27FC236}">
                <a16:creationId xmlns:a16="http://schemas.microsoft.com/office/drawing/2014/main" id="{9A7E643D-0059-183F-4EFA-BA02F127E150}"/>
              </a:ext>
            </a:extLst>
          </p:cNvPr>
          <p:cNvGrpSpPr/>
          <p:nvPr/>
        </p:nvGrpSpPr>
        <p:grpSpPr>
          <a:xfrm>
            <a:off x="601577" y="1540780"/>
            <a:ext cx="5648471" cy="2165336"/>
            <a:chOff x="1588974" y="1598294"/>
            <a:chExt cx="5648471" cy="2165336"/>
          </a:xfrm>
        </p:grpSpPr>
        <p:cxnSp>
          <p:nvCxnSpPr>
            <p:cNvPr id="36" name="Straight Arrow Connector 35">
              <a:extLst>
                <a:ext uri="{FF2B5EF4-FFF2-40B4-BE49-F238E27FC236}">
                  <a16:creationId xmlns:a16="http://schemas.microsoft.com/office/drawing/2014/main" id="{F4DF5191-86BE-94A0-4BD2-163528C62947}"/>
                </a:ext>
              </a:extLst>
            </p:cNvPr>
            <p:cNvCxnSpPr>
              <a:cxnSpLocks/>
              <a:stCxn id="54" idx="3"/>
            </p:cNvCxnSpPr>
            <p:nvPr/>
          </p:nvCxnSpPr>
          <p:spPr>
            <a:xfrm>
              <a:off x="2618921" y="2316228"/>
              <a:ext cx="649872" cy="304223"/>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61C761-D651-BACE-5137-5D16AC76E03D}"/>
                </a:ext>
              </a:extLst>
            </p:cNvPr>
            <p:cNvCxnSpPr>
              <a:cxnSpLocks/>
              <a:stCxn id="55" idx="3"/>
              <a:endCxn id="2" idx="1"/>
            </p:cNvCxnSpPr>
            <p:nvPr/>
          </p:nvCxnSpPr>
          <p:spPr>
            <a:xfrm flipV="1">
              <a:off x="2618921" y="2748890"/>
              <a:ext cx="674371" cy="7555"/>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6DC7B74-D14D-3975-C011-51954AEAB972}"/>
                </a:ext>
              </a:extLst>
            </p:cNvPr>
            <p:cNvCxnSpPr>
              <a:cxnSpLocks/>
              <a:stCxn id="56" idx="3"/>
            </p:cNvCxnSpPr>
            <p:nvPr/>
          </p:nvCxnSpPr>
          <p:spPr>
            <a:xfrm flipV="1">
              <a:off x="2622824" y="2877172"/>
              <a:ext cx="645969" cy="285423"/>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E0D8CDB-990C-C72D-4361-03309FEC1C48}"/>
                </a:ext>
              </a:extLst>
            </p:cNvPr>
            <p:cNvSpPr txBox="1"/>
            <p:nvPr/>
          </p:nvSpPr>
          <p:spPr>
            <a:xfrm>
              <a:off x="3171567" y="2816212"/>
              <a:ext cx="1729946" cy="266475"/>
            </a:xfrm>
            <a:prstGeom prst="rect">
              <a:avLst/>
            </a:prstGeom>
            <a:noFill/>
          </p:spPr>
          <p:txBody>
            <a:bodyPr wrap="square" lIns="0" tIns="0" rIns="0" bIns="0" rtlCol="0">
              <a:noAutofit/>
            </a:bodyPr>
            <a:lstStyle/>
            <a:p>
              <a:pPr algn="l">
                <a:spcBef>
                  <a:spcPts val="500"/>
                </a:spcBef>
                <a:spcAft>
                  <a:spcPts val="500"/>
                </a:spcAft>
              </a:pPr>
              <a:endParaRPr lang="en-US" sz="1200"/>
            </a:p>
          </p:txBody>
        </p:sp>
        <p:sp>
          <p:nvSpPr>
            <p:cNvPr id="2" name="Rectangle: Rounded Corners 1">
              <a:extLst>
                <a:ext uri="{FF2B5EF4-FFF2-40B4-BE49-F238E27FC236}">
                  <a16:creationId xmlns:a16="http://schemas.microsoft.com/office/drawing/2014/main" id="{9AAF9623-9E7A-C0F5-DE04-6AAEE7EAD587}"/>
                </a:ext>
              </a:extLst>
            </p:cNvPr>
            <p:cNvSpPr/>
            <p:nvPr/>
          </p:nvSpPr>
          <p:spPr>
            <a:xfrm>
              <a:off x="3293292" y="2403409"/>
              <a:ext cx="1453978" cy="69096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ctr" anchorCtr="0"/>
            <a:lstStyle/>
            <a:p>
              <a:pPr algn="ctr"/>
              <a:r>
                <a:rPr lang="en-US" sz="1200">
                  <a:solidFill>
                    <a:schemeClr val="tx1"/>
                  </a:solidFill>
                </a:rPr>
                <a:t>Execution</a:t>
              </a:r>
            </a:p>
            <a:p>
              <a:pPr algn="ctr"/>
              <a:r>
                <a:rPr lang="en-US" sz="1200">
                  <a:solidFill>
                    <a:schemeClr val="tx1"/>
                  </a:solidFill>
                </a:rPr>
                <a:t>Algo</a:t>
              </a:r>
            </a:p>
          </p:txBody>
        </p:sp>
        <p:sp>
          <p:nvSpPr>
            <p:cNvPr id="54" name="Rectangle: Rounded Corners 53">
              <a:extLst>
                <a:ext uri="{FF2B5EF4-FFF2-40B4-BE49-F238E27FC236}">
                  <a16:creationId xmlns:a16="http://schemas.microsoft.com/office/drawing/2014/main" id="{8268133C-85BA-7C24-DE05-CFDACB6D82FB}"/>
                </a:ext>
              </a:extLst>
            </p:cNvPr>
            <p:cNvSpPr/>
            <p:nvPr/>
          </p:nvSpPr>
          <p:spPr>
            <a:xfrm>
              <a:off x="1588974" y="2166799"/>
              <a:ext cx="1029947" cy="29885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0"/>
            <a:lstStyle/>
            <a:p>
              <a:pPr algn="ctr"/>
              <a:r>
                <a:rPr lang="en-US" sz="900"/>
                <a:t>Market Data</a:t>
              </a:r>
            </a:p>
          </p:txBody>
        </p:sp>
        <p:sp>
          <p:nvSpPr>
            <p:cNvPr id="55" name="Rectangle: Rounded Corners 54">
              <a:extLst>
                <a:ext uri="{FF2B5EF4-FFF2-40B4-BE49-F238E27FC236}">
                  <a16:creationId xmlns:a16="http://schemas.microsoft.com/office/drawing/2014/main" id="{A1E189B0-9FED-C426-A36B-B07F21E81924}"/>
                </a:ext>
              </a:extLst>
            </p:cNvPr>
            <p:cNvSpPr/>
            <p:nvPr/>
          </p:nvSpPr>
          <p:spPr>
            <a:xfrm>
              <a:off x="1588974" y="2607016"/>
              <a:ext cx="1029947" cy="29885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0"/>
            <a:lstStyle/>
            <a:p>
              <a:pPr algn="ctr"/>
              <a:r>
                <a:rPr lang="en-US" sz="900"/>
                <a:t>Analytics</a:t>
              </a:r>
            </a:p>
          </p:txBody>
        </p:sp>
        <p:sp>
          <p:nvSpPr>
            <p:cNvPr id="56" name="Rectangle: Rounded Corners 55">
              <a:extLst>
                <a:ext uri="{FF2B5EF4-FFF2-40B4-BE49-F238E27FC236}">
                  <a16:creationId xmlns:a16="http://schemas.microsoft.com/office/drawing/2014/main" id="{5E88A944-53A5-1302-328E-00EA3039FB91}"/>
                </a:ext>
              </a:extLst>
            </p:cNvPr>
            <p:cNvSpPr/>
            <p:nvPr/>
          </p:nvSpPr>
          <p:spPr>
            <a:xfrm>
              <a:off x="1592877" y="3013166"/>
              <a:ext cx="1029947" cy="29885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0"/>
            <a:lstStyle/>
            <a:p>
              <a:pPr algn="ctr"/>
              <a:r>
                <a:rPr lang="en-US" sz="900"/>
                <a:t>Signals</a:t>
              </a:r>
            </a:p>
          </p:txBody>
        </p:sp>
        <p:sp>
          <p:nvSpPr>
            <p:cNvPr id="57" name="Rectangle: Rounded Corners 56">
              <a:extLst>
                <a:ext uri="{FF2B5EF4-FFF2-40B4-BE49-F238E27FC236}">
                  <a16:creationId xmlns:a16="http://schemas.microsoft.com/office/drawing/2014/main" id="{E39926B7-C4BB-05CD-B2F2-A58E851A48D5}"/>
                </a:ext>
              </a:extLst>
            </p:cNvPr>
            <p:cNvSpPr/>
            <p:nvPr/>
          </p:nvSpPr>
          <p:spPr>
            <a:xfrm>
              <a:off x="3011145" y="1598294"/>
              <a:ext cx="2018270" cy="40875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0"/>
            <a:lstStyle/>
            <a:p>
              <a:pPr algn="ctr"/>
              <a:r>
                <a:rPr lang="en-US" sz="900"/>
                <a:t>Client Specific Customizations</a:t>
              </a:r>
            </a:p>
            <a:p>
              <a:pPr algn="ctr"/>
              <a:r>
                <a:rPr lang="en-US" sz="900"/>
                <a:t>Other Settings</a:t>
              </a:r>
            </a:p>
          </p:txBody>
        </p:sp>
        <p:sp>
          <p:nvSpPr>
            <p:cNvPr id="58" name="Rectangle: Rounded Corners 57">
              <a:extLst>
                <a:ext uri="{FF2B5EF4-FFF2-40B4-BE49-F238E27FC236}">
                  <a16:creationId xmlns:a16="http://schemas.microsoft.com/office/drawing/2014/main" id="{C4A75660-9E8D-2197-CD73-2F15981732E6}"/>
                </a:ext>
              </a:extLst>
            </p:cNvPr>
            <p:cNvSpPr/>
            <p:nvPr/>
          </p:nvSpPr>
          <p:spPr>
            <a:xfrm>
              <a:off x="3340396" y="3464773"/>
              <a:ext cx="1366234" cy="298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0"/>
            <a:lstStyle/>
            <a:p>
              <a:pPr algn="ctr"/>
              <a:r>
                <a:rPr lang="en-US" sz="900"/>
                <a:t>*Order Instructions</a:t>
              </a:r>
            </a:p>
          </p:txBody>
        </p:sp>
        <p:cxnSp>
          <p:nvCxnSpPr>
            <p:cNvPr id="91" name="Straight Arrow Connector 90">
              <a:extLst>
                <a:ext uri="{FF2B5EF4-FFF2-40B4-BE49-F238E27FC236}">
                  <a16:creationId xmlns:a16="http://schemas.microsoft.com/office/drawing/2014/main" id="{AB8BA542-B353-00D6-66BB-441644807BDC}"/>
                </a:ext>
              </a:extLst>
            </p:cNvPr>
            <p:cNvCxnSpPr>
              <a:cxnSpLocks/>
              <a:stCxn id="57" idx="2"/>
              <a:endCxn id="2" idx="0"/>
            </p:cNvCxnSpPr>
            <p:nvPr/>
          </p:nvCxnSpPr>
          <p:spPr>
            <a:xfrm>
              <a:off x="4020280" y="2007052"/>
              <a:ext cx="1" cy="396357"/>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FD75519-6500-28AC-3EEF-8D34FF7CCAA1}"/>
                </a:ext>
              </a:extLst>
            </p:cNvPr>
            <p:cNvCxnSpPr>
              <a:cxnSpLocks/>
              <a:stCxn id="58" idx="0"/>
              <a:endCxn id="2" idx="2"/>
            </p:cNvCxnSpPr>
            <p:nvPr/>
          </p:nvCxnSpPr>
          <p:spPr>
            <a:xfrm flipH="1" flipV="1">
              <a:off x="4020281" y="3094371"/>
              <a:ext cx="3232" cy="37040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E3CCE0BF-CC07-E1AD-2AF6-9292EA36905F}"/>
                </a:ext>
              </a:extLst>
            </p:cNvPr>
            <p:cNvCxnSpPr>
              <a:cxnSpLocks/>
              <a:stCxn id="2" idx="3"/>
            </p:cNvCxnSpPr>
            <p:nvPr/>
          </p:nvCxnSpPr>
          <p:spPr>
            <a:xfrm>
              <a:off x="4747270" y="2748890"/>
              <a:ext cx="751487" cy="6684"/>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32CDF247-7667-A95E-3C61-1D4EF11F3BB4}"/>
                </a:ext>
              </a:extLst>
            </p:cNvPr>
            <p:cNvSpPr/>
            <p:nvPr/>
          </p:nvSpPr>
          <p:spPr>
            <a:xfrm>
              <a:off x="5510733" y="2211200"/>
              <a:ext cx="1726712" cy="12178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0"/>
            <a:lstStyle/>
            <a:p>
              <a:pPr marL="171450" indent="-171450">
                <a:spcBef>
                  <a:spcPts val="500"/>
                </a:spcBef>
                <a:spcAft>
                  <a:spcPts val="500"/>
                </a:spcAft>
                <a:buFont typeface="Wingdings" panose="05000000000000000000" pitchFamily="2" charset="2"/>
                <a:buChar char="§"/>
              </a:pPr>
              <a:r>
                <a:rPr lang="en-US" sz="900" dirty="0">
                  <a:solidFill>
                    <a:schemeClr val="bg1"/>
                  </a:solidFill>
                </a:rPr>
                <a:t>Duration/Start/End</a:t>
              </a:r>
            </a:p>
            <a:p>
              <a:pPr marL="171450" indent="-171450">
                <a:spcBef>
                  <a:spcPts val="500"/>
                </a:spcBef>
                <a:spcAft>
                  <a:spcPts val="500"/>
                </a:spcAft>
                <a:buFont typeface="Wingdings" panose="05000000000000000000" pitchFamily="2" charset="2"/>
                <a:buChar char="§"/>
              </a:pPr>
              <a:r>
                <a:rPr lang="en-US" sz="900" dirty="0">
                  <a:solidFill>
                    <a:schemeClr val="bg1"/>
                  </a:solidFill>
                </a:rPr>
                <a:t>Optimal Schedule or Inst p-rate</a:t>
              </a:r>
            </a:p>
            <a:p>
              <a:pPr marL="171450" indent="-171450">
                <a:spcBef>
                  <a:spcPts val="500"/>
                </a:spcBef>
                <a:spcAft>
                  <a:spcPts val="500"/>
                </a:spcAft>
                <a:buFont typeface="Wingdings" panose="05000000000000000000" pitchFamily="2" charset="2"/>
                <a:buChar char="§"/>
              </a:pPr>
              <a:r>
                <a:rPr lang="en-US" sz="900" dirty="0">
                  <a:solidFill>
                    <a:schemeClr val="bg1"/>
                  </a:solidFill>
                </a:rPr>
                <a:t>Child order placement</a:t>
              </a:r>
            </a:p>
          </p:txBody>
        </p:sp>
      </p:grpSp>
      <p:sp>
        <p:nvSpPr>
          <p:cNvPr id="111" name="TextBox 110">
            <a:extLst>
              <a:ext uri="{FF2B5EF4-FFF2-40B4-BE49-F238E27FC236}">
                <a16:creationId xmlns:a16="http://schemas.microsoft.com/office/drawing/2014/main" id="{1B3509CB-03A4-6005-F0CE-34A7966971DD}"/>
              </a:ext>
            </a:extLst>
          </p:cNvPr>
          <p:cNvSpPr txBox="1"/>
          <p:nvPr/>
        </p:nvSpPr>
        <p:spPr>
          <a:xfrm>
            <a:off x="478843" y="965311"/>
            <a:ext cx="5233086" cy="338554"/>
          </a:xfrm>
          <a:prstGeom prst="rect">
            <a:avLst/>
          </a:prstGeom>
          <a:noFill/>
        </p:spPr>
        <p:txBody>
          <a:bodyPr wrap="square">
            <a:spAutoFit/>
          </a:bodyPr>
          <a:lstStyle/>
          <a:p>
            <a:pPr>
              <a:spcBef>
                <a:spcPts val="500"/>
              </a:spcBef>
              <a:spcAft>
                <a:spcPts val="500"/>
              </a:spcAft>
            </a:pPr>
            <a:r>
              <a:rPr lang="en-GB" sz="1600" dirty="0">
                <a:solidFill>
                  <a:srgbClr val="0F1632"/>
                </a:solidFill>
              </a:rPr>
              <a:t>What is an </a:t>
            </a:r>
            <a:r>
              <a:rPr lang="en-GB" sz="1600" dirty="0">
                <a:solidFill>
                  <a:srgbClr val="255BE2"/>
                </a:solidFill>
              </a:rPr>
              <a:t>execution</a:t>
            </a:r>
            <a:r>
              <a:rPr lang="en-GB" sz="1600" dirty="0">
                <a:solidFill>
                  <a:srgbClr val="0F1632"/>
                </a:solidFill>
              </a:rPr>
              <a:t> algo?</a:t>
            </a:r>
          </a:p>
        </p:txBody>
      </p:sp>
      <p:sp>
        <p:nvSpPr>
          <p:cNvPr id="113" name="TextBox 112">
            <a:extLst>
              <a:ext uri="{FF2B5EF4-FFF2-40B4-BE49-F238E27FC236}">
                <a16:creationId xmlns:a16="http://schemas.microsoft.com/office/drawing/2014/main" id="{18917218-BAB3-8A84-6F68-7F0605A1F8B2}"/>
              </a:ext>
            </a:extLst>
          </p:cNvPr>
          <p:cNvSpPr txBox="1"/>
          <p:nvPr/>
        </p:nvSpPr>
        <p:spPr>
          <a:xfrm>
            <a:off x="6496854" y="2037855"/>
            <a:ext cx="2082369" cy="17081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500"/>
              </a:spcAft>
            </a:pPr>
            <a:r>
              <a:rPr lang="en-US" sz="800" b="1" dirty="0">
                <a:solidFill>
                  <a:srgbClr val="255BE2"/>
                </a:solidFill>
              </a:rPr>
              <a:t>*Order Instructions</a:t>
            </a:r>
          </a:p>
          <a:p>
            <a:pPr marL="171450" indent="-171450">
              <a:spcAft>
                <a:spcPts val="500"/>
              </a:spcAft>
              <a:buFont typeface="Arial" panose="020B0604020202020204" pitchFamily="34" charset="0"/>
              <a:buChar char="•"/>
            </a:pPr>
            <a:r>
              <a:rPr lang="en-US" sz="800" dirty="0"/>
              <a:t>Algo to be used</a:t>
            </a:r>
          </a:p>
          <a:p>
            <a:pPr marL="171450" indent="-171450">
              <a:spcAft>
                <a:spcPts val="500"/>
              </a:spcAft>
              <a:buFont typeface="Arial" panose="020B0604020202020204" pitchFamily="34" charset="0"/>
              <a:buChar char="•"/>
            </a:pPr>
            <a:r>
              <a:rPr lang="en-US" sz="800" dirty="0"/>
              <a:t>Style (e.g.: passive/aggressive, there are 5 flavors of Dagger)</a:t>
            </a:r>
          </a:p>
          <a:p>
            <a:pPr marL="171450" indent="-171450">
              <a:spcAft>
                <a:spcPts val="500"/>
              </a:spcAft>
              <a:buFont typeface="Arial" panose="020B0604020202020204" pitchFamily="34" charset="0"/>
              <a:buChar char="•"/>
            </a:pPr>
            <a:r>
              <a:rPr lang="en-US" sz="800" dirty="0"/>
              <a:t>Benchmark</a:t>
            </a:r>
          </a:p>
          <a:p>
            <a:pPr marL="171450" indent="-171450">
              <a:spcAft>
                <a:spcPts val="500"/>
              </a:spcAft>
              <a:buFont typeface="Arial" panose="020B0604020202020204" pitchFamily="34" charset="0"/>
              <a:buChar char="•"/>
            </a:pPr>
            <a:r>
              <a:rPr lang="en-US" sz="800" dirty="0"/>
              <a:t>Customizations</a:t>
            </a:r>
          </a:p>
          <a:p>
            <a:pPr marL="171450" indent="-171450">
              <a:spcAft>
                <a:spcPts val="500"/>
              </a:spcAft>
              <a:buFont typeface="Arial" panose="020B0604020202020204" pitchFamily="34" charset="0"/>
              <a:buChar char="•"/>
            </a:pPr>
            <a:r>
              <a:rPr lang="en-US" sz="800" dirty="0"/>
              <a:t>Settings or Constraints (e.g.: min/max p-rate, completion true/false, etc.)</a:t>
            </a:r>
          </a:p>
          <a:p>
            <a:pPr marL="171450" indent="-171450">
              <a:spcAft>
                <a:spcPts val="500"/>
              </a:spcAft>
              <a:buFont typeface="Arial" panose="020B0604020202020204" pitchFamily="34" charset="0"/>
              <a:buChar char="•"/>
            </a:pPr>
            <a:r>
              <a:rPr lang="en-US" sz="800" dirty="0"/>
              <a:t>Parameters </a:t>
            </a:r>
          </a:p>
        </p:txBody>
      </p:sp>
      <p:sp>
        <p:nvSpPr>
          <p:cNvPr id="115" name="TextBox 114">
            <a:extLst>
              <a:ext uri="{FF2B5EF4-FFF2-40B4-BE49-F238E27FC236}">
                <a16:creationId xmlns:a16="http://schemas.microsoft.com/office/drawing/2014/main" id="{61B4043F-8832-380B-9A49-88D28AB65BB0}"/>
              </a:ext>
            </a:extLst>
          </p:cNvPr>
          <p:cNvSpPr txBox="1"/>
          <p:nvPr/>
        </p:nvSpPr>
        <p:spPr>
          <a:xfrm>
            <a:off x="601577" y="3926399"/>
            <a:ext cx="5233086" cy="338554"/>
          </a:xfrm>
          <a:prstGeom prst="rect">
            <a:avLst/>
          </a:prstGeom>
          <a:noFill/>
        </p:spPr>
        <p:txBody>
          <a:bodyPr wrap="square">
            <a:spAutoFit/>
          </a:bodyPr>
          <a:lstStyle/>
          <a:p>
            <a:pPr>
              <a:spcBef>
                <a:spcPts val="500"/>
              </a:spcBef>
              <a:spcAft>
                <a:spcPts val="500"/>
              </a:spcAft>
            </a:pPr>
            <a:r>
              <a:rPr lang="en-GB" sz="1600" dirty="0">
                <a:solidFill>
                  <a:schemeClr val="accent1"/>
                </a:solidFill>
              </a:rPr>
              <a:t>Outputs of the Algo:</a:t>
            </a:r>
          </a:p>
        </p:txBody>
      </p:sp>
      <p:cxnSp>
        <p:nvCxnSpPr>
          <p:cNvPr id="119" name="Straight Arrow Connector 118">
            <a:extLst>
              <a:ext uri="{FF2B5EF4-FFF2-40B4-BE49-F238E27FC236}">
                <a16:creationId xmlns:a16="http://schemas.microsoft.com/office/drawing/2014/main" id="{29A03D24-98AB-B7AE-9568-EBA440DEC239}"/>
              </a:ext>
            </a:extLst>
          </p:cNvPr>
          <p:cNvCxnSpPr>
            <a:cxnSpLocks/>
            <a:endCxn id="58" idx="3"/>
          </p:cNvCxnSpPr>
          <p:nvPr/>
        </p:nvCxnSpPr>
        <p:spPr>
          <a:xfrm flipH="1">
            <a:off x="3719233" y="3550004"/>
            <a:ext cx="2777621" cy="66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2" name="TextBox 121">
            <a:extLst>
              <a:ext uri="{FF2B5EF4-FFF2-40B4-BE49-F238E27FC236}">
                <a16:creationId xmlns:a16="http://schemas.microsoft.com/office/drawing/2014/main" id="{3C340EF2-E271-F8F3-D635-0539C3652438}"/>
              </a:ext>
            </a:extLst>
          </p:cNvPr>
          <p:cNvSpPr txBox="1"/>
          <p:nvPr/>
        </p:nvSpPr>
        <p:spPr>
          <a:xfrm>
            <a:off x="606685" y="5642116"/>
            <a:ext cx="6870665" cy="338554"/>
          </a:xfrm>
          <a:prstGeom prst="rect">
            <a:avLst/>
          </a:prstGeom>
          <a:noFill/>
        </p:spPr>
        <p:txBody>
          <a:bodyPr wrap="square">
            <a:spAutoFit/>
          </a:bodyPr>
          <a:lstStyle/>
          <a:p>
            <a:pPr>
              <a:spcBef>
                <a:spcPts val="500"/>
              </a:spcBef>
              <a:spcAft>
                <a:spcPts val="500"/>
              </a:spcAft>
            </a:pPr>
            <a:r>
              <a:rPr lang="en-GB" sz="1600" dirty="0">
                <a:solidFill>
                  <a:schemeClr val="accent1"/>
                </a:solidFill>
              </a:rPr>
              <a:t>The algos determine </a:t>
            </a:r>
            <a:r>
              <a:rPr lang="en-GB" sz="1600" dirty="0"/>
              <a:t>where, when and how</a:t>
            </a:r>
            <a:r>
              <a:rPr lang="en-GB" sz="1600" dirty="0">
                <a:solidFill>
                  <a:schemeClr val="accent1"/>
                </a:solidFill>
              </a:rPr>
              <a:t> an order should be </a:t>
            </a:r>
            <a:r>
              <a:rPr lang="en-GB" sz="1600" dirty="0"/>
              <a:t>executed. </a:t>
            </a:r>
          </a:p>
        </p:txBody>
      </p:sp>
    </p:spTree>
    <p:custDataLst>
      <p:tags r:id="rId1"/>
    </p:custDataLst>
    <p:extLst>
      <p:ext uri="{BB962C8B-B14F-4D97-AF65-F5344CB8AC3E}">
        <p14:creationId xmlns:p14="http://schemas.microsoft.com/office/powerpoint/2010/main" val="290595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0408C-26EF-494E-42A2-EAC270334C11}"/>
              </a:ext>
            </a:extLst>
          </p:cNvPr>
          <p:cNvSpPr/>
          <p:nvPr/>
        </p:nvSpPr>
        <p:spPr>
          <a:xfrm>
            <a:off x="381852" y="906377"/>
            <a:ext cx="8352293" cy="5275385"/>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dirty="0"/>
          </a:p>
        </p:txBody>
      </p:sp>
      <p:sp>
        <p:nvSpPr>
          <p:cNvPr id="2" name="Title 1">
            <a:extLst>
              <a:ext uri="{FF2B5EF4-FFF2-40B4-BE49-F238E27FC236}">
                <a16:creationId xmlns:a16="http://schemas.microsoft.com/office/drawing/2014/main" id="{E294AC7E-521A-7EEA-B44F-F966E163B33D}"/>
              </a:ext>
            </a:extLst>
          </p:cNvPr>
          <p:cNvSpPr>
            <a:spLocks noGrp="1"/>
          </p:cNvSpPr>
          <p:nvPr>
            <p:ph type="title"/>
          </p:nvPr>
        </p:nvSpPr>
        <p:spPr>
          <a:xfrm>
            <a:off x="381852" y="346278"/>
            <a:ext cx="8707394" cy="486000"/>
          </a:xfrm>
        </p:spPr>
        <p:txBody>
          <a:bodyPr/>
          <a:lstStyle/>
          <a:p>
            <a:pPr lvl="0"/>
            <a:r>
              <a:rPr lang="en-GB" sz="2400" dirty="0"/>
              <a:t>New Smart Close and Opportunistic Close</a:t>
            </a:r>
          </a:p>
        </p:txBody>
      </p:sp>
      <p:sp>
        <p:nvSpPr>
          <p:cNvPr id="5" name="Slide Number Placeholder 4">
            <a:extLst>
              <a:ext uri="{FF2B5EF4-FFF2-40B4-BE49-F238E27FC236}">
                <a16:creationId xmlns:a16="http://schemas.microsoft.com/office/drawing/2014/main" id="{7EF3F2F1-0FA9-8514-79F7-51370A798F5B}"/>
              </a:ext>
            </a:extLst>
          </p:cNvPr>
          <p:cNvSpPr>
            <a:spLocks noGrp="1"/>
          </p:cNvSpPr>
          <p:nvPr>
            <p:ph type="sldNum" sz="quarter" idx="12"/>
          </p:nvPr>
        </p:nvSpPr>
        <p:spPr/>
        <p:txBody>
          <a:bodyPr/>
          <a:lstStyle/>
          <a:p>
            <a:fld id="{332C3882-8AEC-4285-98B7-7208BE65C19E}" type="slidenum">
              <a:rPr lang="en-AU" smtClean="0"/>
              <a:t>30</a:t>
            </a:fld>
            <a:endParaRPr lang="en-AU" dirty="0"/>
          </a:p>
        </p:txBody>
      </p:sp>
      <p:sp>
        <p:nvSpPr>
          <p:cNvPr id="4" name="TextBox 3">
            <a:extLst>
              <a:ext uri="{FF2B5EF4-FFF2-40B4-BE49-F238E27FC236}">
                <a16:creationId xmlns:a16="http://schemas.microsoft.com/office/drawing/2014/main" id="{838EDD85-88B9-0856-88DF-DBD60433C863}"/>
              </a:ext>
            </a:extLst>
          </p:cNvPr>
          <p:cNvSpPr txBox="1"/>
          <p:nvPr/>
        </p:nvSpPr>
        <p:spPr>
          <a:xfrm>
            <a:off x="540191" y="1054576"/>
            <a:ext cx="8035613" cy="728541"/>
          </a:xfrm>
          <a:prstGeom prst="rect">
            <a:avLst/>
          </a:prstGeom>
          <a:noFill/>
        </p:spPr>
        <p:txBody>
          <a:bodyPr wrap="square" lIns="0" tIns="0" rIns="0" bIns="0" rtlCol="0">
            <a:noAutofit/>
          </a:bodyPr>
          <a:lstStyle/>
          <a:p>
            <a:pPr algn="l">
              <a:spcBef>
                <a:spcPts val="500"/>
              </a:spcBef>
              <a:spcAft>
                <a:spcPts val="500"/>
              </a:spcAft>
            </a:pPr>
            <a:r>
              <a:rPr lang="en-US" sz="1100" dirty="0">
                <a:effectLst/>
                <a:ea typeface="Citi Sans Text" pitchFamily="2" charset="0"/>
              </a:rPr>
              <a:t>The </a:t>
            </a:r>
            <a:r>
              <a:rPr lang="en-US" sz="1100" dirty="0">
                <a:solidFill>
                  <a:schemeClr val="accent1"/>
                </a:solidFill>
                <a:effectLst/>
                <a:ea typeface="Citi Sans Text" pitchFamily="2" charset="0"/>
              </a:rPr>
              <a:t>closing price </a:t>
            </a:r>
            <a:r>
              <a:rPr lang="en-US" sz="1100" dirty="0">
                <a:effectLst/>
                <a:ea typeface="Citi Sans Text" pitchFamily="2" charset="0"/>
              </a:rPr>
              <a:t>is a key reference price for Equity markets which combined with tighter spread and lower volatility has led to significant growth in volume traded near and at the market closing auction. </a:t>
            </a:r>
            <a:r>
              <a:rPr lang="en-US" sz="1100" dirty="0"/>
              <a:t>We developed a </a:t>
            </a:r>
            <a:r>
              <a:rPr lang="en-US" sz="1100" dirty="0">
                <a:solidFill>
                  <a:schemeClr val="accent1"/>
                </a:solidFill>
              </a:rPr>
              <a:t>new version of Smart Close</a:t>
            </a:r>
            <a:r>
              <a:rPr lang="en-US" sz="1100" dirty="0"/>
              <a:t> algorithm that emphasizes opportunistic trading and flexibility of benchmark selection for more arrival cost sensitive trading near market close – </a:t>
            </a:r>
            <a:r>
              <a:rPr lang="en-US" sz="1100" dirty="0">
                <a:solidFill>
                  <a:schemeClr val="accent1"/>
                </a:solidFill>
              </a:rPr>
              <a:t>Opportunistic Close </a:t>
            </a:r>
            <a:endParaRPr lang="en-US" sz="1100" dirty="0"/>
          </a:p>
        </p:txBody>
      </p:sp>
      <p:graphicFrame>
        <p:nvGraphicFramePr>
          <p:cNvPr id="13" name="Chart 12">
            <a:extLst>
              <a:ext uri="{FF2B5EF4-FFF2-40B4-BE49-F238E27FC236}">
                <a16:creationId xmlns:a16="http://schemas.microsoft.com/office/drawing/2014/main" id="{8BD03716-5267-4E7C-8670-088F26D9394D}"/>
              </a:ext>
            </a:extLst>
          </p:cNvPr>
          <p:cNvGraphicFramePr>
            <a:graphicFrameLocks/>
          </p:cNvGraphicFramePr>
          <p:nvPr/>
        </p:nvGraphicFramePr>
        <p:xfrm>
          <a:off x="827852" y="3825125"/>
          <a:ext cx="3476145" cy="2126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700F6C5-D38C-4ADF-A85D-9C87B763F204}"/>
              </a:ext>
            </a:extLst>
          </p:cNvPr>
          <p:cNvGraphicFramePr>
            <a:graphicFrameLocks/>
          </p:cNvGraphicFramePr>
          <p:nvPr/>
        </p:nvGraphicFramePr>
        <p:xfrm>
          <a:off x="4840003" y="1833168"/>
          <a:ext cx="3476145" cy="20237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DE5B4581-907C-43A7-85AE-73E1CFA51764}"/>
              </a:ext>
            </a:extLst>
          </p:cNvPr>
          <p:cNvGraphicFramePr>
            <a:graphicFrameLocks/>
          </p:cNvGraphicFramePr>
          <p:nvPr/>
        </p:nvGraphicFramePr>
        <p:xfrm>
          <a:off x="4840003" y="3913481"/>
          <a:ext cx="3476145" cy="2038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C7129901-DEF8-4F7C-BCE4-24AE55490593}"/>
              </a:ext>
            </a:extLst>
          </p:cNvPr>
          <p:cNvGraphicFramePr>
            <a:graphicFrameLocks/>
          </p:cNvGraphicFramePr>
          <p:nvPr/>
        </p:nvGraphicFramePr>
        <p:xfrm>
          <a:off x="827852" y="1833168"/>
          <a:ext cx="3476145" cy="2023761"/>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911209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0408C-26EF-494E-42A2-EAC270334C11}"/>
              </a:ext>
            </a:extLst>
          </p:cNvPr>
          <p:cNvSpPr/>
          <p:nvPr/>
        </p:nvSpPr>
        <p:spPr>
          <a:xfrm>
            <a:off x="381852" y="906377"/>
            <a:ext cx="8352293" cy="5275385"/>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dirty="0"/>
          </a:p>
        </p:txBody>
      </p:sp>
      <p:sp>
        <p:nvSpPr>
          <p:cNvPr id="2" name="Title 1">
            <a:extLst>
              <a:ext uri="{FF2B5EF4-FFF2-40B4-BE49-F238E27FC236}">
                <a16:creationId xmlns:a16="http://schemas.microsoft.com/office/drawing/2014/main" id="{E294AC7E-521A-7EEA-B44F-F966E163B33D}"/>
              </a:ext>
            </a:extLst>
          </p:cNvPr>
          <p:cNvSpPr>
            <a:spLocks noGrp="1"/>
          </p:cNvSpPr>
          <p:nvPr>
            <p:ph type="title"/>
          </p:nvPr>
        </p:nvSpPr>
        <p:spPr>
          <a:xfrm>
            <a:off x="478843" y="370326"/>
            <a:ext cx="8707394" cy="486000"/>
          </a:xfrm>
        </p:spPr>
        <p:txBody>
          <a:bodyPr/>
          <a:lstStyle/>
          <a:p>
            <a:pPr lvl="0"/>
            <a:r>
              <a:rPr lang="en-GB" dirty="0"/>
              <a:t>New Smart Close and Opportunistic Close</a:t>
            </a:r>
          </a:p>
        </p:txBody>
      </p:sp>
      <p:sp>
        <p:nvSpPr>
          <p:cNvPr id="5" name="Slide Number Placeholder 4">
            <a:extLst>
              <a:ext uri="{FF2B5EF4-FFF2-40B4-BE49-F238E27FC236}">
                <a16:creationId xmlns:a16="http://schemas.microsoft.com/office/drawing/2014/main" id="{7EF3F2F1-0FA9-8514-79F7-51370A798F5B}"/>
              </a:ext>
            </a:extLst>
          </p:cNvPr>
          <p:cNvSpPr>
            <a:spLocks noGrp="1"/>
          </p:cNvSpPr>
          <p:nvPr>
            <p:ph type="sldNum" sz="quarter" idx="12"/>
          </p:nvPr>
        </p:nvSpPr>
        <p:spPr/>
        <p:txBody>
          <a:bodyPr/>
          <a:lstStyle/>
          <a:p>
            <a:fld id="{332C3882-8AEC-4285-98B7-7208BE65C19E}" type="slidenum">
              <a:rPr lang="en-AU" smtClean="0"/>
              <a:t>31</a:t>
            </a:fld>
            <a:endParaRPr lang="en-AU" dirty="0"/>
          </a:p>
        </p:txBody>
      </p:sp>
      <p:pic>
        <p:nvPicPr>
          <p:cNvPr id="3" name="Picture 2">
            <a:extLst>
              <a:ext uri="{FF2B5EF4-FFF2-40B4-BE49-F238E27FC236}">
                <a16:creationId xmlns:a16="http://schemas.microsoft.com/office/drawing/2014/main" id="{4013EB0D-AE27-7B37-E47C-F2D3F762513A}"/>
              </a:ext>
            </a:extLst>
          </p:cNvPr>
          <p:cNvPicPr>
            <a:picLocks noChangeAspect="1"/>
          </p:cNvPicPr>
          <p:nvPr/>
        </p:nvPicPr>
        <p:blipFill rotWithShape="1">
          <a:blip r:embed="rId4"/>
          <a:srcRect r="55793"/>
          <a:stretch/>
        </p:blipFill>
        <p:spPr>
          <a:xfrm>
            <a:off x="688540" y="1945371"/>
            <a:ext cx="1952623" cy="1654617"/>
          </a:xfrm>
          <a:prstGeom prst="rect">
            <a:avLst/>
          </a:prstGeom>
        </p:spPr>
      </p:pic>
      <p:pic>
        <p:nvPicPr>
          <p:cNvPr id="6" name="Picture 5">
            <a:extLst>
              <a:ext uri="{FF2B5EF4-FFF2-40B4-BE49-F238E27FC236}">
                <a16:creationId xmlns:a16="http://schemas.microsoft.com/office/drawing/2014/main" id="{23950B9F-3260-9395-82FE-12F93929FFB2}"/>
              </a:ext>
            </a:extLst>
          </p:cNvPr>
          <p:cNvPicPr>
            <a:picLocks noChangeAspect="1"/>
          </p:cNvPicPr>
          <p:nvPr/>
        </p:nvPicPr>
        <p:blipFill>
          <a:blip r:embed="rId5"/>
          <a:stretch>
            <a:fillRect/>
          </a:stretch>
        </p:blipFill>
        <p:spPr>
          <a:xfrm>
            <a:off x="688540" y="4483257"/>
            <a:ext cx="7596306" cy="985488"/>
          </a:xfrm>
          <a:prstGeom prst="rect">
            <a:avLst/>
          </a:prstGeom>
        </p:spPr>
      </p:pic>
      <p:pic>
        <p:nvPicPr>
          <p:cNvPr id="7" name="Picture 6">
            <a:extLst>
              <a:ext uri="{FF2B5EF4-FFF2-40B4-BE49-F238E27FC236}">
                <a16:creationId xmlns:a16="http://schemas.microsoft.com/office/drawing/2014/main" id="{CB717779-676C-6E34-7529-55AB06D068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79329" y="1945007"/>
            <a:ext cx="2932545" cy="1654981"/>
          </a:xfrm>
          <a:prstGeom prst="rect">
            <a:avLst/>
          </a:prstGeom>
          <a:noFill/>
          <a:ln>
            <a:noFill/>
          </a:ln>
        </p:spPr>
      </p:pic>
      <p:sp>
        <p:nvSpPr>
          <p:cNvPr id="4" name="TextBox 3">
            <a:extLst>
              <a:ext uri="{FF2B5EF4-FFF2-40B4-BE49-F238E27FC236}">
                <a16:creationId xmlns:a16="http://schemas.microsoft.com/office/drawing/2014/main" id="{838EDD85-88B9-0856-88DF-DBD60433C863}"/>
              </a:ext>
            </a:extLst>
          </p:cNvPr>
          <p:cNvSpPr txBox="1"/>
          <p:nvPr/>
        </p:nvSpPr>
        <p:spPr>
          <a:xfrm>
            <a:off x="540191" y="1054576"/>
            <a:ext cx="8035613" cy="728541"/>
          </a:xfrm>
          <a:prstGeom prst="rect">
            <a:avLst/>
          </a:prstGeom>
          <a:noFill/>
        </p:spPr>
        <p:txBody>
          <a:bodyPr wrap="square" lIns="0" tIns="0" rIns="0" bIns="0" rtlCol="0">
            <a:noAutofit/>
          </a:bodyPr>
          <a:lstStyle/>
          <a:p>
            <a:pPr algn="l">
              <a:spcBef>
                <a:spcPts val="500"/>
              </a:spcBef>
              <a:spcAft>
                <a:spcPts val="500"/>
              </a:spcAft>
            </a:pPr>
            <a:r>
              <a:rPr lang="en-US" sz="1100" dirty="0">
                <a:effectLst/>
                <a:ea typeface="Citi Sans Text" pitchFamily="2" charset="0"/>
              </a:rPr>
              <a:t>Our </a:t>
            </a:r>
            <a:r>
              <a:rPr lang="en-US" sz="1100" dirty="0">
                <a:solidFill>
                  <a:schemeClr val="accent1"/>
                </a:solidFill>
                <a:ea typeface="Citi Sans Text" pitchFamily="2" charset="0"/>
              </a:rPr>
              <a:t>M</a:t>
            </a:r>
            <a:r>
              <a:rPr lang="en-US" sz="1100" dirty="0">
                <a:solidFill>
                  <a:schemeClr val="accent1"/>
                </a:solidFill>
                <a:effectLst/>
                <a:ea typeface="Citi Sans Text" pitchFamily="2" charset="0"/>
              </a:rPr>
              <a:t>odel </a:t>
            </a:r>
            <a:r>
              <a:rPr lang="en-US" sz="1100" dirty="0">
                <a:effectLst/>
                <a:ea typeface="Citi Sans Text" pitchFamily="2" charset="0"/>
              </a:rPr>
              <a:t>considers the cumulative instantaneous impact and reversion of trading during continuous session, close impact cost for close slice, microstructure variables, real time information (e.g., imbalance, volume surprise), and the risk aversion parameter to compute the </a:t>
            </a:r>
            <a:r>
              <a:rPr lang="en-US" sz="1100" dirty="0">
                <a:solidFill>
                  <a:schemeClr val="accent1"/>
                </a:solidFill>
                <a:effectLst/>
                <a:ea typeface="Citi Sans Text" pitchFamily="2" charset="0"/>
              </a:rPr>
              <a:t>optimal schedule</a:t>
            </a:r>
            <a:r>
              <a:rPr lang="en-US" sz="1100" dirty="0">
                <a:effectLst/>
                <a:ea typeface="Citi Sans Text" pitchFamily="2" charset="0"/>
              </a:rPr>
              <a:t>. As trading progresses, and new information is received, the algo </a:t>
            </a:r>
            <a:r>
              <a:rPr lang="en-US" sz="1100" dirty="0">
                <a:solidFill>
                  <a:schemeClr val="accent1"/>
                </a:solidFill>
                <a:effectLst/>
                <a:ea typeface="Citi Sans Text" pitchFamily="2" charset="0"/>
              </a:rPr>
              <a:t>dynamically recomputes the curve</a:t>
            </a:r>
            <a:r>
              <a:rPr lang="en-US" sz="1100" dirty="0">
                <a:effectLst/>
                <a:ea typeface="Citi Sans Text" pitchFamily="2" charset="0"/>
              </a:rPr>
              <a:t> and adjusts the </a:t>
            </a:r>
            <a:r>
              <a:rPr lang="en-US" sz="1100" dirty="0">
                <a:solidFill>
                  <a:schemeClr val="accent1"/>
                </a:solidFill>
                <a:effectLst/>
                <a:ea typeface="Citi Sans Text" pitchFamily="2" charset="0"/>
              </a:rPr>
              <a:t>close portion</a:t>
            </a:r>
            <a:r>
              <a:rPr lang="en-US" sz="1100" dirty="0">
                <a:effectLst/>
                <a:ea typeface="Citi Sans Text" pitchFamily="2" charset="0"/>
              </a:rPr>
              <a:t>. A directional view can also be applied using alpha profiles. </a:t>
            </a:r>
            <a:endParaRPr lang="en-US" sz="1100" dirty="0"/>
          </a:p>
        </p:txBody>
      </p:sp>
      <p:pic>
        <p:nvPicPr>
          <p:cNvPr id="8" name="Picture 7">
            <a:extLst>
              <a:ext uri="{FF2B5EF4-FFF2-40B4-BE49-F238E27FC236}">
                <a16:creationId xmlns:a16="http://schemas.microsoft.com/office/drawing/2014/main" id="{93425CFE-1D78-6C1D-4C76-3923B18549A1}"/>
              </a:ext>
            </a:extLst>
          </p:cNvPr>
          <p:cNvPicPr>
            <a:picLocks noChangeAspect="1"/>
          </p:cNvPicPr>
          <p:nvPr/>
        </p:nvPicPr>
        <p:blipFill rotWithShape="1">
          <a:blip r:embed="rId4"/>
          <a:srcRect l="58409"/>
          <a:stretch/>
        </p:blipFill>
        <p:spPr>
          <a:xfrm>
            <a:off x="2919942" y="1945371"/>
            <a:ext cx="1837116" cy="1654617"/>
          </a:xfrm>
          <a:prstGeom prst="rect">
            <a:avLst/>
          </a:prstGeom>
        </p:spPr>
      </p:pic>
      <p:sp>
        <p:nvSpPr>
          <p:cNvPr id="9" name="TextBox 8">
            <a:extLst>
              <a:ext uri="{FF2B5EF4-FFF2-40B4-BE49-F238E27FC236}">
                <a16:creationId xmlns:a16="http://schemas.microsoft.com/office/drawing/2014/main" id="{9570F17E-156F-ED13-D369-5E38FCBDF206}"/>
              </a:ext>
            </a:extLst>
          </p:cNvPr>
          <p:cNvSpPr txBox="1"/>
          <p:nvPr/>
        </p:nvSpPr>
        <p:spPr>
          <a:xfrm>
            <a:off x="540191" y="3863575"/>
            <a:ext cx="7887264" cy="728541"/>
          </a:xfrm>
          <a:prstGeom prst="rect">
            <a:avLst/>
          </a:prstGeom>
          <a:noFill/>
        </p:spPr>
        <p:txBody>
          <a:bodyPr wrap="square" lIns="0" tIns="0" rIns="0" bIns="0" rtlCol="0">
            <a:noAutofit/>
          </a:bodyPr>
          <a:lstStyle/>
          <a:p>
            <a:pPr algn="l">
              <a:spcBef>
                <a:spcPts val="500"/>
              </a:spcBef>
              <a:spcAft>
                <a:spcPts val="500"/>
              </a:spcAft>
            </a:pPr>
            <a:r>
              <a:rPr lang="en-US" sz="1100" dirty="0">
                <a:effectLst/>
                <a:ea typeface="Citi Sans Text" pitchFamily="2" charset="0"/>
              </a:rPr>
              <a:t>The shape of trading is computed to minimize the cumulative impact of all child slices for given the risk aversion to the close benchmark. The expected result of this is lower impact on the close price due to trading in the day session. </a:t>
            </a:r>
            <a:endParaRPr lang="en-US" sz="1100" dirty="0"/>
          </a:p>
        </p:txBody>
      </p:sp>
      <p:sp>
        <p:nvSpPr>
          <p:cNvPr id="11" name="TextBox 10">
            <a:extLst>
              <a:ext uri="{FF2B5EF4-FFF2-40B4-BE49-F238E27FC236}">
                <a16:creationId xmlns:a16="http://schemas.microsoft.com/office/drawing/2014/main" id="{92226BE0-866E-CB7B-25C9-2385DD26F8EC}"/>
              </a:ext>
            </a:extLst>
          </p:cNvPr>
          <p:cNvSpPr txBox="1"/>
          <p:nvPr/>
        </p:nvSpPr>
        <p:spPr>
          <a:xfrm>
            <a:off x="540191" y="5680446"/>
            <a:ext cx="7887264" cy="482019"/>
          </a:xfrm>
          <a:prstGeom prst="rect">
            <a:avLst/>
          </a:prstGeom>
          <a:noFill/>
        </p:spPr>
        <p:txBody>
          <a:bodyPr wrap="square" lIns="0" tIns="0" rIns="0" bIns="0" rtlCol="0">
            <a:noAutofit/>
          </a:bodyPr>
          <a:lstStyle/>
          <a:p>
            <a:pPr algn="l">
              <a:spcBef>
                <a:spcPts val="500"/>
              </a:spcBef>
              <a:spcAft>
                <a:spcPts val="500"/>
              </a:spcAft>
            </a:pPr>
            <a:r>
              <a:rPr lang="en-US" sz="1100" dirty="0">
                <a:effectLst/>
                <a:ea typeface="Citi Sans Text" pitchFamily="2" charset="0"/>
              </a:rPr>
              <a:t>The </a:t>
            </a:r>
            <a:r>
              <a:rPr lang="en-US" sz="1100" dirty="0">
                <a:solidFill>
                  <a:schemeClr val="accent1"/>
                </a:solidFill>
                <a:effectLst/>
                <a:ea typeface="Citi Sans Text" pitchFamily="2" charset="0"/>
              </a:rPr>
              <a:t>Opportunistic Close </a:t>
            </a:r>
            <a:r>
              <a:rPr lang="en-US" sz="1100" dirty="0">
                <a:effectLst/>
                <a:ea typeface="Citi Sans Text" pitchFamily="2" charset="0"/>
              </a:rPr>
              <a:t>can be configured to be sensitive to </a:t>
            </a:r>
            <a:r>
              <a:rPr lang="en-US" sz="1100" dirty="0">
                <a:solidFill>
                  <a:schemeClr val="accent1"/>
                </a:solidFill>
                <a:effectLst/>
                <a:ea typeface="Citi Sans Text" pitchFamily="2" charset="0"/>
              </a:rPr>
              <a:t>arrival benchmark and close benchmark </a:t>
            </a:r>
            <a:r>
              <a:rPr lang="en-US" sz="1100" dirty="0">
                <a:effectLst/>
                <a:ea typeface="Citi Sans Text" pitchFamily="2" charset="0"/>
              </a:rPr>
              <a:t>both. The sensitivity is defined by the Trading style parameter which can be selected as Aggressive, Moderate or Passive. </a:t>
            </a:r>
            <a:endParaRPr lang="en-US" sz="1100" dirty="0"/>
          </a:p>
        </p:txBody>
      </p:sp>
    </p:spTree>
    <p:custDataLst>
      <p:tags r:id="rId1"/>
    </p:custDataLst>
    <p:extLst>
      <p:ext uri="{BB962C8B-B14F-4D97-AF65-F5344CB8AC3E}">
        <p14:creationId xmlns:p14="http://schemas.microsoft.com/office/powerpoint/2010/main" val="37783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0BA69F-C1CC-C0C3-2CAB-985747ADC268}"/>
              </a:ext>
            </a:extLst>
          </p:cNvPr>
          <p:cNvSpPr>
            <a:spLocks noGrp="1"/>
          </p:cNvSpPr>
          <p:nvPr>
            <p:ph type="sldNum" sz="quarter" idx="17"/>
          </p:nvPr>
        </p:nvSpPr>
        <p:spPr/>
        <p:txBody>
          <a:bodyPr/>
          <a:lstStyle/>
          <a:p>
            <a:fld id="{332C3882-8AEC-4285-98B7-7208BE65C19E}" type="slidenum">
              <a:rPr lang="en-AU" smtClean="0"/>
              <a:pPr/>
              <a:t>32</a:t>
            </a:fld>
            <a:endParaRPr lang="en-AU"/>
          </a:p>
        </p:txBody>
      </p:sp>
      <p:pic>
        <p:nvPicPr>
          <p:cNvPr id="6" name="Picture 5">
            <a:extLst>
              <a:ext uri="{FF2B5EF4-FFF2-40B4-BE49-F238E27FC236}">
                <a16:creationId xmlns:a16="http://schemas.microsoft.com/office/drawing/2014/main" id="{422FEDA8-FB4F-8C03-71C9-9866D949DE01}"/>
              </a:ext>
            </a:extLst>
          </p:cNvPr>
          <p:cNvPicPr>
            <a:picLocks noChangeAspect="1"/>
          </p:cNvPicPr>
          <p:nvPr/>
        </p:nvPicPr>
        <p:blipFill>
          <a:blip r:embed="rId3"/>
          <a:stretch>
            <a:fillRect/>
          </a:stretch>
        </p:blipFill>
        <p:spPr>
          <a:xfrm>
            <a:off x="92868" y="149225"/>
            <a:ext cx="8965407" cy="6644481"/>
          </a:xfrm>
          <a:prstGeom prst="rect">
            <a:avLst/>
          </a:prstGeom>
        </p:spPr>
      </p:pic>
    </p:spTree>
    <p:custDataLst>
      <p:tags r:id="rId1"/>
    </p:custDataLst>
    <p:extLst>
      <p:ext uri="{BB962C8B-B14F-4D97-AF65-F5344CB8AC3E}">
        <p14:creationId xmlns:p14="http://schemas.microsoft.com/office/powerpoint/2010/main" val="184368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0408C-26EF-494E-42A2-EAC270334C11}"/>
              </a:ext>
            </a:extLst>
          </p:cNvPr>
          <p:cNvSpPr>
            <a:spLocks/>
          </p:cNvSpPr>
          <p:nvPr/>
        </p:nvSpPr>
        <p:spPr>
          <a:xfrm>
            <a:off x="289633" y="742969"/>
            <a:ext cx="8589267" cy="5552025"/>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1"/>
          <a:lstStyle/>
          <a:p>
            <a:endParaRPr lang="en-US" sz="900" dirty="0"/>
          </a:p>
        </p:txBody>
      </p:sp>
      <p:sp>
        <p:nvSpPr>
          <p:cNvPr id="2" name="Title 1">
            <a:extLst>
              <a:ext uri="{FF2B5EF4-FFF2-40B4-BE49-F238E27FC236}">
                <a16:creationId xmlns:a16="http://schemas.microsoft.com/office/drawing/2014/main" id="{E294AC7E-521A-7EEA-B44F-F966E163B33D}"/>
              </a:ext>
            </a:extLst>
          </p:cNvPr>
          <p:cNvSpPr>
            <a:spLocks noGrp="1"/>
          </p:cNvSpPr>
          <p:nvPr>
            <p:ph type="title"/>
          </p:nvPr>
        </p:nvSpPr>
        <p:spPr>
          <a:xfrm>
            <a:off x="336429" y="256969"/>
            <a:ext cx="8707394" cy="486000"/>
          </a:xfrm>
        </p:spPr>
        <p:txBody>
          <a:bodyPr/>
          <a:lstStyle/>
          <a:p>
            <a:pPr lvl="0"/>
            <a:r>
              <a:rPr lang="en-GB" sz="2400" dirty="0"/>
              <a:t>Main Drivers of Algo Performance</a:t>
            </a:r>
          </a:p>
        </p:txBody>
      </p:sp>
      <p:grpSp>
        <p:nvGrpSpPr>
          <p:cNvPr id="11" name="Group 10">
            <a:extLst>
              <a:ext uri="{FF2B5EF4-FFF2-40B4-BE49-F238E27FC236}">
                <a16:creationId xmlns:a16="http://schemas.microsoft.com/office/drawing/2014/main" id="{9C2993C1-BCB8-637C-D8B9-87FC24C5641F}"/>
              </a:ext>
            </a:extLst>
          </p:cNvPr>
          <p:cNvGrpSpPr/>
          <p:nvPr/>
        </p:nvGrpSpPr>
        <p:grpSpPr>
          <a:xfrm>
            <a:off x="1222111" y="1406838"/>
            <a:ext cx="2888257" cy="2269532"/>
            <a:chOff x="1441258" y="1797398"/>
            <a:chExt cx="3425936" cy="2499243"/>
          </a:xfrm>
        </p:grpSpPr>
        <p:cxnSp>
          <p:nvCxnSpPr>
            <p:cNvPr id="24" name="Straight Connector 23">
              <a:extLst>
                <a:ext uri="{FF2B5EF4-FFF2-40B4-BE49-F238E27FC236}">
                  <a16:creationId xmlns:a16="http://schemas.microsoft.com/office/drawing/2014/main" id="{F58EB2AC-152F-4CB0-8E5F-954A8418B2B7}"/>
                </a:ext>
              </a:extLst>
            </p:cNvPr>
            <p:cNvCxnSpPr>
              <a:cxnSpLocks/>
            </p:cNvCxnSpPr>
            <p:nvPr/>
          </p:nvCxnSpPr>
          <p:spPr>
            <a:xfrm>
              <a:off x="1750038" y="2178424"/>
              <a:ext cx="0" cy="2118217"/>
            </a:xfrm>
            <a:prstGeom prst="line">
              <a:avLst/>
            </a:prstGeom>
            <a:ln w="25400">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F5B48B-B0A8-FE61-F035-DC1F63E78398}"/>
                </a:ext>
              </a:extLst>
            </p:cNvPr>
            <p:cNvCxnSpPr>
              <a:cxnSpLocks/>
            </p:cNvCxnSpPr>
            <p:nvPr/>
          </p:nvCxnSpPr>
          <p:spPr>
            <a:xfrm flipH="1" flipV="1">
              <a:off x="1737919" y="4295383"/>
              <a:ext cx="2817253" cy="1258"/>
            </a:xfrm>
            <a:prstGeom prst="line">
              <a:avLst/>
            </a:prstGeom>
            <a:ln w="25400">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2F1E5E5-3C2D-E6B7-CF86-9DC913283FCE}"/>
                </a:ext>
              </a:extLst>
            </p:cNvPr>
            <p:cNvSpPr txBox="1"/>
            <p:nvPr/>
          </p:nvSpPr>
          <p:spPr>
            <a:xfrm>
              <a:off x="3894682" y="4043124"/>
              <a:ext cx="972512" cy="252259"/>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accent1"/>
                  </a:solidFill>
                </a:rPr>
                <a:t>smarts</a:t>
              </a:r>
            </a:p>
          </p:txBody>
        </p:sp>
        <p:sp>
          <p:nvSpPr>
            <p:cNvPr id="97" name="TextBox 96">
              <a:extLst>
                <a:ext uri="{FF2B5EF4-FFF2-40B4-BE49-F238E27FC236}">
                  <a16:creationId xmlns:a16="http://schemas.microsoft.com/office/drawing/2014/main" id="{2BDD430F-C1A5-BD33-481A-650573CE5707}"/>
                </a:ext>
              </a:extLst>
            </p:cNvPr>
            <p:cNvSpPr txBox="1"/>
            <p:nvPr/>
          </p:nvSpPr>
          <p:spPr>
            <a:xfrm rot="16200000">
              <a:off x="1086500" y="2152156"/>
              <a:ext cx="964002" cy="254486"/>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accent1"/>
                  </a:solidFill>
                </a:rPr>
                <a:t>speed</a:t>
              </a:r>
            </a:p>
          </p:txBody>
        </p:sp>
        <p:cxnSp>
          <p:nvCxnSpPr>
            <p:cNvPr id="4" name="Straight Connector 3">
              <a:extLst>
                <a:ext uri="{FF2B5EF4-FFF2-40B4-BE49-F238E27FC236}">
                  <a16:creationId xmlns:a16="http://schemas.microsoft.com/office/drawing/2014/main" id="{834F9179-E2F6-9C3D-B26A-A50C03601968}"/>
                </a:ext>
              </a:extLst>
            </p:cNvPr>
            <p:cNvCxnSpPr>
              <a:cxnSpLocks/>
            </p:cNvCxnSpPr>
            <p:nvPr/>
          </p:nvCxnSpPr>
          <p:spPr>
            <a:xfrm flipH="1">
              <a:off x="1768217" y="2788857"/>
              <a:ext cx="1834959" cy="1490050"/>
            </a:xfrm>
            <a:prstGeom prst="line">
              <a:avLst/>
            </a:prstGeom>
            <a:ln w="25400">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9B4E8E-8BAD-80C9-B520-506DC9EC3D3F}"/>
                </a:ext>
              </a:extLst>
            </p:cNvPr>
            <p:cNvSpPr txBox="1"/>
            <p:nvPr/>
          </p:nvSpPr>
          <p:spPr>
            <a:xfrm rot="19240846">
              <a:off x="2291510" y="3042390"/>
              <a:ext cx="1273878" cy="252259"/>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accent1"/>
                  </a:solidFill>
                </a:rPr>
                <a:t>internalization</a:t>
              </a:r>
            </a:p>
          </p:txBody>
        </p:sp>
      </p:grpSp>
      <p:sp>
        <p:nvSpPr>
          <p:cNvPr id="35" name="TextBox 34">
            <a:extLst>
              <a:ext uri="{FF2B5EF4-FFF2-40B4-BE49-F238E27FC236}">
                <a16:creationId xmlns:a16="http://schemas.microsoft.com/office/drawing/2014/main" id="{E61CDDC8-EA7F-E95F-4297-A762EF672B08}"/>
              </a:ext>
            </a:extLst>
          </p:cNvPr>
          <p:cNvSpPr txBox="1"/>
          <p:nvPr/>
        </p:nvSpPr>
        <p:spPr>
          <a:xfrm>
            <a:off x="634012" y="920032"/>
            <a:ext cx="7734120" cy="425945"/>
          </a:xfrm>
          <a:prstGeom prst="rect">
            <a:avLst/>
          </a:prstGeom>
          <a:noFill/>
        </p:spPr>
        <p:txBody>
          <a:bodyPr wrap="square" lIns="0" tIns="0" rIns="0" bIns="0" rtlCol="0">
            <a:noAutofit/>
          </a:bodyPr>
          <a:lstStyle/>
          <a:p>
            <a:pPr algn="l">
              <a:spcBef>
                <a:spcPts val="500"/>
              </a:spcBef>
              <a:spcAft>
                <a:spcPts val="500"/>
              </a:spcAft>
            </a:pPr>
            <a:r>
              <a:rPr lang="en-US" sz="1800" dirty="0"/>
              <a:t>Performance is primarily a function of </a:t>
            </a:r>
            <a:r>
              <a:rPr lang="en-US" sz="1800" dirty="0">
                <a:solidFill>
                  <a:schemeClr val="accent1"/>
                </a:solidFill>
              </a:rPr>
              <a:t>internalization</a:t>
            </a:r>
            <a:r>
              <a:rPr lang="en-US" sz="1800" dirty="0"/>
              <a:t>, </a:t>
            </a:r>
            <a:r>
              <a:rPr lang="en-US" sz="1800" dirty="0">
                <a:solidFill>
                  <a:schemeClr val="accent1"/>
                </a:solidFill>
              </a:rPr>
              <a:t>smarts</a:t>
            </a:r>
            <a:r>
              <a:rPr lang="en-US" sz="1800" dirty="0"/>
              <a:t> and </a:t>
            </a:r>
            <a:r>
              <a:rPr lang="en-US" sz="1800" dirty="0">
                <a:solidFill>
                  <a:schemeClr val="accent1"/>
                </a:solidFill>
              </a:rPr>
              <a:t>speed</a:t>
            </a:r>
            <a:r>
              <a:rPr lang="en-US" sz="1800" dirty="0"/>
              <a:t>.</a:t>
            </a:r>
          </a:p>
        </p:txBody>
      </p:sp>
      <p:sp>
        <p:nvSpPr>
          <p:cNvPr id="3" name="Rectangle 2">
            <a:extLst>
              <a:ext uri="{FF2B5EF4-FFF2-40B4-BE49-F238E27FC236}">
                <a16:creationId xmlns:a16="http://schemas.microsoft.com/office/drawing/2014/main" id="{7CB76E50-03A3-E20F-7C52-58C57BF6B453}"/>
              </a:ext>
            </a:extLst>
          </p:cNvPr>
          <p:cNvSpPr/>
          <p:nvPr/>
        </p:nvSpPr>
        <p:spPr>
          <a:xfrm>
            <a:off x="4945082" y="4373479"/>
            <a:ext cx="3770243" cy="1824129"/>
          </a:xfrm>
          <a:prstGeom prst="rect">
            <a:avLst/>
          </a:prstGeom>
          <a:solidFill>
            <a:srgbClr val="F0F8FE"/>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endParaRPr lang="en-US" sz="1200" dirty="0"/>
          </a:p>
        </p:txBody>
      </p:sp>
      <p:sp>
        <p:nvSpPr>
          <p:cNvPr id="5" name="Rectangle 4">
            <a:extLst>
              <a:ext uri="{FF2B5EF4-FFF2-40B4-BE49-F238E27FC236}">
                <a16:creationId xmlns:a16="http://schemas.microsoft.com/office/drawing/2014/main" id="{ED4E5937-8F3F-637A-872F-D727C7A265A1}"/>
              </a:ext>
            </a:extLst>
          </p:cNvPr>
          <p:cNvSpPr/>
          <p:nvPr/>
        </p:nvSpPr>
        <p:spPr>
          <a:xfrm>
            <a:off x="730829" y="4373478"/>
            <a:ext cx="3770243" cy="1824129"/>
          </a:xfrm>
          <a:prstGeom prst="rect">
            <a:avLst/>
          </a:prstGeom>
          <a:solidFill>
            <a:srgbClr val="F0F8FE"/>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endParaRPr lang="en-US" sz="1200" dirty="0"/>
          </a:p>
        </p:txBody>
      </p:sp>
      <p:sp>
        <p:nvSpPr>
          <p:cNvPr id="6" name="TextBox 5">
            <a:extLst>
              <a:ext uri="{FF2B5EF4-FFF2-40B4-BE49-F238E27FC236}">
                <a16:creationId xmlns:a16="http://schemas.microsoft.com/office/drawing/2014/main" id="{4A049313-DB3A-9ADE-10E7-93C9CFE472A1}"/>
              </a:ext>
            </a:extLst>
          </p:cNvPr>
          <p:cNvSpPr txBox="1"/>
          <p:nvPr/>
        </p:nvSpPr>
        <p:spPr>
          <a:xfrm>
            <a:off x="923580" y="4524614"/>
            <a:ext cx="3384739" cy="1530362"/>
          </a:xfrm>
          <a:prstGeom prst="rect">
            <a:avLst/>
          </a:prstGeom>
          <a:noFill/>
        </p:spPr>
        <p:txBody>
          <a:bodyPr wrap="square" lIns="0" tIns="0" rIns="0" bIns="0" rtlCol="0">
            <a:noAutofit/>
          </a:bodyPr>
          <a:lstStyle/>
          <a:p>
            <a:pPr algn="l">
              <a:spcBef>
                <a:spcPts val="500"/>
              </a:spcBef>
              <a:spcAft>
                <a:spcPts val="500"/>
              </a:spcAft>
            </a:pPr>
            <a:r>
              <a:rPr lang="en-US" sz="1600" b="1" dirty="0">
                <a:solidFill>
                  <a:srgbClr val="255BE3"/>
                </a:solidFill>
              </a:rPr>
              <a:t>Smarts</a:t>
            </a:r>
            <a:r>
              <a:rPr lang="en-US" sz="1400" b="1" dirty="0">
                <a:solidFill>
                  <a:srgbClr val="255BE3"/>
                </a:solidFill>
              </a:rPr>
              <a:t> </a:t>
            </a:r>
          </a:p>
          <a:p>
            <a:pPr marL="91440" indent="-171450" algn="l">
              <a:spcBef>
                <a:spcPts val="200"/>
              </a:spcBef>
              <a:spcAft>
                <a:spcPts val="200"/>
              </a:spcAft>
              <a:buFont typeface="Wingdings" panose="05000000000000000000" pitchFamily="2" charset="2"/>
              <a:buChar char="§"/>
            </a:pPr>
            <a:r>
              <a:rPr lang="en-US" sz="1000" dirty="0">
                <a:solidFill>
                  <a:srgbClr val="0F1632"/>
                </a:solidFill>
              </a:rPr>
              <a:t>Optimal Schedule or Instantaneous p-rate </a:t>
            </a:r>
          </a:p>
          <a:p>
            <a:pPr marL="91440" indent="-171450" algn="l">
              <a:spcBef>
                <a:spcPts val="200"/>
              </a:spcBef>
              <a:spcAft>
                <a:spcPts val="200"/>
              </a:spcAft>
              <a:buFont typeface="Wingdings" panose="05000000000000000000" pitchFamily="2" charset="2"/>
              <a:buChar char="§"/>
            </a:pPr>
            <a:r>
              <a:rPr lang="en-US" sz="1000" dirty="0">
                <a:solidFill>
                  <a:srgbClr val="0F1632"/>
                </a:solidFill>
              </a:rPr>
              <a:t>Tolerance Bands</a:t>
            </a:r>
            <a:endParaRPr lang="en-US" sz="1000" b="1" dirty="0">
              <a:solidFill>
                <a:srgbClr val="00AF68"/>
              </a:solidFill>
            </a:endParaRPr>
          </a:p>
          <a:p>
            <a:pPr marL="91440" indent="-171450" algn="l">
              <a:spcBef>
                <a:spcPts val="200"/>
              </a:spcBef>
              <a:spcAft>
                <a:spcPts val="200"/>
              </a:spcAft>
              <a:buFont typeface="Wingdings" panose="05000000000000000000" pitchFamily="2" charset="2"/>
              <a:buChar char="§"/>
            </a:pPr>
            <a:r>
              <a:rPr lang="en-US" sz="1000" dirty="0">
                <a:solidFill>
                  <a:srgbClr val="0F1632"/>
                </a:solidFill>
              </a:rPr>
              <a:t>Child Order Placement Logic</a:t>
            </a:r>
            <a:endParaRPr lang="en-US" sz="1000" b="1" dirty="0">
              <a:solidFill>
                <a:srgbClr val="E5A824"/>
              </a:solidFill>
            </a:endParaRPr>
          </a:p>
          <a:p>
            <a:pPr marL="91440" indent="-171450" algn="l">
              <a:spcBef>
                <a:spcPts val="200"/>
              </a:spcBef>
              <a:spcAft>
                <a:spcPts val="200"/>
              </a:spcAft>
              <a:buFont typeface="Wingdings" panose="05000000000000000000" pitchFamily="2" charset="2"/>
              <a:buChar char="§"/>
            </a:pPr>
            <a:r>
              <a:rPr lang="en-US" sz="1000" dirty="0">
                <a:solidFill>
                  <a:srgbClr val="0F1632"/>
                </a:solidFill>
              </a:rPr>
              <a:t>Routing Logic and Micro Tactics </a:t>
            </a:r>
            <a:endParaRPr lang="en-US" sz="1000" b="1" dirty="0">
              <a:solidFill>
                <a:srgbClr val="E5A824"/>
              </a:solidFill>
            </a:endParaRPr>
          </a:p>
          <a:p>
            <a:pPr marL="91440" indent="-171450" algn="l">
              <a:spcBef>
                <a:spcPts val="200"/>
              </a:spcBef>
              <a:spcAft>
                <a:spcPts val="200"/>
              </a:spcAft>
              <a:buFont typeface="Wingdings" panose="05000000000000000000" pitchFamily="2" charset="2"/>
              <a:buChar char="§"/>
            </a:pPr>
            <a:r>
              <a:rPr lang="en-US" sz="1000" dirty="0">
                <a:solidFill>
                  <a:srgbClr val="0F1632"/>
                </a:solidFill>
              </a:rPr>
              <a:t>Algo Dynamics </a:t>
            </a:r>
            <a:endParaRPr lang="en-US" sz="1000" b="1" dirty="0">
              <a:solidFill>
                <a:srgbClr val="00AF68"/>
              </a:solidFill>
            </a:endParaRPr>
          </a:p>
          <a:p>
            <a:pPr marL="91440" indent="-171450" algn="l">
              <a:spcBef>
                <a:spcPts val="200"/>
              </a:spcBef>
              <a:spcAft>
                <a:spcPts val="200"/>
              </a:spcAft>
              <a:buFont typeface="Wingdings" panose="05000000000000000000" pitchFamily="2" charset="2"/>
              <a:buChar char="§"/>
            </a:pPr>
            <a:r>
              <a:rPr lang="en-US" sz="1000" dirty="0">
                <a:solidFill>
                  <a:srgbClr val="0F1632"/>
                </a:solidFill>
              </a:rPr>
              <a:t>Data Analysis (Lenses) + Simulations + </a:t>
            </a:r>
            <a:r>
              <a:rPr lang="en-US" sz="1000" dirty="0" err="1">
                <a:solidFill>
                  <a:srgbClr val="0F1632"/>
                </a:solidFill>
              </a:rPr>
              <a:t>Cont</a:t>
            </a:r>
            <a:r>
              <a:rPr lang="en-US" sz="1000" dirty="0">
                <a:solidFill>
                  <a:srgbClr val="0F1632"/>
                </a:solidFill>
              </a:rPr>
              <a:t>’ Iteration</a:t>
            </a:r>
          </a:p>
        </p:txBody>
      </p:sp>
      <p:sp>
        <p:nvSpPr>
          <p:cNvPr id="7" name="TextBox 6">
            <a:extLst>
              <a:ext uri="{FF2B5EF4-FFF2-40B4-BE49-F238E27FC236}">
                <a16:creationId xmlns:a16="http://schemas.microsoft.com/office/drawing/2014/main" id="{69F5672C-C801-FC40-4AAB-4AFE63F4D321}"/>
              </a:ext>
            </a:extLst>
          </p:cNvPr>
          <p:cNvSpPr txBox="1"/>
          <p:nvPr/>
        </p:nvSpPr>
        <p:spPr>
          <a:xfrm>
            <a:off x="5089415" y="4527497"/>
            <a:ext cx="3575898" cy="1455053"/>
          </a:xfrm>
          <a:prstGeom prst="rect">
            <a:avLst/>
          </a:prstGeom>
          <a:noFill/>
        </p:spPr>
        <p:txBody>
          <a:bodyPr wrap="square" lIns="0" tIns="0" rIns="0" bIns="0" rtlCol="0">
            <a:noAutofit/>
          </a:bodyPr>
          <a:lstStyle/>
          <a:p>
            <a:pPr algn="l">
              <a:spcBef>
                <a:spcPts val="500"/>
              </a:spcBef>
              <a:spcAft>
                <a:spcPts val="500"/>
              </a:spcAft>
            </a:pPr>
            <a:r>
              <a:rPr lang="en-US" sz="1600" b="1" dirty="0">
                <a:solidFill>
                  <a:srgbClr val="255BE3"/>
                </a:solidFill>
              </a:rPr>
              <a:t>Speed</a:t>
            </a:r>
            <a:r>
              <a:rPr lang="en-US" sz="1400" b="1" dirty="0">
                <a:solidFill>
                  <a:srgbClr val="255BE3"/>
                </a:solidFill>
              </a:rPr>
              <a:t> </a:t>
            </a:r>
          </a:p>
          <a:p>
            <a:pPr marL="171450" indent="-171450">
              <a:spcBef>
                <a:spcPts val="500"/>
              </a:spcBef>
              <a:spcAft>
                <a:spcPts val="500"/>
              </a:spcAft>
              <a:buFont typeface="Wingdings" panose="05000000000000000000" pitchFamily="2" charset="2"/>
              <a:buChar char="§"/>
            </a:pPr>
            <a:r>
              <a:rPr lang="en-US" sz="1050" dirty="0">
                <a:solidFill>
                  <a:srgbClr val="0F1632"/>
                </a:solidFill>
              </a:rPr>
              <a:t>The </a:t>
            </a:r>
            <a:r>
              <a:rPr lang="en-US" sz="1050" dirty="0">
                <a:solidFill>
                  <a:srgbClr val="255BE2"/>
                </a:solidFill>
              </a:rPr>
              <a:t>speed of the algo engine and platform </a:t>
            </a:r>
            <a:r>
              <a:rPr lang="en-US" sz="1050" dirty="0">
                <a:solidFill>
                  <a:srgbClr val="0F1632"/>
                </a:solidFill>
              </a:rPr>
              <a:t>overall is a key component to be able to be competitive. </a:t>
            </a:r>
          </a:p>
          <a:p>
            <a:pPr marL="171450" indent="-171450">
              <a:spcBef>
                <a:spcPts val="500"/>
              </a:spcBef>
              <a:spcAft>
                <a:spcPts val="500"/>
              </a:spcAft>
              <a:buFont typeface="Wingdings" panose="05000000000000000000" pitchFamily="2" charset="2"/>
              <a:buChar char="§"/>
            </a:pPr>
            <a:r>
              <a:rPr lang="en-US" sz="1050" dirty="0"/>
              <a:t>The difference  between </a:t>
            </a:r>
            <a:r>
              <a:rPr lang="en-US" sz="1050" dirty="0">
                <a:solidFill>
                  <a:srgbClr val="255BE3"/>
                </a:solidFill>
              </a:rPr>
              <a:t>1 micro and 1 milli </a:t>
            </a:r>
            <a:r>
              <a:rPr lang="en-US" sz="1050" dirty="0"/>
              <a:t>is same as between </a:t>
            </a:r>
            <a:r>
              <a:rPr lang="en-US" sz="1050" dirty="0">
                <a:solidFill>
                  <a:srgbClr val="255BE3"/>
                </a:solidFill>
              </a:rPr>
              <a:t>1 second and 15 minutes</a:t>
            </a:r>
            <a:r>
              <a:rPr lang="en-US" sz="1100" dirty="0">
                <a:solidFill>
                  <a:srgbClr val="255BE3"/>
                </a:solidFill>
              </a:rPr>
              <a:t>!</a:t>
            </a:r>
          </a:p>
          <a:p>
            <a:pPr>
              <a:spcBef>
                <a:spcPts val="500"/>
              </a:spcBef>
              <a:spcAft>
                <a:spcPts val="500"/>
              </a:spcAft>
            </a:pPr>
            <a:endParaRPr lang="en-US" sz="1100" b="1" dirty="0">
              <a:solidFill>
                <a:srgbClr val="255BE3"/>
              </a:solidFill>
            </a:endParaRPr>
          </a:p>
          <a:p>
            <a:pPr algn="l">
              <a:spcBef>
                <a:spcPts val="500"/>
              </a:spcBef>
              <a:spcAft>
                <a:spcPts val="500"/>
              </a:spcAft>
            </a:pPr>
            <a:endParaRPr lang="en-US" sz="1100" b="1" dirty="0">
              <a:solidFill>
                <a:srgbClr val="00AF68"/>
              </a:solidFill>
            </a:endParaRPr>
          </a:p>
          <a:p>
            <a:pPr marL="171450" indent="-171450" algn="l">
              <a:spcBef>
                <a:spcPts val="500"/>
              </a:spcBef>
              <a:spcAft>
                <a:spcPts val="500"/>
              </a:spcAft>
              <a:buFont typeface="Arial" panose="020B0604020202020204" pitchFamily="34" charset="0"/>
              <a:buChar char="•"/>
            </a:pPr>
            <a:endParaRPr lang="en-US" sz="1100" b="1" dirty="0">
              <a:solidFill>
                <a:srgbClr val="00AF68"/>
              </a:solidFill>
            </a:endParaRPr>
          </a:p>
        </p:txBody>
      </p:sp>
      <p:sp>
        <p:nvSpPr>
          <p:cNvPr id="8" name="Rectangle 7">
            <a:extLst>
              <a:ext uri="{FF2B5EF4-FFF2-40B4-BE49-F238E27FC236}">
                <a16:creationId xmlns:a16="http://schemas.microsoft.com/office/drawing/2014/main" id="{3DF5EA91-16F5-5553-1638-1C8480740A3C}"/>
              </a:ext>
            </a:extLst>
          </p:cNvPr>
          <p:cNvSpPr/>
          <p:nvPr/>
        </p:nvSpPr>
        <p:spPr>
          <a:xfrm>
            <a:off x="4945082" y="1406838"/>
            <a:ext cx="3770243" cy="2757536"/>
          </a:xfrm>
          <a:prstGeom prst="rect">
            <a:avLst/>
          </a:prstGeom>
          <a:solidFill>
            <a:srgbClr val="F0F8FE"/>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endParaRPr lang="en-US" sz="1200" dirty="0"/>
          </a:p>
        </p:txBody>
      </p:sp>
      <p:sp>
        <p:nvSpPr>
          <p:cNvPr id="12" name="TextBox 11">
            <a:extLst>
              <a:ext uri="{FF2B5EF4-FFF2-40B4-BE49-F238E27FC236}">
                <a16:creationId xmlns:a16="http://schemas.microsoft.com/office/drawing/2014/main" id="{91D9759A-AE14-1C6B-E802-7A96FCAC437F}"/>
              </a:ext>
            </a:extLst>
          </p:cNvPr>
          <p:cNvSpPr txBox="1"/>
          <p:nvPr/>
        </p:nvSpPr>
        <p:spPr>
          <a:xfrm>
            <a:off x="5065545" y="1463859"/>
            <a:ext cx="3554959" cy="2618520"/>
          </a:xfrm>
          <a:prstGeom prst="rect">
            <a:avLst/>
          </a:prstGeom>
          <a:noFill/>
        </p:spPr>
        <p:txBody>
          <a:bodyPr wrap="square" lIns="0" tIns="0" rIns="0" bIns="0" rtlCol="0">
            <a:noAutofit/>
          </a:bodyPr>
          <a:lstStyle/>
          <a:p>
            <a:pPr algn="l">
              <a:spcBef>
                <a:spcPts val="500"/>
              </a:spcBef>
              <a:spcAft>
                <a:spcPts val="500"/>
              </a:spcAft>
            </a:pPr>
            <a:r>
              <a:rPr lang="en-US" sz="1600" b="1" dirty="0">
                <a:solidFill>
                  <a:srgbClr val="255BE3"/>
                </a:solidFill>
              </a:rPr>
              <a:t>Internalization</a:t>
            </a:r>
            <a:r>
              <a:rPr lang="en-US" sz="1400" b="1" dirty="0">
                <a:solidFill>
                  <a:srgbClr val="255BE3"/>
                </a:solidFill>
              </a:rPr>
              <a:t> </a:t>
            </a:r>
          </a:p>
          <a:p>
            <a:pPr marL="171450" indent="-171450">
              <a:spcBef>
                <a:spcPts val="500"/>
              </a:spcBef>
              <a:spcAft>
                <a:spcPts val="500"/>
              </a:spcAft>
              <a:buFont typeface="Wingdings" panose="05000000000000000000" pitchFamily="2" charset="2"/>
              <a:buChar char="§"/>
            </a:pPr>
            <a:r>
              <a:rPr lang="en-US" sz="1000" dirty="0"/>
              <a:t>For a 10bps EIC order, assuming 40% internalization, we expect savings – </a:t>
            </a:r>
            <a:r>
              <a:rPr lang="en-US" sz="1000" dirty="0">
                <a:solidFill>
                  <a:schemeClr val="accent1"/>
                </a:solidFill>
              </a:rPr>
              <a:t>1.8bps average and 1.7bps median</a:t>
            </a:r>
          </a:p>
          <a:p>
            <a:pPr marL="171450" indent="-171450">
              <a:spcBef>
                <a:spcPts val="500"/>
              </a:spcBef>
              <a:spcAft>
                <a:spcPts val="500"/>
              </a:spcAft>
              <a:buFont typeface="Wingdings" panose="05000000000000000000" pitchFamily="2" charset="2"/>
              <a:buChar char="§"/>
            </a:pPr>
            <a:r>
              <a:rPr lang="en-US" sz="1000" dirty="0">
                <a:solidFill>
                  <a:schemeClr val="accent1"/>
                </a:solidFill>
              </a:rPr>
              <a:t>For many wheels, the performance delta to Top is &lt; 1bps</a:t>
            </a:r>
          </a:p>
          <a:p>
            <a:pPr marL="630204" lvl="2">
              <a:spcBef>
                <a:spcPts val="300"/>
              </a:spcBef>
              <a:spcAft>
                <a:spcPts val="300"/>
              </a:spcAft>
            </a:pPr>
            <a:endParaRPr lang="en-US" sz="1000" dirty="0">
              <a:solidFill>
                <a:schemeClr val="accent1"/>
              </a:solidFill>
            </a:endParaRPr>
          </a:p>
          <a:p>
            <a:pPr algn="l">
              <a:spcBef>
                <a:spcPts val="500"/>
              </a:spcBef>
              <a:spcAft>
                <a:spcPts val="500"/>
              </a:spcAft>
            </a:pPr>
            <a:endParaRPr lang="en-US" sz="1100" b="1" dirty="0">
              <a:solidFill>
                <a:srgbClr val="00AF68"/>
              </a:solidFill>
            </a:endParaRPr>
          </a:p>
          <a:p>
            <a:pPr marL="171450" indent="-171450" algn="l">
              <a:spcBef>
                <a:spcPts val="500"/>
              </a:spcBef>
              <a:spcAft>
                <a:spcPts val="500"/>
              </a:spcAft>
              <a:buFont typeface="Arial" panose="020B0604020202020204" pitchFamily="34" charset="0"/>
              <a:buChar char="•"/>
            </a:pPr>
            <a:endParaRPr lang="en-US" sz="1100" b="1" dirty="0">
              <a:solidFill>
                <a:srgbClr val="00AF68"/>
              </a:solidFill>
            </a:endParaRPr>
          </a:p>
        </p:txBody>
      </p:sp>
      <p:pic>
        <p:nvPicPr>
          <p:cNvPr id="14" name="Picture 3">
            <a:extLst>
              <a:ext uri="{FF2B5EF4-FFF2-40B4-BE49-F238E27FC236}">
                <a16:creationId xmlns:a16="http://schemas.microsoft.com/office/drawing/2014/main" id="{F071429C-2420-DB49-128F-DA4BC2B1A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350" y="2568742"/>
            <a:ext cx="2342571" cy="146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89EC701F-28A5-515D-EF19-B1F3372E7094}"/>
              </a:ext>
            </a:extLst>
          </p:cNvPr>
          <p:cNvPicPr>
            <a:picLocks noChangeAspect="1"/>
          </p:cNvPicPr>
          <p:nvPr/>
        </p:nvPicPr>
        <p:blipFill>
          <a:blip r:embed="rId5"/>
          <a:stretch>
            <a:fillRect/>
          </a:stretch>
        </p:blipFill>
        <p:spPr>
          <a:xfrm>
            <a:off x="5124299" y="2568741"/>
            <a:ext cx="944128" cy="1467853"/>
          </a:xfrm>
          <a:prstGeom prst="rect">
            <a:avLst/>
          </a:prstGeom>
        </p:spPr>
      </p:pic>
    </p:spTree>
    <p:custDataLst>
      <p:tags r:id="rId1"/>
    </p:custDataLst>
    <p:extLst>
      <p:ext uri="{BB962C8B-B14F-4D97-AF65-F5344CB8AC3E}">
        <p14:creationId xmlns:p14="http://schemas.microsoft.com/office/powerpoint/2010/main" val="13618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00615-F10B-53EE-8BC0-D9BDCEE9F0B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91D6BC6-C776-7C89-FBDF-55F1B6960217}"/>
              </a:ext>
            </a:extLst>
          </p:cNvPr>
          <p:cNvSpPr/>
          <p:nvPr/>
        </p:nvSpPr>
        <p:spPr>
          <a:xfrm>
            <a:off x="434640" y="906377"/>
            <a:ext cx="8352293" cy="5275385"/>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a:p>
        </p:txBody>
      </p:sp>
      <p:sp>
        <p:nvSpPr>
          <p:cNvPr id="5" name="Slide Number Placeholder 4">
            <a:extLst>
              <a:ext uri="{FF2B5EF4-FFF2-40B4-BE49-F238E27FC236}">
                <a16:creationId xmlns:a16="http://schemas.microsoft.com/office/drawing/2014/main" id="{4AB2CC85-2BE8-B56C-0F68-235E3651DAD9}"/>
              </a:ext>
            </a:extLst>
          </p:cNvPr>
          <p:cNvSpPr>
            <a:spLocks noGrp="1"/>
          </p:cNvSpPr>
          <p:nvPr>
            <p:ph type="sldNum" sz="quarter" idx="12"/>
          </p:nvPr>
        </p:nvSpPr>
        <p:spPr/>
        <p:txBody>
          <a:bodyPr/>
          <a:lstStyle/>
          <a:p>
            <a:fld id="{332C3882-8AEC-4285-98B7-7208BE65C19E}" type="slidenum">
              <a:rPr lang="en-AU" smtClean="0"/>
              <a:t>5</a:t>
            </a:fld>
            <a:endParaRPr lang="en-AU"/>
          </a:p>
        </p:txBody>
      </p:sp>
      <p:grpSp>
        <p:nvGrpSpPr>
          <p:cNvPr id="75" name="Group 74">
            <a:extLst>
              <a:ext uri="{FF2B5EF4-FFF2-40B4-BE49-F238E27FC236}">
                <a16:creationId xmlns:a16="http://schemas.microsoft.com/office/drawing/2014/main" id="{76106660-C924-A40A-5A98-2825FE59E5E5}"/>
              </a:ext>
            </a:extLst>
          </p:cNvPr>
          <p:cNvGrpSpPr/>
          <p:nvPr/>
        </p:nvGrpSpPr>
        <p:grpSpPr>
          <a:xfrm>
            <a:off x="544223" y="1192023"/>
            <a:ext cx="3610995" cy="2057929"/>
            <a:chOff x="744175" y="1387843"/>
            <a:chExt cx="3484508" cy="2096441"/>
          </a:xfrm>
        </p:grpSpPr>
        <p:grpSp>
          <p:nvGrpSpPr>
            <p:cNvPr id="19" name="Group 18">
              <a:extLst>
                <a:ext uri="{FF2B5EF4-FFF2-40B4-BE49-F238E27FC236}">
                  <a16:creationId xmlns:a16="http://schemas.microsoft.com/office/drawing/2014/main" id="{C3BDBBAA-A6B0-DE09-7476-D1A84A840CF0}"/>
                </a:ext>
              </a:extLst>
            </p:cNvPr>
            <p:cNvGrpSpPr/>
            <p:nvPr/>
          </p:nvGrpSpPr>
          <p:grpSpPr>
            <a:xfrm>
              <a:off x="744175" y="1387843"/>
              <a:ext cx="3484508" cy="1968202"/>
              <a:chOff x="698057" y="1605222"/>
              <a:chExt cx="6699115" cy="3519395"/>
            </a:xfrm>
          </p:grpSpPr>
          <p:cxnSp>
            <p:nvCxnSpPr>
              <p:cNvPr id="6" name="Straight Arrow Connector 5">
                <a:extLst>
                  <a:ext uri="{FF2B5EF4-FFF2-40B4-BE49-F238E27FC236}">
                    <a16:creationId xmlns:a16="http://schemas.microsoft.com/office/drawing/2014/main" id="{39108D9F-5EEE-70CC-3360-261F24C1113C}"/>
                  </a:ext>
                </a:extLst>
              </p:cNvPr>
              <p:cNvCxnSpPr>
                <a:cxnSpLocks/>
              </p:cNvCxnSpPr>
              <p:nvPr/>
            </p:nvCxnSpPr>
            <p:spPr bwMode="auto">
              <a:xfrm flipH="1" flipV="1">
                <a:off x="1349000" y="1605222"/>
                <a:ext cx="3599" cy="333594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479DE1D3-EC65-D64B-532E-5DFDAA1675BB}"/>
                  </a:ext>
                </a:extLst>
              </p:cNvPr>
              <p:cNvCxnSpPr>
                <a:cxnSpLocks/>
              </p:cNvCxnSpPr>
              <p:nvPr/>
            </p:nvCxnSpPr>
            <p:spPr bwMode="auto">
              <a:xfrm>
                <a:off x="698057" y="4951535"/>
                <a:ext cx="648719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8" name="Freeform: Shape 7">
                <a:extLst>
                  <a:ext uri="{FF2B5EF4-FFF2-40B4-BE49-F238E27FC236}">
                    <a16:creationId xmlns:a16="http://schemas.microsoft.com/office/drawing/2014/main" id="{603D8BD5-8F2A-CCDA-F55F-7EA29F9FA4CC}"/>
                  </a:ext>
                </a:extLst>
              </p:cNvPr>
              <p:cNvSpPr/>
              <p:nvPr/>
            </p:nvSpPr>
            <p:spPr bwMode="gray">
              <a:xfrm>
                <a:off x="1368000" y="2188800"/>
                <a:ext cx="4521600" cy="2743200"/>
              </a:xfrm>
              <a:custGeom>
                <a:avLst/>
                <a:gdLst>
                  <a:gd name="connsiteX0" fmla="*/ 0 w 4521600"/>
                  <a:gd name="connsiteY0" fmla="*/ 2743200 h 2743200"/>
                  <a:gd name="connsiteX1" fmla="*/ 4521600 w 4521600"/>
                  <a:gd name="connsiteY1" fmla="*/ 0 h 2743200"/>
                </a:gdLst>
                <a:ahLst/>
                <a:cxnLst>
                  <a:cxn ang="0">
                    <a:pos x="connsiteX0" y="connsiteY0"/>
                  </a:cxn>
                  <a:cxn ang="0">
                    <a:pos x="connsiteX1" y="connsiteY1"/>
                  </a:cxn>
                </a:cxnLst>
                <a:rect l="l" t="t" r="r" b="b"/>
                <a:pathLst>
                  <a:path w="4521600" h="2743200">
                    <a:moveTo>
                      <a:pt x="0" y="2743200"/>
                    </a:moveTo>
                    <a:cubicBezTo>
                      <a:pt x="1723200" y="1620000"/>
                      <a:pt x="3446400" y="496800"/>
                      <a:pt x="4521600" y="0"/>
                    </a:cubicBezTo>
                  </a:path>
                </a:pathLst>
              </a:custGeom>
              <a:noFill/>
              <a:ln w="9525">
                <a:noFill/>
                <a:miter lim="800000"/>
                <a:headEnd/>
                <a:tailEnd/>
              </a:ln>
            </p:spPr>
            <p:txBody>
              <a:bodyPr rtlCol="0" anchor="ctr"/>
              <a:lstStyle/>
              <a:p>
                <a:pPr algn="ctr"/>
                <a:endParaRPr lang="en-US"/>
              </a:p>
            </p:txBody>
          </p:sp>
          <p:sp>
            <p:nvSpPr>
              <p:cNvPr id="9" name="Freeform: Shape 8">
                <a:extLst>
                  <a:ext uri="{FF2B5EF4-FFF2-40B4-BE49-F238E27FC236}">
                    <a16:creationId xmlns:a16="http://schemas.microsoft.com/office/drawing/2014/main" id="{C2459599-F366-D507-442E-A1FAB6F65DD8}"/>
                  </a:ext>
                </a:extLst>
              </p:cNvPr>
              <p:cNvSpPr/>
              <p:nvPr/>
            </p:nvSpPr>
            <p:spPr bwMode="gray">
              <a:xfrm>
                <a:off x="1349000" y="2104073"/>
                <a:ext cx="5044600" cy="2845880"/>
              </a:xfrm>
              <a:custGeom>
                <a:avLst/>
                <a:gdLst>
                  <a:gd name="connsiteX0" fmla="*/ 0 w 5018400"/>
                  <a:gd name="connsiteY0" fmla="*/ 2916000 h 2916000"/>
                  <a:gd name="connsiteX1" fmla="*/ 1303200 w 5018400"/>
                  <a:gd name="connsiteY1" fmla="*/ 1368000 h 2916000"/>
                  <a:gd name="connsiteX2" fmla="*/ 3621600 w 5018400"/>
                  <a:gd name="connsiteY2" fmla="*/ 1368000 h 2916000"/>
                  <a:gd name="connsiteX3" fmla="*/ 5018400 w 5018400"/>
                  <a:gd name="connsiteY3" fmla="*/ 0 h 2916000"/>
                  <a:gd name="connsiteX0" fmla="*/ 0 w 5018400"/>
                  <a:gd name="connsiteY0" fmla="*/ 2916000 h 2916000"/>
                  <a:gd name="connsiteX1" fmla="*/ 1303200 w 5018400"/>
                  <a:gd name="connsiteY1" fmla="*/ 1368000 h 2916000"/>
                  <a:gd name="connsiteX2" fmla="*/ 3621600 w 5018400"/>
                  <a:gd name="connsiteY2" fmla="*/ 983366 h 2916000"/>
                  <a:gd name="connsiteX3" fmla="*/ 5018400 w 5018400"/>
                  <a:gd name="connsiteY3" fmla="*/ 0 h 2916000"/>
                  <a:gd name="connsiteX0" fmla="*/ 0 w 5018400"/>
                  <a:gd name="connsiteY0" fmla="*/ 2916000 h 2916000"/>
                  <a:gd name="connsiteX1" fmla="*/ 1368000 w 5018400"/>
                  <a:gd name="connsiteY1" fmla="*/ 1493594 h 2916000"/>
                  <a:gd name="connsiteX2" fmla="*/ 3621600 w 5018400"/>
                  <a:gd name="connsiteY2" fmla="*/ 983366 h 2916000"/>
                  <a:gd name="connsiteX3" fmla="*/ 5018400 w 5018400"/>
                  <a:gd name="connsiteY3" fmla="*/ 0 h 2916000"/>
                  <a:gd name="connsiteX0" fmla="*/ 0 w 5241600"/>
                  <a:gd name="connsiteY0" fmla="*/ 3316333 h 3316333"/>
                  <a:gd name="connsiteX1" fmla="*/ 1368000 w 5241600"/>
                  <a:gd name="connsiteY1" fmla="*/ 1893927 h 3316333"/>
                  <a:gd name="connsiteX2" fmla="*/ 3621600 w 5241600"/>
                  <a:gd name="connsiteY2" fmla="*/ 1383699 h 3316333"/>
                  <a:gd name="connsiteX3" fmla="*/ 5241600 w 5241600"/>
                  <a:gd name="connsiteY3" fmla="*/ 0 h 3316333"/>
                  <a:gd name="connsiteX0" fmla="*/ 0 w 5025600"/>
                  <a:gd name="connsiteY0" fmla="*/ 3104392 h 3104392"/>
                  <a:gd name="connsiteX1" fmla="*/ 1368000 w 5025600"/>
                  <a:gd name="connsiteY1" fmla="*/ 1681986 h 3104392"/>
                  <a:gd name="connsiteX2" fmla="*/ 3621600 w 5025600"/>
                  <a:gd name="connsiteY2" fmla="*/ 1171758 h 3104392"/>
                  <a:gd name="connsiteX3" fmla="*/ 5025600 w 5025600"/>
                  <a:gd name="connsiteY3" fmla="*/ 0 h 3104392"/>
                </a:gdLst>
                <a:ahLst/>
                <a:cxnLst>
                  <a:cxn ang="0">
                    <a:pos x="connsiteX0" y="connsiteY0"/>
                  </a:cxn>
                  <a:cxn ang="0">
                    <a:pos x="connsiteX1" y="connsiteY1"/>
                  </a:cxn>
                  <a:cxn ang="0">
                    <a:pos x="connsiteX2" y="connsiteY2"/>
                  </a:cxn>
                  <a:cxn ang="0">
                    <a:pos x="connsiteX3" y="connsiteY3"/>
                  </a:cxn>
                </a:cxnLst>
                <a:rect l="l" t="t" r="r" b="b"/>
                <a:pathLst>
                  <a:path w="5025600" h="3104392">
                    <a:moveTo>
                      <a:pt x="0" y="3104392"/>
                    </a:moveTo>
                    <a:cubicBezTo>
                      <a:pt x="349800" y="2459392"/>
                      <a:pt x="764400" y="2004092"/>
                      <a:pt x="1368000" y="1681986"/>
                    </a:cubicBezTo>
                    <a:cubicBezTo>
                      <a:pt x="1971600" y="1359880"/>
                      <a:pt x="3002400" y="1399758"/>
                      <a:pt x="3621600" y="1171758"/>
                    </a:cubicBezTo>
                    <a:cubicBezTo>
                      <a:pt x="4240800" y="943758"/>
                      <a:pt x="4636800" y="570000"/>
                      <a:pt x="5025600" y="0"/>
                    </a:cubicBezTo>
                  </a:path>
                </a:pathLst>
              </a:custGeom>
              <a:ln>
                <a:headEnd/>
                <a:tailEn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7F8F7B8-94EF-DD86-5AA2-ECB227F64E19}"/>
                  </a:ext>
                </a:extLst>
              </p:cNvPr>
              <p:cNvCxnSpPr/>
              <p:nvPr/>
            </p:nvCxnSpPr>
            <p:spPr bwMode="auto">
              <a:xfrm flipH="1">
                <a:off x="1368000" y="2104073"/>
                <a:ext cx="502559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FF3E6E42-FBF3-0B8F-E04B-0F1DF1F02B33}"/>
                  </a:ext>
                </a:extLst>
              </p:cNvPr>
              <p:cNvCxnSpPr>
                <a:cxnSpLocks/>
              </p:cNvCxnSpPr>
              <p:nvPr/>
            </p:nvCxnSpPr>
            <p:spPr bwMode="auto">
              <a:xfrm flipV="1">
                <a:off x="6393599" y="2104072"/>
                <a:ext cx="0" cy="28474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11B3A808-5336-E780-E414-0AEF8E70C625}"/>
                  </a:ext>
                </a:extLst>
              </p:cNvPr>
              <p:cNvSpPr txBox="1"/>
              <p:nvPr/>
            </p:nvSpPr>
            <p:spPr>
              <a:xfrm>
                <a:off x="845002" y="1883975"/>
                <a:ext cx="288032" cy="385241"/>
              </a:xfrm>
              <a:prstGeom prst="rect">
                <a:avLst/>
              </a:prstGeom>
              <a:noFill/>
            </p:spPr>
            <p:txBody>
              <a:bodyPr wrap="square" rtlCol="0">
                <a:spAutoFit/>
              </a:bodyPr>
              <a:lstStyle/>
              <a:p>
                <a:r>
                  <a:rPr lang="en-US" sz="800" baseline="0">
                    <a:ea typeface="+mj-ea"/>
                  </a:rPr>
                  <a:t>Q</a:t>
                </a:r>
                <a:endParaRPr lang="en-US" sz="1050" baseline="0">
                  <a:ea typeface="+mj-ea"/>
                </a:endParaRPr>
              </a:p>
            </p:txBody>
          </p:sp>
          <p:sp>
            <p:nvSpPr>
              <p:cNvPr id="13" name="TextBox 12">
                <a:extLst>
                  <a:ext uri="{FF2B5EF4-FFF2-40B4-BE49-F238E27FC236}">
                    <a16:creationId xmlns:a16="http://schemas.microsoft.com/office/drawing/2014/main" id="{9434C76C-33FC-BB08-4534-8DBE34AD39EC}"/>
                  </a:ext>
                </a:extLst>
              </p:cNvPr>
              <p:cNvSpPr txBox="1"/>
              <p:nvPr/>
            </p:nvSpPr>
            <p:spPr>
              <a:xfrm>
                <a:off x="7109141" y="4739376"/>
                <a:ext cx="288031" cy="385241"/>
              </a:xfrm>
              <a:prstGeom prst="rect">
                <a:avLst/>
              </a:prstGeom>
              <a:noFill/>
            </p:spPr>
            <p:txBody>
              <a:bodyPr wrap="square" rtlCol="0">
                <a:spAutoFit/>
              </a:bodyPr>
              <a:lstStyle/>
              <a:p>
                <a:r>
                  <a:rPr lang="en-US" sz="800" baseline="0">
                    <a:ea typeface="+mj-ea"/>
                  </a:rPr>
                  <a:t>t</a:t>
                </a:r>
                <a:endParaRPr lang="en-US" sz="1050" baseline="0">
                  <a:ea typeface="+mj-ea"/>
                </a:endParaRPr>
              </a:p>
            </p:txBody>
          </p:sp>
          <p:sp>
            <p:nvSpPr>
              <p:cNvPr id="14" name="Freeform: Shape 13">
                <a:extLst>
                  <a:ext uri="{FF2B5EF4-FFF2-40B4-BE49-F238E27FC236}">
                    <a16:creationId xmlns:a16="http://schemas.microsoft.com/office/drawing/2014/main" id="{0DD16A8F-A249-6497-CB71-07E07BABC854}"/>
                  </a:ext>
                </a:extLst>
              </p:cNvPr>
              <p:cNvSpPr/>
              <p:nvPr/>
            </p:nvSpPr>
            <p:spPr bwMode="gray">
              <a:xfrm>
                <a:off x="1365504" y="2097024"/>
                <a:ext cx="5029200" cy="2852928"/>
              </a:xfrm>
              <a:custGeom>
                <a:avLst/>
                <a:gdLst>
                  <a:gd name="connsiteX0" fmla="*/ 0 w 5029200"/>
                  <a:gd name="connsiteY0" fmla="*/ 2852928 h 2852928"/>
                  <a:gd name="connsiteX1" fmla="*/ 3614928 w 5029200"/>
                  <a:gd name="connsiteY1" fmla="*/ 1834896 h 2852928"/>
                  <a:gd name="connsiteX2" fmla="*/ 5029200 w 5029200"/>
                  <a:gd name="connsiteY2" fmla="*/ 0 h 2852928"/>
                  <a:gd name="connsiteX3" fmla="*/ 5029200 w 5029200"/>
                  <a:gd name="connsiteY3" fmla="*/ 0 h 2852928"/>
                </a:gdLst>
                <a:ahLst/>
                <a:cxnLst>
                  <a:cxn ang="0">
                    <a:pos x="connsiteX0" y="connsiteY0"/>
                  </a:cxn>
                  <a:cxn ang="0">
                    <a:pos x="connsiteX1" y="connsiteY1"/>
                  </a:cxn>
                  <a:cxn ang="0">
                    <a:pos x="connsiteX2" y="connsiteY2"/>
                  </a:cxn>
                  <a:cxn ang="0">
                    <a:pos x="connsiteX3" y="connsiteY3"/>
                  </a:cxn>
                </a:cxnLst>
                <a:rect l="l" t="t" r="r" b="b"/>
                <a:pathLst>
                  <a:path w="5029200" h="2852928">
                    <a:moveTo>
                      <a:pt x="0" y="2852928"/>
                    </a:moveTo>
                    <a:cubicBezTo>
                      <a:pt x="1388364" y="2581656"/>
                      <a:pt x="2776728" y="2310384"/>
                      <a:pt x="3614928" y="1834896"/>
                    </a:cubicBezTo>
                    <a:cubicBezTo>
                      <a:pt x="4453128" y="1359408"/>
                      <a:pt x="5029200" y="0"/>
                      <a:pt x="5029200" y="0"/>
                    </a:cubicBezTo>
                    <a:lnTo>
                      <a:pt x="5029200" y="0"/>
                    </a:lnTo>
                  </a:path>
                </a:pathLst>
              </a:custGeom>
              <a:ln>
                <a:headEnd/>
                <a:tailEn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F1E27E99-6854-60FD-4A6D-BEB18726747F}"/>
                  </a:ext>
                </a:extLst>
              </p:cNvPr>
              <p:cNvSpPr/>
              <p:nvPr/>
            </p:nvSpPr>
            <p:spPr bwMode="gray">
              <a:xfrm>
                <a:off x="1350104" y="2103120"/>
                <a:ext cx="5044599" cy="2854512"/>
              </a:xfrm>
              <a:custGeom>
                <a:avLst/>
                <a:gdLst>
                  <a:gd name="connsiteX0" fmla="*/ 0 w 5053584"/>
                  <a:gd name="connsiteY0" fmla="*/ 2828544 h 2828544"/>
                  <a:gd name="connsiteX1" fmla="*/ 914400 w 5053584"/>
                  <a:gd name="connsiteY1" fmla="*/ 1274064 h 2828544"/>
                  <a:gd name="connsiteX2" fmla="*/ 3907536 w 5053584"/>
                  <a:gd name="connsiteY2" fmla="*/ 768096 h 2828544"/>
                  <a:gd name="connsiteX3" fmla="*/ 5053584 w 5053584"/>
                  <a:gd name="connsiteY3" fmla="*/ 0 h 2828544"/>
                </a:gdLst>
                <a:ahLst/>
                <a:cxnLst>
                  <a:cxn ang="0">
                    <a:pos x="connsiteX0" y="connsiteY0"/>
                  </a:cxn>
                  <a:cxn ang="0">
                    <a:pos x="connsiteX1" y="connsiteY1"/>
                  </a:cxn>
                  <a:cxn ang="0">
                    <a:pos x="connsiteX2" y="connsiteY2"/>
                  </a:cxn>
                  <a:cxn ang="0">
                    <a:pos x="connsiteX3" y="connsiteY3"/>
                  </a:cxn>
                </a:cxnLst>
                <a:rect l="l" t="t" r="r" b="b"/>
                <a:pathLst>
                  <a:path w="5053584" h="2828544">
                    <a:moveTo>
                      <a:pt x="0" y="2828544"/>
                    </a:moveTo>
                    <a:cubicBezTo>
                      <a:pt x="131572" y="2223008"/>
                      <a:pt x="263144" y="1617472"/>
                      <a:pt x="914400" y="1274064"/>
                    </a:cubicBezTo>
                    <a:cubicBezTo>
                      <a:pt x="1565656" y="930656"/>
                      <a:pt x="3217672" y="980440"/>
                      <a:pt x="3907536" y="768096"/>
                    </a:cubicBezTo>
                    <a:cubicBezTo>
                      <a:pt x="4597400" y="555752"/>
                      <a:pt x="4825492" y="277876"/>
                      <a:pt x="5053584" y="0"/>
                    </a:cubicBezTo>
                  </a:path>
                </a:pathLst>
              </a:custGeom>
              <a:ln>
                <a:headEnd/>
                <a:tailEn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sp>
          <p:nvSpPr>
            <p:cNvPr id="70" name="TextBox 69">
              <a:extLst>
                <a:ext uri="{FF2B5EF4-FFF2-40B4-BE49-F238E27FC236}">
                  <a16:creationId xmlns:a16="http://schemas.microsoft.com/office/drawing/2014/main" id="{119144D7-6346-9E33-0F8C-E70C6AB8098C}"/>
                </a:ext>
              </a:extLst>
            </p:cNvPr>
            <p:cNvSpPr txBox="1"/>
            <p:nvPr/>
          </p:nvSpPr>
          <p:spPr>
            <a:xfrm>
              <a:off x="3462597" y="3248325"/>
              <a:ext cx="745669" cy="230832"/>
            </a:xfrm>
            <a:prstGeom prst="rect">
              <a:avLst/>
            </a:prstGeom>
            <a:noFill/>
          </p:spPr>
          <p:txBody>
            <a:bodyPr wrap="square" rtlCol="0">
              <a:spAutoFit/>
            </a:bodyPr>
            <a:lstStyle/>
            <a:p>
              <a:r>
                <a:rPr lang="en-US" sz="900" i="1" err="1">
                  <a:ea typeface="+mj-ea"/>
                </a:rPr>
                <a:t>t_end</a:t>
              </a:r>
              <a:endParaRPr lang="en-US" sz="1100" i="1" baseline="0">
                <a:ea typeface="+mj-ea"/>
              </a:endParaRPr>
            </a:p>
          </p:txBody>
        </p:sp>
        <p:sp>
          <p:nvSpPr>
            <p:cNvPr id="72" name="TextBox 71">
              <a:extLst>
                <a:ext uri="{FF2B5EF4-FFF2-40B4-BE49-F238E27FC236}">
                  <a16:creationId xmlns:a16="http://schemas.microsoft.com/office/drawing/2014/main" id="{1E46A240-6C6C-C235-A4EA-85C4E11E7DA3}"/>
                </a:ext>
              </a:extLst>
            </p:cNvPr>
            <p:cNvSpPr txBox="1"/>
            <p:nvPr/>
          </p:nvSpPr>
          <p:spPr>
            <a:xfrm>
              <a:off x="854707" y="3253452"/>
              <a:ext cx="745669" cy="230832"/>
            </a:xfrm>
            <a:prstGeom prst="rect">
              <a:avLst/>
            </a:prstGeom>
            <a:noFill/>
          </p:spPr>
          <p:txBody>
            <a:bodyPr wrap="square" rtlCol="0">
              <a:spAutoFit/>
            </a:bodyPr>
            <a:lstStyle/>
            <a:p>
              <a:r>
                <a:rPr lang="en-US" sz="900" i="1" err="1">
                  <a:ea typeface="+mj-ea"/>
                </a:rPr>
                <a:t>t_start</a:t>
              </a:r>
              <a:endParaRPr lang="en-US" sz="1100" i="1" baseline="0">
                <a:ea typeface="+mj-ea"/>
              </a:endParaRPr>
            </a:p>
          </p:txBody>
        </p:sp>
      </p:grpSp>
      <p:grpSp>
        <p:nvGrpSpPr>
          <p:cNvPr id="30" name="Group 29">
            <a:extLst>
              <a:ext uri="{FF2B5EF4-FFF2-40B4-BE49-F238E27FC236}">
                <a16:creationId xmlns:a16="http://schemas.microsoft.com/office/drawing/2014/main" id="{A901A8A7-9892-3F47-E40F-C652AD4FF7A0}"/>
              </a:ext>
            </a:extLst>
          </p:cNvPr>
          <p:cNvGrpSpPr/>
          <p:nvPr/>
        </p:nvGrpSpPr>
        <p:grpSpPr>
          <a:xfrm>
            <a:off x="4327025" y="1341103"/>
            <a:ext cx="4167169" cy="1998996"/>
            <a:chOff x="4323715" y="1249929"/>
            <a:chExt cx="4167169" cy="1998996"/>
          </a:xfrm>
        </p:grpSpPr>
        <p:sp>
          <p:nvSpPr>
            <p:cNvPr id="4" name="Rectangle 3">
              <a:extLst>
                <a:ext uri="{FF2B5EF4-FFF2-40B4-BE49-F238E27FC236}">
                  <a16:creationId xmlns:a16="http://schemas.microsoft.com/office/drawing/2014/main" id="{00EE7B1D-443F-8A30-38C2-9A180E494D43}"/>
                </a:ext>
              </a:extLst>
            </p:cNvPr>
            <p:cNvSpPr/>
            <p:nvPr/>
          </p:nvSpPr>
          <p:spPr>
            <a:xfrm>
              <a:off x="4477857" y="1249929"/>
              <a:ext cx="4013027" cy="19989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1000"/>
            </a:p>
          </p:txBody>
        </p:sp>
        <p:sp>
          <p:nvSpPr>
            <p:cNvPr id="65" name="TextBox 64">
              <a:extLst>
                <a:ext uri="{FF2B5EF4-FFF2-40B4-BE49-F238E27FC236}">
                  <a16:creationId xmlns:a16="http://schemas.microsoft.com/office/drawing/2014/main" id="{EAB8A8C8-18B2-28C9-BAFE-008EF5B506AA}"/>
                </a:ext>
              </a:extLst>
            </p:cNvPr>
            <p:cNvSpPr txBox="1"/>
            <p:nvPr/>
          </p:nvSpPr>
          <p:spPr>
            <a:xfrm>
              <a:off x="4632001" y="1310490"/>
              <a:ext cx="3844821" cy="1863518"/>
            </a:xfrm>
            <a:prstGeom prst="rect">
              <a:avLst/>
            </a:prstGeom>
            <a:noFill/>
          </p:spPr>
          <p:txBody>
            <a:bodyPr wrap="square" lIns="0" tIns="0" rIns="0" bIns="0" rtlCol="0">
              <a:noAutofit/>
            </a:bodyPr>
            <a:lstStyle/>
            <a:p>
              <a:pPr algn="l">
                <a:spcBef>
                  <a:spcPts val="200"/>
                </a:spcBef>
                <a:spcAft>
                  <a:spcPts val="200"/>
                </a:spcAft>
              </a:pPr>
              <a:r>
                <a:rPr lang="en-US" sz="1050" b="1"/>
                <a:t>Optimal Trajectory</a:t>
              </a:r>
            </a:p>
            <a:p>
              <a:pPr marL="171450" indent="-171450" algn="l">
                <a:spcBef>
                  <a:spcPts val="200"/>
                </a:spcBef>
                <a:spcAft>
                  <a:spcPts val="200"/>
                </a:spcAft>
                <a:buFont typeface="Arial" panose="020B0604020202020204" pitchFamily="34" charset="0"/>
                <a:buChar char="•"/>
              </a:pPr>
              <a:r>
                <a:rPr lang="en-US" sz="900"/>
                <a:t>Benchmark and State Dependent</a:t>
              </a:r>
            </a:p>
            <a:p>
              <a:pPr marL="171450" indent="-171450" algn="l">
                <a:spcBef>
                  <a:spcPts val="200"/>
                </a:spcBef>
                <a:spcAft>
                  <a:spcPts val="200"/>
                </a:spcAft>
                <a:buFont typeface="Arial" panose="020B0604020202020204" pitchFamily="34" charset="0"/>
                <a:buChar char="•"/>
              </a:pPr>
              <a:r>
                <a:rPr lang="en-US" sz="900"/>
                <a:t>Propagator Model both Arrival and Close in Production Globally</a:t>
              </a:r>
            </a:p>
            <a:p>
              <a:pPr marL="171450" indent="-171450">
                <a:spcBef>
                  <a:spcPts val="200"/>
                </a:spcBef>
                <a:spcAft>
                  <a:spcPts val="200"/>
                </a:spcAft>
                <a:buFont typeface="Arial" panose="020B0604020202020204" pitchFamily="34" charset="0"/>
                <a:buChar char="•"/>
              </a:pPr>
              <a:r>
                <a:rPr lang="en-US" sz="900"/>
                <a:t>Open/Continuous/Close Optimization</a:t>
              </a:r>
            </a:p>
            <a:p>
              <a:pPr marL="171450" indent="-171450" algn="l">
                <a:spcBef>
                  <a:spcPts val="200"/>
                </a:spcBef>
                <a:spcAft>
                  <a:spcPts val="200"/>
                </a:spcAft>
                <a:buFont typeface="Arial" panose="020B0604020202020204" pitchFamily="34" charset="0"/>
                <a:buChar char="•"/>
              </a:pPr>
              <a:r>
                <a:rPr lang="en-US" sz="900"/>
                <a:t>Real Time Signals and Events (e.g., Fair value Model, News/Sentiment)</a:t>
              </a:r>
            </a:p>
            <a:p>
              <a:pPr marL="171450" indent="-171450" algn="l">
                <a:spcBef>
                  <a:spcPts val="200"/>
                </a:spcBef>
                <a:spcAft>
                  <a:spcPts val="200"/>
                </a:spcAft>
                <a:buFont typeface="Arial" panose="020B0604020202020204" pitchFamily="34" charset="0"/>
                <a:buChar char="•"/>
              </a:pPr>
              <a:r>
                <a:rPr lang="en-US" sz="900"/>
                <a:t>Enhanced Analytics (e.g., New Volume and Volatility Curves)</a:t>
              </a:r>
            </a:p>
            <a:p>
              <a:pPr marL="171450" indent="-171450" algn="l">
                <a:spcBef>
                  <a:spcPts val="200"/>
                </a:spcBef>
                <a:spcAft>
                  <a:spcPts val="200"/>
                </a:spcAft>
                <a:buFont typeface="Arial" panose="020B0604020202020204" pitchFamily="34" charset="0"/>
                <a:buChar char="•"/>
              </a:pPr>
              <a:r>
                <a:rPr lang="en-US" sz="900"/>
                <a:t>Pounce and Sweep Logic </a:t>
              </a:r>
            </a:p>
            <a:p>
              <a:pPr marL="171450" indent="-171450" algn="l">
                <a:spcBef>
                  <a:spcPts val="200"/>
                </a:spcBef>
                <a:spcAft>
                  <a:spcPts val="200"/>
                </a:spcAft>
                <a:buFont typeface="Arial" panose="020B0604020202020204" pitchFamily="34" charset="0"/>
                <a:buChar char="•"/>
              </a:pPr>
              <a:r>
                <a:rPr lang="en-US" sz="900"/>
                <a:t>Dynamic Participation Rate and Aggression Controller</a:t>
              </a:r>
            </a:p>
            <a:p>
              <a:pPr marL="171450" indent="-171450" algn="l">
                <a:spcBef>
                  <a:spcPts val="200"/>
                </a:spcBef>
                <a:spcAft>
                  <a:spcPts val="200"/>
                </a:spcAft>
                <a:buFont typeface="Arial" panose="020B0604020202020204" pitchFamily="34" charset="0"/>
                <a:buChar char="•"/>
              </a:pPr>
              <a:r>
                <a:rPr lang="en-US" sz="900"/>
                <a:t>Step Ahead Allocation Logic - When and how much to Allocate at Dark and Conditional Venues? </a:t>
              </a:r>
            </a:p>
            <a:p>
              <a:pPr algn="l">
                <a:spcBef>
                  <a:spcPts val="500"/>
                </a:spcBef>
                <a:spcAft>
                  <a:spcPts val="500"/>
                </a:spcAft>
              </a:pPr>
              <a:endParaRPr lang="en-US" sz="1100"/>
            </a:p>
          </p:txBody>
        </p:sp>
        <p:sp>
          <p:nvSpPr>
            <p:cNvPr id="17" name="Rectangle 16">
              <a:extLst>
                <a:ext uri="{FF2B5EF4-FFF2-40B4-BE49-F238E27FC236}">
                  <a16:creationId xmlns:a16="http://schemas.microsoft.com/office/drawing/2014/main" id="{F573A514-0C0F-05D6-E956-5CEAAB04CAC2}"/>
                </a:ext>
              </a:extLst>
            </p:cNvPr>
            <p:cNvSpPr/>
            <p:nvPr/>
          </p:nvSpPr>
          <p:spPr>
            <a:xfrm>
              <a:off x="4323715" y="1249929"/>
              <a:ext cx="155251" cy="1998996"/>
            </a:xfrm>
            <a:prstGeom prst="rect">
              <a:avLst/>
            </a:prstGeom>
            <a:solidFill>
              <a:srgbClr val="255B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1000"/>
            </a:p>
          </p:txBody>
        </p:sp>
      </p:grpSp>
      <p:grpSp>
        <p:nvGrpSpPr>
          <p:cNvPr id="31" name="Group 30">
            <a:extLst>
              <a:ext uri="{FF2B5EF4-FFF2-40B4-BE49-F238E27FC236}">
                <a16:creationId xmlns:a16="http://schemas.microsoft.com/office/drawing/2014/main" id="{C00CEE4A-272C-AFA1-B248-DD4E404B8532}"/>
              </a:ext>
            </a:extLst>
          </p:cNvPr>
          <p:cNvGrpSpPr/>
          <p:nvPr/>
        </p:nvGrpSpPr>
        <p:grpSpPr>
          <a:xfrm>
            <a:off x="4327025" y="3972580"/>
            <a:ext cx="4308552" cy="1741826"/>
            <a:chOff x="4323715" y="1229665"/>
            <a:chExt cx="4166062" cy="1111703"/>
          </a:xfrm>
        </p:grpSpPr>
        <p:sp>
          <p:nvSpPr>
            <p:cNvPr id="32" name="Rectangle 31">
              <a:extLst>
                <a:ext uri="{FF2B5EF4-FFF2-40B4-BE49-F238E27FC236}">
                  <a16:creationId xmlns:a16="http://schemas.microsoft.com/office/drawing/2014/main" id="{442085D1-6B14-98B3-3279-ADDAAA39EFEA}"/>
                </a:ext>
              </a:extLst>
            </p:cNvPr>
            <p:cNvSpPr/>
            <p:nvPr/>
          </p:nvSpPr>
          <p:spPr>
            <a:xfrm>
              <a:off x="4476750" y="1229665"/>
              <a:ext cx="4013027" cy="11117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1000"/>
            </a:p>
          </p:txBody>
        </p:sp>
        <p:sp>
          <p:nvSpPr>
            <p:cNvPr id="33" name="TextBox 32">
              <a:extLst>
                <a:ext uri="{FF2B5EF4-FFF2-40B4-BE49-F238E27FC236}">
                  <a16:creationId xmlns:a16="http://schemas.microsoft.com/office/drawing/2014/main" id="{6E0595FB-EC61-3B1E-05E1-174F3655A2BF}"/>
                </a:ext>
              </a:extLst>
            </p:cNvPr>
            <p:cNvSpPr txBox="1"/>
            <p:nvPr/>
          </p:nvSpPr>
          <p:spPr>
            <a:xfrm>
              <a:off x="4632001" y="1342571"/>
              <a:ext cx="3602362" cy="900915"/>
            </a:xfrm>
            <a:prstGeom prst="rect">
              <a:avLst/>
            </a:prstGeom>
            <a:noFill/>
          </p:spPr>
          <p:txBody>
            <a:bodyPr wrap="square" lIns="0" tIns="0" rIns="0" bIns="0" rtlCol="0">
              <a:noAutofit/>
            </a:bodyPr>
            <a:lstStyle/>
            <a:p>
              <a:pPr algn="l">
                <a:spcBef>
                  <a:spcPts val="200"/>
                </a:spcBef>
                <a:spcAft>
                  <a:spcPts val="200"/>
                </a:spcAft>
              </a:pPr>
              <a:r>
                <a:rPr lang="en-US" sz="1050" b="1"/>
                <a:t>Tolerance Bands Logic</a:t>
              </a:r>
            </a:p>
            <a:p>
              <a:pPr marL="171450" indent="-171450" algn="l">
                <a:spcBef>
                  <a:spcPts val="200"/>
                </a:spcBef>
                <a:spcAft>
                  <a:spcPts val="200"/>
                </a:spcAft>
                <a:buFont typeface="Arial" panose="020B0604020202020204" pitchFamily="34" charset="0"/>
                <a:buChar char="•"/>
              </a:pPr>
              <a:r>
                <a:rPr lang="en-US" sz="900"/>
                <a:t>Optimal bands that are market microstructure specific</a:t>
              </a:r>
            </a:p>
            <a:p>
              <a:pPr marL="171450" indent="-171450" algn="l">
                <a:spcBef>
                  <a:spcPts val="200"/>
                </a:spcBef>
                <a:spcAft>
                  <a:spcPts val="200"/>
                </a:spcAft>
                <a:buFont typeface="Arial" panose="020B0604020202020204" pitchFamily="34" charset="0"/>
                <a:buChar char="•"/>
              </a:pPr>
              <a:r>
                <a:rPr lang="en-US" sz="900"/>
                <a:t>Leeway Model – Calculate the optimal tolerance bands scientifically</a:t>
              </a:r>
            </a:p>
            <a:p>
              <a:pPr marL="171450" indent="-171450" algn="l">
                <a:spcBef>
                  <a:spcPts val="200"/>
                </a:spcBef>
                <a:spcAft>
                  <a:spcPts val="200"/>
                </a:spcAft>
                <a:buFont typeface="Arial" panose="020B0604020202020204" pitchFamily="34" charset="0"/>
                <a:buChar char="•"/>
              </a:pPr>
              <a:r>
                <a:rPr lang="en-US" sz="900"/>
                <a:t>Risk Adjusted Fair Price Model</a:t>
              </a:r>
            </a:p>
            <a:p>
              <a:pPr marL="171450" indent="-171450" algn="l">
                <a:spcBef>
                  <a:spcPts val="200"/>
                </a:spcBef>
                <a:spcAft>
                  <a:spcPts val="200"/>
                </a:spcAft>
                <a:buFont typeface="Arial" panose="020B0604020202020204" pitchFamily="34" charset="0"/>
                <a:buChar char="•"/>
              </a:pPr>
              <a:r>
                <a:rPr lang="en-US" sz="900"/>
                <a:t>Dynamics of the bands</a:t>
              </a:r>
            </a:p>
            <a:p>
              <a:pPr marL="572277" lvl="1" indent="-171450">
                <a:spcBef>
                  <a:spcPts val="200"/>
                </a:spcBef>
                <a:spcAft>
                  <a:spcPts val="200"/>
                </a:spcAft>
                <a:buFont typeface="Arial" panose="020B0604020202020204" pitchFamily="34" charset="0"/>
                <a:buChar char="•"/>
              </a:pPr>
              <a:r>
                <a:rPr lang="en-US" sz="900"/>
                <a:t>Additional factors to control the dynamics</a:t>
              </a:r>
            </a:p>
            <a:p>
              <a:pPr marL="572277" lvl="1" indent="-171450">
                <a:spcBef>
                  <a:spcPts val="200"/>
                </a:spcBef>
                <a:spcAft>
                  <a:spcPts val="200"/>
                </a:spcAft>
                <a:buFont typeface="Arial" panose="020B0604020202020204" pitchFamily="34" charset="0"/>
                <a:buChar char="•"/>
              </a:pPr>
              <a:r>
                <a:rPr lang="en-US" sz="900"/>
                <a:t>CMAB/TMR  to be discussed later</a:t>
              </a:r>
            </a:p>
          </p:txBody>
        </p:sp>
        <p:sp>
          <p:nvSpPr>
            <p:cNvPr id="35" name="Rectangle 34">
              <a:extLst>
                <a:ext uri="{FF2B5EF4-FFF2-40B4-BE49-F238E27FC236}">
                  <a16:creationId xmlns:a16="http://schemas.microsoft.com/office/drawing/2014/main" id="{F72E114C-F5E0-9CCA-4124-0B0EB65A800D}"/>
                </a:ext>
              </a:extLst>
            </p:cNvPr>
            <p:cNvSpPr/>
            <p:nvPr/>
          </p:nvSpPr>
          <p:spPr>
            <a:xfrm>
              <a:off x="4323715" y="1229666"/>
              <a:ext cx="155251" cy="1111702"/>
            </a:xfrm>
            <a:prstGeom prst="rect">
              <a:avLst/>
            </a:prstGeom>
            <a:solidFill>
              <a:srgbClr val="255B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1000"/>
            </a:p>
          </p:txBody>
        </p:sp>
      </p:grpSp>
      <p:sp>
        <p:nvSpPr>
          <p:cNvPr id="37" name="Title 1">
            <a:extLst>
              <a:ext uri="{FF2B5EF4-FFF2-40B4-BE49-F238E27FC236}">
                <a16:creationId xmlns:a16="http://schemas.microsoft.com/office/drawing/2014/main" id="{F8384103-6141-AD51-1ABB-4F1F8ADBC71D}"/>
              </a:ext>
            </a:extLst>
          </p:cNvPr>
          <p:cNvSpPr txBox="1">
            <a:spLocks/>
          </p:cNvSpPr>
          <p:nvPr/>
        </p:nvSpPr>
        <p:spPr>
          <a:xfrm>
            <a:off x="478843" y="370326"/>
            <a:ext cx="8707394" cy="486000"/>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r>
              <a:rPr lang="en-US" sz="2400" dirty="0"/>
              <a:t>Main Components of the “Smarts”</a:t>
            </a:r>
          </a:p>
          <a:p>
            <a:endParaRPr lang="en-GB" dirty="0"/>
          </a:p>
        </p:txBody>
      </p:sp>
      <p:grpSp>
        <p:nvGrpSpPr>
          <p:cNvPr id="3" name="Group 2">
            <a:extLst>
              <a:ext uri="{FF2B5EF4-FFF2-40B4-BE49-F238E27FC236}">
                <a16:creationId xmlns:a16="http://schemas.microsoft.com/office/drawing/2014/main" id="{3C86ACB7-B901-3223-AFAD-A3BF9D248B8A}"/>
              </a:ext>
            </a:extLst>
          </p:cNvPr>
          <p:cNvGrpSpPr/>
          <p:nvPr/>
        </p:nvGrpSpPr>
        <p:grpSpPr>
          <a:xfrm>
            <a:off x="508422" y="3744838"/>
            <a:ext cx="3736296" cy="2093590"/>
            <a:chOff x="754912" y="3265181"/>
            <a:chExt cx="3736296" cy="2093590"/>
          </a:xfrm>
        </p:grpSpPr>
        <p:cxnSp>
          <p:nvCxnSpPr>
            <p:cNvPr id="76" name="Straight Connector 75">
              <a:extLst>
                <a:ext uri="{FF2B5EF4-FFF2-40B4-BE49-F238E27FC236}">
                  <a16:creationId xmlns:a16="http://schemas.microsoft.com/office/drawing/2014/main" id="{45A1E67E-35CE-337B-DAFB-019755D48EC9}"/>
                </a:ext>
              </a:extLst>
            </p:cNvPr>
            <p:cNvCxnSpPr>
              <a:cxnSpLocks/>
            </p:cNvCxnSpPr>
            <p:nvPr/>
          </p:nvCxnSpPr>
          <p:spPr bwMode="auto">
            <a:xfrm flipV="1">
              <a:off x="2400239" y="3695124"/>
              <a:ext cx="0" cy="12351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8" name="Oval 77">
              <a:extLst>
                <a:ext uri="{FF2B5EF4-FFF2-40B4-BE49-F238E27FC236}">
                  <a16:creationId xmlns:a16="http://schemas.microsoft.com/office/drawing/2014/main" id="{699F26FA-C2D5-16D9-A7E0-2D70074EE82A}"/>
                </a:ext>
              </a:extLst>
            </p:cNvPr>
            <p:cNvSpPr/>
            <p:nvPr/>
          </p:nvSpPr>
          <p:spPr>
            <a:xfrm>
              <a:off x="2376549" y="3895986"/>
              <a:ext cx="47379" cy="49479"/>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t"/>
            <a:lstStyle/>
            <a:p>
              <a:pPr algn="l"/>
              <a:endParaRPr lang="en-US" sz="1200"/>
            </a:p>
          </p:txBody>
        </p:sp>
        <p:sp>
          <p:nvSpPr>
            <p:cNvPr id="79" name="Oval 78">
              <a:extLst>
                <a:ext uri="{FF2B5EF4-FFF2-40B4-BE49-F238E27FC236}">
                  <a16:creationId xmlns:a16="http://schemas.microsoft.com/office/drawing/2014/main" id="{7B5E5011-E54B-FE42-B414-7B26AAEA11D7}"/>
                </a:ext>
              </a:extLst>
            </p:cNvPr>
            <p:cNvSpPr/>
            <p:nvPr/>
          </p:nvSpPr>
          <p:spPr>
            <a:xfrm>
              <a:off x="2377545" y="4293128"/>
              <a:ext cx="47379" cy="49479"/>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t"/>
            <a:lstStyle/>
            <a:p>
              <a:pPr algn="l"/>
              <a:endParaRPr lang="en-US" sz="1200"/>
            </a:p>
          </p:txBody>
        </p:sp>
        <p:sp>
          <p:nvSpPr>
            <p:cNvPr id="80" name="Oval 79">
              <a:extLst>
                <a:ext uri="{FF2B5EF4-FFF2-40B4-BE49-F238E27FC236}">
                  <a16:creationId xmlns:a16="http://schemas.microsoft.com/office/drawing/2014/main" id="{7D574F57-6726-C8EA-D7C7-3F8504E0F672}"/>
                </a:ext>
              </a:extLst>
            </p:cNvPr>
            <p:cNvSpPr/>
            <p:nvPr/>
          </p:nvSpPr>
          <p:spPr>
            <a:xfrm>
              <a:off x="2378062" y="4586982"/>
              <a:ext cx="47379" cy="49479"/>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t"/>
            <a:lstStyle/>
            <a:p>
              <a:pPr algn="l"/>
              <a:endParaRPr lang="en-US" sz="1200"/>
            </a:p>
          </p:txBody>
        </p:sp>
        <p:sp>
          <p:nvSpPr>
            <p:cNvPr id="81" name="TextBox 80">
              <a:extLst>
                <a:ext uri="{FF2B5EF4-FFF2-40B4-BE49-F238E27FC236}">
                  <a16:creationId xmlns:a16="http://schemas.microsoft.com/office/drawing/2014/main" id="{7A17D9AA-A7EB-780B-E925-6E85F2B8AEF6}"/>
                </a:ext>
              </a:extLst>
            </p:cNvPr>
            <p:cNvSpPr txBox="1"/>
            <p:nvPr/>
          </p:nvSpPr>
          <p:spPr>
            <a:xfrm>
              <a:off x="2479191" y="3873404"/>
              <a:ext cx="772737" cy="233162"/>
            </a:xfrm>
            <a:prstGeom prst="rect">
              <a:avLst/>
            </a:prstGeom>
            <a:noFill/>
          </p:spPr>
          <p:txBody>
            <a:bodyPr wrap="square" rtlCol="0">
              <a:spAutoFit/>
            </a:bodyPr>
            <a:lstStyle/>
            <a:p>
              <a:r>
                <a:rPr lang="en-US" sz="800" i="1" err="1">
                  <a:ea typeface="+mj-ea"/>
                </a:rPr>
                <a:t>UT</a:t>
              </a:r>
              <a:r>
                <a:rPr lang="en-US" sz="800" i="1" baseline="-25000" err="1">
                  <a:ea typeface="+mj-ea"/>
                </a:rPr>
                <a:t>t</a:t>
              </a:r>
              <a:endParaRPr lang="en-US" sz="1050" i="1" baseline="-25000">
                <a:ea typeface="+mj-ea"/>
              </a:endParaRPr>
            </a:p>
          </p:txBody>
        </p:sp>
        <p:sp>
          <p:nvSpPr>
            <p:cNvPr id="82" name="TextBox 81">
              <a:extLst>
                <a:ext uri="{FF2B5EF4-FFF2-40B4-BE49-F238E27FC236}">
                  <a16:creationId xmlns:a16="http://schemas.microsoft.com/office/drawing/2014/main" id="{7086DC13-A7DA-54BE-53CE-21EC12A5B337}"/>
                </a:ext>
              </a:extLst>
            </p:cNvPr>
            <p:cNvSpPr txBox="1"/>
            <p:nvPr/>
          </p:nvSpPr>
          <p:spPr>
            <a:xfrm>
              <a:off x="2494968" y="4255938"/>
              <a:ext cx="772737" cy="233162"/>
            </a:xfrm>
            <a:prstGeom prst="rect">
              <a:avLst/>
            </a:prstGeom>
            <a:noFill/>
          </p:spPr>
          <p:txBody>
            <a:bodyPr wrap="square" rtlCol="0">
              <a:spAutoFit/>
            </a:bodyPr>
            <a:lstStyle/>
            <a:p>
              <a:r>
                <a:rPr lang="en-US" sz="800" i="1">
                  <a:ea typeface="+mj-ea"/>
                </a:rPr>
                <a:t>T</a:t>
              </a:r>
              <a:r>
                <a:rPr lang="en-US" sz="800" i="1" baseline="-25000">
                  <a:ea typeface="+mj-ea"/>
                </a:rPr>
                <a:t>t</a:t>
              </a:r>
              <a:endParaRPr lang="en-US" sz="1050" i="1" baseline="-25000">
                <a:ea typeface="+mj-ea"/>
              </a:endParaRPr>
            </a:p>
          </p:txBody>
        </p:sp>
        <p:sp>
          <p:nvSpPr>
            <p:cNvPr id="83" name="TextBox 82">
              <a:extLst>
                <a:ext uri="{FF2B5EF4-FFF2-40B4-BE49-F238E27FC236}">
                  <a16:creationId xmlns:a16="http://schemas.microsoft.com/office/drawing/2014/main" id="{C15E7A2E-785B-DCF7-5097-6BEBCBFFF780}"/>
                </a:ext>
              </a:extLst>
            </p:cNvPr>
            <p:cNvSpPr txBox="1"/>
            <p:nvPr/>
          </p:nvSpPr>
          <p:spPr>
            <a:xfrm>
              <a:off x="2479192" y="4697153"/>
              <a:ext cx="772737" cy="233162"/>
            </a:xfrm>
            <a:prstGeom prst="rect">
              <a:avLst/>
            </a:prstGeom>
            <a:noFill/>
          </p:spPr>
          <p:txBody>
            <a:bodyPr wrap="square" rtlCol="0">
              <a:spAutoFit/>
            </a:bodyPr>
            <a:lstStyle/>
            <a:p>
              <a:r>
                <a:rPr lang="en-US" sz="800" i="1" err="1">
                  <a:ea typeface="+mj-ea"/>
                </a:rPr>
                <a:t>LT</a:t>
              </a:r>
              <a:r>
                <a:rPr lang="en-US" sz="800" i="1" baseline="-25000" err="1">
                  <a:ea typeface="+mj-ea"/>
                </a:rPr>
                <a:t>t</a:t>
              </a:r>
              <a:endParaRPr lang="en-US" sz="1050" i="1" baseline="-25000">
                <a:ea typeface="+mj-ea"/>
              </a:endParaRPr>
            </a:p>
          </p:txBody>
        </p:sp>
        <p:grpSp>
          <p:nvGrpSpPr>
            <p:cNvPr id="74" name="Group 73">
              <a:extLst>
                <a:ext uri="{FF2B5EF4-FFF2-40B4-BE49-F238E27FC236}">
                  <a16:creationId xmlns:a16="http://schemas.microsoft.com/office/drawing/2014/main" id="{8781CC69-EA1C-B261-8D7B-824091B79F78}"/>
                </a:ext>
              </a:extLst>
            </p:cNvPr>
            <p:cNvGrpSpPr/>
            <p:nvPr/>
          </p:nvGrpSpPr>
          <p:grpSpPr>
            <a:xfrm>
              <a:off x="754912" y="3265181"/>
              <a:ext cx="3736296" cy="2093590"/>
              <a:chOff x="4584671" y="1272268"/>
              <a:chExt cx="3458363" cy="2230698"/>
            </a:xfrm>
          </p:grpSpPr>
          <p:grpSp>
            <p:nvGrpSpPr>
              <p:cNvPr id="34" name="Group 33">
                <a:extLst>
                  <a:ext uri="{FF2B5EF4-FFF2-40B4-BE49-F238E27FC236}">
                    <a16:creationId xmlns:a16="http://schemas.microsoft.com/office/drawing/2014/main" id="{6D9BE7EC-8CF2-52A4-2B3C-1F53E3535C51}"/>
                  </a:ext>
                </a:extLst>
              </p:cNvPr>
              <p:cNvGrpSpPr/>
              <p:nvPr/>
            </p:nvGrpSpPr>
            <p:grpSpPr>
              <a:xfrm>
                <a:off x="4584671" y="1272268"/>
                <a:ext cx="3424266" cy="2098552"/>
                <a:chOff x="653401" y="8267628"/>
                <a:chExt cx="6425475" cy="3487025"/>
              </a:xfrm>
            </p:grpSpPr>
            <p:cxnSp>
              <p:nvCxnSpPr>
                <p:cNvPr id="20" name="Straight Arrow Connector 19">
                  <a:extLst>
                    <a:ext uri="{FF2B5EF4-FFF2-40B4-BE49-F238E27FC236}">
                      <a16:creationId xmlns:a16="http://schemas.microsoft.com/office/drawing/2014/main" id="{360B2CB5-CEF9-3558-4A12-037DFD2DDB78}"/>
                    </a:ext>
                  </a:extLst>
                </p:cNvPr>
                <p:cNvCxnSpPr>
                  <a:cxnSpLocks/>
                </p:cNvCxnSpPr>
                <p:nvPr/>
              </p:nvCxnSpPr>
              <p:spPr bwMode="auto">
                <a:xfrm flipH="1" flipV="1">
                  <a:off x="1174434" y="8267628"/>
                  <a:ext cx="3599" cy="329878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Freeform: Shape 21">
                  <a:extLst>
                    <a:ext uri="{FF2B5EF4-FFF2-40B4-BE49-F238E27FC236}">
                      <a16:creationId xmlns:a16="http://schemas.microsoft.com/office/drawing/2014/main" id="{221462C5-B66B-E047-5153-104AE928FB8A}"/>
                    </a:ext>
                  </a:extLst>
                </p:cNvPr>
                <p:cNvSpPr/>
                <p:nvPr/>
              </p:nvSpPr>
              <p:spPr bwMode="gray">
                <a:xfrm>
                  <a:off x="1193433" y="8814044"/>
                  <a:ext cx="4521600" cy="2743200"/>
                </a:xfrm>
                <a:custGeom>
                  <a:avLst/>
                  <a:gdLst>
                    <a:gd name="connsiteX0" fmla="*/ 0 w 4521600"/>
                    <a:gd name="connsiteY0" fmla="*/ 2743200 h 2743200"/>
                    <a:gd name="connsiteX1" fmla="*/ 4521600 w 4521600"/>
                    <a:gd name="connsiteY1" fmla="*/ 0 h 2743200"/>
                  </a:gdLst>
                  <a:ahLst/>
                  <a:cxnLst>
                    <a:cxn ang="0">
                      <a:pos x="connsiteX0" y="connsiteY0"/>
                    </a:cxn>
                    <a:cxn ang="0">
                      <a:pos x="connsiteX1" y="connsiteY1"/>
                    </a:cxn>
                  </a:cxnLst>
                  <a:rect l="l" t="t" r="r" b="b"/>
                  <a:pathLst>
                    <a:path w="4521600" h="2743200">
                      <a:moveTo>
                        <a:pt x="0" y="2743200"/>
                      </a:moveTo>
                      <a:cubicBezTo>
                        <a:pt x="1723200" y="1620000"/>
                        <a:pt x="3446400" y="496800"/>
                        <a:pt x="4521600" y="0"/>
                      </a:cubicBezTo>
                    </a:path>
                  </a:pathLst>
                </a:custGeom>
                <a:noFill/>
                <a:ln w="9525">
                  <a:noFill/>
                  <a:miter lim="800000"/>
                  <a:headEnd/>
                  <a:tailEnd/>
                </a:ln>
              </p:spPr>
              <p:txBody>
                <a:bodyPr rtlCol="0" anchor="ctr"/>
                <a:lstStyle/>
                <a:p>
                  <a:pPr algn="ctr"/>
                  <a:endParaRPr lang="en-US"/>
                </a:p>
              </p:txBody>
            </p:sp>
            <p:sp>
              <p:nvSpPr>
                <p:cNvPr id="23" name="Freeform: Shape 22">
                  <a:extLst>
                    <a:ext uri="{FF2B5EF4-FFF2-40B4-BE49-F238E27FC236}">
                      <a16:creationId xmlns:a16="http://schemas.microsoft.com/office/drawing/2014/main" id="{828E5755-B3DB-D5A8-BE51-C71969A08ACA}"/>
                    </a:ext>
                  </a:extLst>
                </p:cNvPr>
                <p:cNvSpPr/>
                <p:nvPr/>
              </p:nvSpPr>
              <p:spPr bwMode="gray">
                <a:xfrm>
                  <a:off x="1174433" y="8729317"/>
                  <a:ext cx="5044600" cy="2845880"/>
                </a:xfrm>
                <a:custGeom>
                  <a:avLst/>
                  <a:gdLst>
                    <a:gd name="connsiteX0" fmla="*/ 0 w 5018400"/>
                    <a:gd name="connsiteY0" fmla="*/ 2916000 h 2916000"/>
                    <a:gd name="connsiteX1" fmla="*/ 1303200 w 5018400"/>
                    <a:gd name="connsiteY1" fmla="*/ 1368000 h 2916000"/>
                    <a:gd name="connsiteX2" fmla="*/ 3621600 w 5018400"/>
                    <a:gd name="connsiteY2" fmla="*/ 1368000 h 2916000"/>
                    <a:gd name="connsiteX3" fmla="*/ 5018400 w 5018400"/>
                    <a:gd name="connsiteY3" fmla="*/ 0 h 2916000"/>
                    <a:gd name="connsiteX0" fmla="*/ 0 w 5018400"/>
                    <a:gd name="connsiteY0" fmla="*/ 2916000 h 2916000"/>
                    <a:gd name="connsiteX1" fmla="*/ 1303200 w 5018400"/>
                    <a:gd name="connsiteY1" fmla="*/ 1368000 h 2916000"/>
                    <a:gd name="connsiteX2" fmla="*/ 3621600 w 5018400"/>
                    <a:gd name="connsiteY2" fmla="*/ 983366 h 2916000"/>
                    <a:gd name="connsiteX3" fmla="*/ 5018400 w 5018400"/>
                    <a:gd name="connsiteY3" fmla="*/ 0 h 2916000"/>
                    <a:gd name="connsiteX0" fmla="*/ 0 w 5018400"/>
                    <a:gd name="connsiteY0" fmla="*/ 2916000 h 2916000"/>
                    <a:gd name="connsiteX1" fmla="*/ 1368000 w 5018400"/>
                    <a:gd name="connsiteY1" fmla="*/ 1493594 h 2916000"/>
                    <a:gd name="connsiteX2" fmla="*/ 3621600 w 5018400"/>
                    <a:gd name="connsiteY2" fmla="*/ 983366 h 2916000"/>
                    <a:gd name="connsiteX3" fmla="*/ 5018400 w 5018400"/>
                    <a:gd name="connsiteY3" fmla="*/ 0 h 2916000"/>
                    <a:gd name="connsiteX0" fmla="*/ 0 w 5241600"/>
                    <a:gd name="connsiteY0" fmla="*/ 3316333 h 3316333"/>
                    <a:gd name="connsiteX1" fmla="*/ 1368000 w 5241600"/>
                    <a:gd name="connsiteY1" fmla="*/ 1893927 h 3316333"/>
                    <a:gd name="connsiteX2" fmla="*/ 3621600 w 5241600"/>
                    <a:gd name="connsiteY2" fmla="*/ 1383699 h 3316333"/>
                    <a:gd name="connsiteX3" fmla="*/ 5241600 w 5241600"/>
                    <a:gd name="connsiteY3" fmla="*/ 0 h 3316333"/>
                    <a:gd name="connsiteX0" fmla="*/ 0 w 5025600"/>
                    <a:gd name="connsiteY0" fmla="*/ 3104392 h 3104392"/>
                    <a:gd name="connsiteX1" fmla="*/ 1368000 w 5025600"/>
                    <a:gd name="connsiteY1" fmla="*/ 1681986 h 3104392"/>
                    <a:gd name="connsiteX2" fmla="*/ 3621600 w 5025600"/>
                    <a:gd name="connsiteY2" fmla="*/ 1171758 h 3104392"/>
                    <a:gd name="connsiteX3" fmla="*/ 5025600 w 5025600"/>
                    <a:gd name="connsiteY3" fmla="*/ 0 h 3104392"/>
                    <a:gd name="connsiteX0" fmla="*/ 0 w 5025600"/>
                    <a:gd name="connsiteY0" fmla="*/ 3104392 h 3104392"/>
                    <a:gd name="connsiteX1" fmla="*/ 1425383 w 5025600"/>
                    <a:gd name="connsiteY1" fmla="*/ 1886191 h 3104392"/>
                    <a:gd name="connsiteX2" fmla="*/ 3621600 w 5025600"/>
                    <a:gd name="connsiteY2" fmla="*/ 1171758 h 3104392"/>
                    <a:gd name="connsiteX3" fmla="*/ 5025600 w 5025600"/>
                    <a:gd name="connsiteY3" fmla="*/ 0 h 3104392"/>
                    <a:gd name="connsiteX0" fmla="*/ 0 w 5025600"/>
                    <a:gd name="connsiteY0" fmla="*/ 3104392 h 3104392"/>
                    <a:gd name="connsiteX1" fmla="*/ 1425383 w 5025600"/>
                    <a:gd name="connsiteY1" fmla="*/ 1886191 h 3104392"/>
                    <a:gd name="connsiteX2" fmla="*/ 3657464 w 5025600"/>
                    <a:gd name="connsiteY2" fmla="*/ 1077509 h 3104392"/>
                    <a:gd name="connsiteX3" fmla="*/ 5025600 w 5025600"/>
                    <a:gd name="connsiteY3" fmla="*/ 0 h 3104392"/>
                  </a:gdLst>
                  <a:ahLst/>
                  <a:cxnLst>
                    <a:cxn ang="0">
                      <a:pos x="connsiteX0" y="connsiteY0"/>
                    </a:cxn>
                    <a:cxn ang="0">
                      <a:pos x="connsiteX1" y="connsiteY1"/>
                    </a:cxn>
                    <a:cxn ang="0">
                      <a:pos x="connsiteX2" y="connsiteY2"/>
                    </a:cxn>
                    <a:cxn ang="0">
                      <a:pos x="connsiteX3" y="connsiteY3"/>
                    </a:cxn>
                  </a:cxnLst>
                  <a:rect l="l" t="t" r="r" b="b"/>
                  <a:pathLst>
                    <a:path w="5025600" h="3104392">
                      <a:moveTo>
                        <a:pt x="0" y="3104392"/>
                      </a:moveTo>
                      <a:cubicBezTo>
                        <a:pt x="349800" y="2459392"/>
                        <a:pt x="815806" y="2224005"/>
                        <a:pt x="1425383" y="1886191"/>
                      </a:cubicBezTo>
                      <a:cubicBezTo>
                        <a:pt x="2034960" y="1548377"/>
                        <a:pt x="3038264" y="1305509"/>
                        <a:pt x="3657464" y="1077509"/>
                      </a:cubicBezTo>
                      <a:cubicBezTo>
                        <a:pt x="4276664" y="849509"/>
                        <a:pt x="4636800" y="570000"/>
                        <a:pt x="5025600" y="0"/>
                      </a:cubicBezTo>
                    </a:path>
                  </a:pathLst>
                </a:custGeom>
                <a:ln>
                  <a:headEnd/>
                  <a:tailE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8F74183D-4365-183A-02C4-6306E8635A75}"/>
                    </a:ext>
                  </a:extLst>
                </p:cNvPr>
                <p:cNvCxnSpPr/>
                <p:nvPr/>
              </p:nvCxnSpPr>
              <p:spPr bwMode="auto">
                <a:xfrm flipH="1">
                  <a:off x="1193433" y="8729317"/>
                  <a:ext cx="502559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83DD55EA-3303-E291-E908-E960289F14C4}"/>
                    </a:ext>
                  </a:extLst>
                </p:cNvPr>
                <p:cNvCxnSpPr>
                  <a:cxnSpLocks/>
                </p:cNvCxnSpPr>
                <p:nvPr/>
              </p:nvCxnSpPr>
              <p:spPr bwMode="auto">
                <a:xfrm flipV="1">
                  <a:off x="6219032" y="8729316"/>
                  <a:ext cx="0" cy="28474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66D16C38-C487-127E-64C1-99629BC3126A}"/>
                    </a:ext>
                  </a:extLst>
                </p:cNvPr>
                <p:cNvSpPr txBox="1"/>
                <p:nvPr/>
              </p:nvSpPr>
              <p:spPr>
                <a:xfrm>
                  <a:off x="653401" y="8512413"/>
                  <a:ext cx="288032" cy="357989"/>
                </a:xfrm>
                <a:prstGeom prst="rect">
                  <a:avLst/>
                </a:prstGeom>
                <a:noFill/>
              </p:spPr>
              <p:txBody>
                <a:bodyPr wrap="square" rtlCol="0">
                  <a:spAutoFit/>
                </a:bodyPr>
                <a:lstStyle/>
                <a:p>
                  <a:r>
                    <a:rPr lang="en-US" sz="800" baseline="0">
                      <a:ea typeface="+mj-ea"/>
                    </a:rPr>
                    <a:t>Q</a:t>
                  </a:r>
                  <a:endParaRPr lang="en-US" sz="1050" baseline="0">
                    <a:ea typeface="+mj-ea"/>
                  </a:endParaRPr>
                </a:p>
              </p:txBody>
            </p:sp>
            <p:sp>
              <p:nvSpPr>
                <p:cNvPr id="27" name="TextBox 26">
                  <a:extLst>
                    <a:ext uri="{FF2B5EF4-FFF2-40B4-BE49-F238E27FC236}">
                      <a16:creationId xmlns:a16="http://schemas.microsoft.com/office/drawing/2014/main" id="{BB7CA064-0B6B-0C49-23B7-6FA555B30D54}"/>
                    </a:ext>
                  </a:extLst>
                </p:cNvPr>
                <p:cNvSpPr txBox="1"/>
                <p:nvPr/>
              </p:nvSpPr>
              <p:spPr>
                <a:xfrm>
                  <a:off x="6790844" y="11396664"/>
                  <a:ext cx="288032" cy="357989"/>
                </a:xfrm>
                <a:prstGeom prst="rect">
                  <a:avLst/>
                </a:prstGeom>
                <a:noFill/>
              </p:spPr>
              <p:txBody>
                <a:bodyPr wrap="square" rtlCol="0">
                  <a:spAutoFit/>
                </a:bodyPr>
                <a:lstStyle/>
                <a:p>
                  <a:r>
                    <a:rPr lang="en-US" sz="800" baseline="0">
                      <a:ea typeface="+mj-ea"/>
                    </a:rPr>
                    <a:t>t</a:t>
                  </a:r>
                  <a:endParaRPr lang="en-US" sz="1050" baseline="0">
                    <a:ea typeface="+mj-ea"/>
                  </a:endParaRPr>
                </a:p>
              </p:txBody>
            </p:sp>
            <p:sp>
              <p:nvSpPr>
                <p:cNvPr id="28" name="Freeform: Shape 27">
                  <a:extLst>
                    <a:ext uri="{FF2B5EF4-FFF2-40B4-BE49-F238E27FC236}">
                      <a16:creationId xmlns:a16="http://schemas.microsoft.com/office/drawing/2014/main" id="{EF4473A0-3AE8-D629-9A08-E48B6A9D6F16}"/>
                    </a:ext>
                  </a:extLst>
                </p:cNvPr>
                <p:cNvSpPr/>
                <p:nvPr/>
              </p:nvSpPr>
              <p:spPr bwMode="gray">
                <a:xfrm>
                  <a:off x="1175539" y="8743209"/>
                  <a:ext cx="5043493" cy="2839666"/>
                </a:xfrm>
                <a:custGeom>
                  <a:avLst/>
                  <a:gdLst>
                    <a:gd name="connsiteX0" fmla="*/ 0 w 5053584"/>
                    <a:gd name="connsiteY0" fmla="*/ 2828544 h 2828544"/>
                    <a:gd name="connsiteX1" fmla="*/ 914400 w 5053584"/>
                    <a:gd name="connsiteY1" fmla="*/ 1274064 h 2828544"/>
                    <a:gd name="connsiteX2" fmla="*/ 3907536 w 5053584"/>
                    <a:gd name="connsiteY2" fmla="*/ 768096 h 2828544"/>
                    <a:gd name="connsiteX3" fmla="*/ 5053584 w 5053584"/>
                    <a:gd name="connsiteY3" fmla="*/ 0 h 2828544"/>
                    <a:gd name="connsiteX0" fmla="*/ 0 w 5053584"/>
                    <a:gd name="connsiteY0" fmla="*/ 2828544 h 2828544"/>
                    <a:gd name="connsiteX1" fmla="*/ 914400 w 5053584"/>
                    <a:gd name="connsiteY1" fmla="*/ 1274064 h 2828544"/>
                    <a:gd name="connsiteX2" fmla="*/ 3258382 w 5053584"/>
                    <a:gd name="connsiteY2" fmla="*/ 625406 h 2828544"/>
                    <a:gd name="connsiteX3" fmla="*/ 5053584 w 5053584"/>
                    <a:gd name="connsiteY3" fmla="*/ 0 h 2828544"/>
                    <a:gd name="connsiteX0" fmla="*/ 0 w 5053584"/>
                    <a:gd name="connsiteY0" fmla="*/ 2828544 h 2828544"/>
                    <a:gd name="connsiteX1" fmla="*/ 698015 w 5053584"/>
                    <a:gd name="connsiteY1" fmla="*/ 1416754 h 2828544"/>
                    <a:gd name="connsiteX2" fmla="*/ 3258382 w 5053584"/>
                    <a:gd name="connsiteY2" fmla="*/ 625406 h 2828544"/>
                    <a:gd name="connsiteX3" fmla="*/ 5053584 w 5053584"/>
                    <a:gd name="connsiteY3" fmla="*/ 0 h 2828544"/>
                    <a:gd name="connsiteX0" fmla="*/ 0 w 5053584"/>
                    <a:gd name="connsiteY0" fmla="*/ 2828544 h 2828544"/>
                    <a:gd name="connsiteX1" fmla="*/ 698015 w 5053584"/>
                    <a:gd name="connsiteY1" fmla="*/ 1416754 h 2828544"/>
                    <a:gd name="connsiteX2" fmla="*/ 3251169 w 5053584"/>
                    <a:gd name="connsiteY2" fmla="*/ 718155 h 2828544"/>
                    <a:gd name="connsiteX3" fmla="*/ 5053584 w 5053584"/>
                    <a:gd name="connsiteY3" fmla="*/ 0 h 2828544"/>
                    <a:gd name="connsiteX0" fmla="*/ 0 w 5053584"/>
                    <a:gd name="connsiteY0" fmla="*/ 2828544 h 2828544"/>
                    <a:gd name="connsiteX1" fmla="*/ 950464 w 5053584"/>
                    <a:gd name="connsiteY1" fmla="*/ 1231257 h 2828544"/>
                    <a:gd name="connsiteX2" fmla="*/ 3251169 w 5053584"/>
                    <a:gd name="connsiteY2" fmla="*/ 718155 h 2828544"/>
                    <a:gd name="connsiteX3" fmla="*/ 5053584 w 5053584"/>
                    <a:gd name="connsiteY3" fmla="*/ 0 h 2828544"/>
                    <a:gd name="connsiteX0" fmla="*/ 0 w 5053584"/>
                    <a:gd name="connsiteY0" fmla="*/ 2828544 h 2828544"/>
                    <a:gd name="connsiteX1" fmla="*/ 950464 w 5053584"/>
                    <a:gd name="connsiteY1" fmla="*/ 1231257 h 2828544"/>
                    <a:gd name="connsiteX2" fmla="*/ 3243957 w 5053584"/>
                    <a:gd name="connsiteY2" fmla="*/ 489851 h 2828544"/>
                    <a:gd name="connsiteX3" fmla="*/ 5053584 w 5053584"/>
                    <a:gd name="connsiteY3" fmla="*/ 0 h 2828544"/>
                    <a:gd name="connsiteX0" fmla="*/ 0 w 5053584"/>
                    <a:gd name="connsiteY0" fmla="*/ 2828544 h 2828544"/>
                    <a:gd name="connsiteX1" fmla="*/ 950464 w 5053584"/>
                    <a:gd name="connsiteY1" fmla="*/ 1231257 h 2828544"/>
                    <a:gd name="connsiteX2" fmla="*/ 3265596 w 5053584"/>
                    <a:gd name="connsiteY2" fmla="*/ 561196 h 2828544"/>
                    <a:gd name="connsiteX3" fmla="*/ 5053584 w 5053584"/>
                    <a:gd name="connsiteY3" fmla="*/ 0 h 2828544"/>
                    <a:gd name="connsiteX0" fmla="*/ 0 w 5053584"/>
                    <a:gd name="connsiteY0" fmla="*/ 2828544 h 2828544"/>
                    <a:gd name="connsiteX1" fmla="*/ 950464 w 5053584"/>
                    <a:gd name="connsiteY1" fmla="*/ 1231257 h 2828544"/>
                    <a:gd name="connsiteX2" fmla="*/ 3467555 w 5053584"/>
                    <a:gd name="connsiteY2" fmla="*/ 653944 h 2828544"/>
                    <a:gd name="connsiteX3" fmla="*/ 5053584 w 5053584"/>
                    <a:gd name="connsiteY3" fmla="*/ 0 h 2828544"/>
                    <a:gd name="connsiteX0" fmla="*/ 0 w 5053584"/>
                    <a:gd name="connsiteY0" fmla="*/ 2828544 h 2828544"/>
                    <a:gd name="connsiteX1" fmla="*/ 950464 w 5053584"/>
                    <a:gd name="connsiteY1" fmla="*/ 1231257 h 2828544"/>
                    <a:gd name="connsiteX2" fmla="*/ 3453129 w 5053584"/>
                    <a:gd name="connsiteY2" fmla="*/ 532658 h 2828544"/>
                    <a:gd name="connsiteX3" fmla="*/ 5053584 w 5053584"/>
                    <a:gd name="connsiteY3" fmla="*/ 0 h 2828544"/>
                    <a:gd name="connsiteX0" fmla="*/ 0 w 5053584"/>
                    <a:gd name="connsiteY0" fmla="*/ 2828544 h 2828544"/>
                    <a:gd name="connsiteX1" fmla="*/ 950464 w 5053584"/>
                    <a:gd name="connsiteY1" fmla="*/ 1231257 h 2828544"/>
                    <a:gd name="connsiteX2" fmla="*/ 5053584 w 5053584"/>
                    <a:gd name="connsiteY2" fmla="*/ 0 h 2828544"/>
                    <a:gd name="connsiteX0" fmla="*/ 0 w 5053584"/>
                    <a:gd name="connsiteY0" fmla="*/ 2828544 h 2828544"/>
                    <a:gd name="connsiteX1" fmla="*/ 1671746 w 5053584"/>
                    <a:gd name="connsiteY1" fmla="*/ 1109971 h 2828544"/>
                    <a:gd name="connsiteX2" fmla="*/ 5053584 w 5053584"/>
                    <a:gd name="connsiteY2" fmla="*/ 0 h 2828544"/>
                    <a:gd name="connsiteX0" fmla="*/ 0 w 5053584"/>
                    <a:gd name="connsiteY0" fmla="*/ 2828544 h 2828544"/>
                    <a:gd name="connsiteX1" fmla="*/ 1967472 w 5053584"/>
                    <a:gd name="connsiteY1" fmla="*/ 845994 h 2828544"/>
                    <a:gd name="connsiteX2" fmla="*/ 5053584 w 5053584"/>
                    <a:gd name="connsiteY2" fmla="*/ 0 h 2828544"/>
                  </a:gdLst>
                  <a:ahLst/>
                  <a:cxnLst>
                    <a:cxn ang="0">
                      <a:pos x="connsiteX0" y="connsiteY0"/>
                    </a:cxn>
                    <a:cxn ang="0">
                      <a:pos x="connsiteX1" y="connsiteY1"/>
                    </a:cxn>
                    <a:cxn ang="0">
                      <a:pos x="connsiteX2" y="connsiteY2"/>
                    </a:cxn>
                  </a:cxnLst>
                  <a:rect l="l" t="t" r="r" b="b"/>
                  <a:pathLst>
                    <a:path w="5053584" h="2828544">
                      <a:moveTo>
                        <a:pt x="0" y="2828544"/>
                      </a:moveTo>
                      <a:cubicBezTo>
                        <a:pt x="131572" y="2223008"/>
                        <a:pt x="1125208" y="1317418"/>
                        <a:pt x="1967472" y="845994"/>
                      </a:cubicBezTo>
                      <a:cubicBezTo>
                        <a:pt x="2809736" y="374570"/>
                        <a:pt x="4198767" y="256512"/>
                        <a:pt x="5053584"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9" name="Freeform: Shape 28">
                  <a:extLst>
                    <a:ext uri="{FF2B5EF4-FFF2-40B4-BE49-F238E27FC236}">
                      <a16:creationId xmlns:a16="http://schemas.microsoft.com/office/drawing/2014/main" id="{0CF72ADC-5ACD-4088-15CD-9CF67891F624}"/>
                    </a:ext>
                  </a:extLst>
                </p:cNvPr>
                <p:cNvSpPr/>
                <p:nvPr/>
              </p:nvSpPr>
              <p:spPr bwMode="gray">
                <a:xfrm>
                  <a:off x="1180531" y="8720537"/>
                  <a:ext cx="5053838" cy="2845878"/>
                </a:xfrm>
                <a:custGeom>
                  <a:avLst/>
                  <a:gdLst>
                    <a:gd name="connsiteX0" fmla="*/ 0 w 5010912"/>
                    <a:gd name="connsiteY0" fmla="*/ 2822448 h 2822448"/>
                    <a:gd name="connsiteX1" fmla="*/ 1950720 w 5010912"/>
                    <a:gd name="connsiteY1" fmla="*/ 1798320 h 2822448"/>
                    <a:gd name="connsiteX2" fmla="*/ 3840480 w 5010912"/>
                    <a:gd name="connsiteY2" fmla="*/ 1347216 h 2822448"/>
                    <a:gd name="connsiteX3" fmla="*/ 5010912 w 5010912"/>
                    <a:gd name="connsiteY3" fmla="*/ 0 h 2822448"/>
                    <a:gd name="connsiteX0" fmla="*/ 0 w 5010912"/>
                    <a:gd name="connsiteY0" fmla="*/ 2822448 h 2822448"/>
                    <a:gd name="connsiteX1" fmla="*/ 1621406 w 5010912"/>
                    <a:gd name="connsiteY1" fmla="*/ 1834354 h 2822448"/>
                    <a:gd name="connsiteX2" fmla="*/ 3840480 w 5010912"/>
                    <a:gd name="connsiteY2" fmla="*/ 1347216 h 2822448"/>
                    <a:gd name="connsiteX3" fmla="*/ 5010912 w 5010912"/>
                    <a:gd name="connsiteY3" fmla="*/ 0 h 2822448"/>
                    <a:gd name="connsiteX0" fmla="*/ 0 w 5010912"/>
                    <a:gd name="connsiteY0" fmla="*/ 2822448 h 2822448"/>
                    <a:gd name="connsiteX1" fmla="*/ 1621406 w 5010912"/>
                    <a:gd name="connsiteY1" fmla="*/ 1834354 h 2822448"/>
                    <a:gd name="connsiteX2" fmla="*/ 4348770 w 5010912"/>
                    <a:gd name="connsiteY2" fmla="*/ 1030114 h 2822448"/>
                    <a:gd name="connsiteX3" fmla="*/ 5010912 w 5010912"/>
                    <a:gd name="connsiteY3" fmla="*/ 0 h 2822448"/>
                    <a:gd name="connsiteX0" fmla="*/ 0 w 5010912"/>
                    <a:gd name="connsiteY0" fmla="*/ 2822448 h 2822448"/>
                    <a:gd name="connsiteX1" fmla="*/ 1907766 w 5010912"/>
                    <a:gd name="connsiteY1" fmla="*/ 2180283 h 2822448"/>
                    <a:gd name="connsiteX2" fmla="*/ 4348770 w 5010912"/>
                    <a:gd name="connsiteY2" fmla="*/ 1030114 h 2822448"/>
                    <a:gd name="connsiteX3" fmla="*/ 5010912 w 5010912"/>
                    <a:gd name="connsiteY3" fmla="*/ 0 h 2822448"/>
                    <a:gd name="connsiteX0" fmla="*/ 0 w 5010912"/>
                    <a:gd name="connsiteY0" fmla="*/ 2822448 h 2822448"/>
                    <a:gd name="connsiteX1" fmla="*/ 1907766 w 5010912"/>
                    <a:gd name="connsiteY1" fmla="*/ 2180283 h 2822448"/>
                    <a:gd name="connsiteX2" fmla="*/ 5010912 w 5010912"/>
                    <a:gd name="connsiteY2" fmla="*/ 0 h 2822448"/>
                    <a:gd name="connsiteX0" fmla="*/ 0 w 5010912"/>
                    <a:gd name="connsiteY0" fmla="*/ 2822448 h 2822448"/>
                    <a:gd name="connsiteX1" fmla="*/ 3625927 w 5010912"/>
                    <a:gd name="connsiteY1" fmla="*/ 1812733 h 2822448"/>
                    <a:gd name="connsiteX2" fmla="*/ 5010912 w 5010912"/>
                    <a:gd name="connsiteY2" fmla="*/ 0 h 2822448"/>
                    <a:gd name="connsiteX0" fmla="*/ 0 w 5096820"/>
                    <a:gd name="connsiteY0" fmla="*/ 2296347 h 2296347"/>
                    <a:gd name="connsiteX1" fmla="*/ 3625927 w 5096820"/>
                    <a:gd name="connsiteY1" fmla="*/ 1286632 h 2296347"/>
                    <a:gd name="connsiteX2" fmla="*/ 5096820 w 5096820"/>
                    <a:gd name="connsiteY2" fmla="*/ 0 h 2296347"/>
                    <a:gd name="connsiteX0" fmla="*/ 0 w 5096820"/>
                    <a:gd name="connsiteY0" fmla="*/ 2296347 h 2296347"/>
                    <a:gd name="connsiteX1" fmla="*/ 3625927 w 5096820"/>
                    <a:gd name="connsiteY1" fmla="*/ 1286632 h 2296347"/>
                    <a:gd name="connsiteX2" fmla="*/ 5096820 w 5096820"/>
                    <a:gd name="connsiteY2" fmla="*/ 0 h 2296347"/>
                    <a:gd name="connsiteX0" fmla="*/ 0 w 4996594"/>
                    <a:gd name="connsiteY0" fmla="*/ 2822448 h 2822448"/>
                    <a:gd name="connsiteX1" fmla="*/ 3625927 w 4996594"/>
                    <a:gd name="connsiteY1" fmla="*/ 1812733 h 2822448"/>
                    <a:gd name="connsiteX2" fmla="*/ 4996594 w 4996594"/>
                    <a:gd name="connsiteY2" fmla="*/ 0 h 2822448"/>
                    <a:gd name="connsiteX0" fmla="*/ 0 w 4996594"/>
                    <a:gd name="connsiteY0" fmla="*/ 2822448 h 2822448"/>
                    <a:gd name="connsiteX1" fmla="*/ 2774006 w 4996594"/>
                    <a:gd name="connsiteY1" fmla="*/ 1776699 h 2822448"/>
                    <a:gd name="connsiteX2" fmla="*/ 4996594 w 4996594"/>
                    <a:gd name="connsiteY2" fmla="*/ 0 h 2822448"/>
                    <a:gd name="connsiteX0" fmla="*/ 0 w 4996594"/>
                    <a:gd name="connsiteY0" fmla="*/ 2822448 h 2822448"/>
                    <a:gd name="connsiteX1" fmla="*/ 2774006 w 4996594"/>
                    <a:gd name="connsiteY1" fmla="*/ 1776699 h 2822448"/>
                    <a:gd name="connsiteX2" fmla="*/ 4996594 w 4996594"/>
                    <a:gd name="connsiteY2" fmla="*/ 0 h 2822448"/>
                    <a:gd name="connsiteX0" fmla="*/ 0 w 4996594"/>
                    <a:gd name="connsiteY0" fmla="*/ 2822448 h 2822448"/>
                    <a:gd name="connsiteX1" fmla="*/ 2802642 w 4996594"/>
                    <a:gd name="connsiteY1" fmla="*/ 1812733 h 2822448"/>
                    <a:gd name="connsiteX2" fmla="*/ 4996594 w 4996594"/>
                    <a:gd name="connsiteY2" fmla="*/ 0 h 2822448"/>
                  </a:gdLst>
                  <a:ahLst/>
                  <a:cxnLst>
                    <a:cxn ang="0">
                      <a:pos x="connsiteX0" y="connsiteY0"/>
                    </a:cxn>
                    <a:cxn ang="0">
                      <a:pos x="connsiteX1" y="connsiteY1"/>
                    </a:cxn>
                    <a:cxn ang="0">
                      <a:pos x="connsiteX2" y="connsiteY2"/>
                    </a:cxn>
                  </a:cxnLst>
                  <a:rect l="l" t="t" r="r" b="b"/>
                  <a:pathLst>
                    <a:path w="4996594" h="2822448">
                      <a:moveTo>
                        <a:pt x="0" y="2822448"/>
                      </a:moveTo>
                      <a:cubicBezTo>
                        <a:pt x="655320" y="2433320"/>
                        <a:pt x="1826696" y="2016487"/>
                        <a:pt x="2802642" y="1812733"/>
                      </a:cubicBezTo>
                      <a:cubicBezTo>
                        <a:pt x="3778588" y="1608979"/>
                        <a:pt x="4879871" y="778534"/>
                        <a:pt x="4996594"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3572C61-6F77-F326-98DA-14BC0402B29B}"/>
                    </a:ext>
                  </a:extLst>
                </p:cNvPr>
                <p:cNvCxnSpPr>
                  <a:cxnSpLocks/>
                </p:cNvCxnSpPr>
                <p:nvPr/>
              </p:nvCxnSpPr>
              <p:spPr bwMode="auto">
                <a:xfrm>
                  <a:off x="688263" y="11576779"/>
                  <a:ext cx="6186016" cy="1389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71" name="TextBox 70">
                <a:extLst>
                  <a:ext uri="{FF2B5EF4-FFF2-40B4-BE49-F238E27FC236}">
                    <a16:creationId xmlns:a16="http://schemas.microsoft.com/office/drawing/2014/main" id="{A0059A38-0EC2-787D-A937-154CD630AF12}"/>
                  </a:ext>
                </a:extLst>
              </p:cNvPr>
              <p:cNvSpPr txBox="1"/>
              <p:nvPr/>
            </p:nvSpPr>
            <p:spPr>
              <a:xfrm>
                <a:off x="7297365" y="3272134"/>
                <a:ext cx="745669" cy="230832"/>
              </a:xfrm>
              <a:prstGeom prst="rect">
                <a:avLst/>
              </a:prstGeom>
              <a:noFill/>
            </p:spPr>
            <p:txBody>
              <a:bodyPr wrap="square" rtlCol="0">
                <a:spAutoFit/>
              </a:bodyPr>
              <a:lstStyle/>
              <a:p>
                <a:r>
                  <a:rPr lang="en-US" sz="900" i="1" err="1">
                    <a:ea typeface="+mj-ea"/>
                  </a:rPr>
                  <a:t>t_end</a:t>
                </a:r>
                <a:endParaRPr lang="en-US" sz="1100" i="1" baseline="0">
                  <a:ea typeface="+mj-ea"/>
                </a:endParaRPr>
              </a:p>
            </p:txBody>
          </p:sp>
          <p:sp>
            <p:nvSpPr>
              <p:cNvPr id="73" name="TextBox 72">
                <a:extLst>
                  <a:ext uri="{FF2B5EF4-FFF2-40B4-BE49-F238E27FC236}">
                    <a16:creationId xmlns:a16="http://schemas.microsoft.com/office/drawing/2014/main" id="{C3D69CC5-FC84-9404-6312-8BE0A7A6B074}"/>
                  </a:ext>
                </a:extLst>
              </p:cNvPr>
              <p:cNvSpPr txBox="1"/>
              <p:nvPr/>
            </p:nvSpPr>
            <p:spPr>
              <a:xfrm>
                <a:off x="4617795" y="3257117"/>
                <a:ext cx="745669" cy="230832"/>
              </a:xfrm>
              <a:prstGeom prst="rect">
                <a:avLst/>
              </a:prstGeom>
              <a:noFill/>
            </p:spPr>
            <p:txBody>
              <a:bodyPr wrap="square" rtlCol="0">
                <a:spAutoFit/>
              </a:bodyPr>
              <a:lstStyle/>
              <a:p>
                <a:r>
                  <a:rPr lang="en-US" sz="900" i="1" err="1">
                    <a:ea typeface="+mj-ea"/>
                  </a:rPr>
                  <a:t>t_start</a:t>
                </a:r>
                <a:endParaRPr lang="en-US" sz="1100" i="1" baseline="0">
                  <a:ea typeface="+mj-ea"/>
                </a:endParaRPr>
              </a:p>
            </p:txBody>
          </p:sp>
        </p:grpSp>
      </p:grpSp>
    </p:spTree>
    <p:custDataLst>
      <p:tags r:id="rId1"/>
    </p:custDataLst>
    <p:extLst>
      <p:ext uri="{BB962C8B-B14F-4D97-AF65-F5344CB8AC3E}">
        <p14:creationId xmlns:p14="http://schemas.microsoft.com/office/powerpoint/2010/main" val="306962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E4E114-AD6B-2A41-1DE6-6F0940C329A5}"/>
              </a:ext>
            </a:extLst>
          </p:cNvPr>
          <p:cNvSpPr/>
          <p:nvPr/>
        </p:nvSpPr>
        <p:spPr>
          <a:xfrm>
            <a:off x="434640" y="906377"/>
            <a:ext cx="8352293" cy="5275385"/>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a:p>
        </p:txBody>
      </p:sp>
      <p:sp>
        <p:nvSpPr>
          <p:cNvPr id="5" name="Slide Number Placeholder 4">
            <a:extLst>
              <a:ext uri="{FF2B5EF4-FFF2-40B4-BE49-F238E27FC236}">
                <a16:creationId xmlns:a16="http://schemas.microsoft.com/office/drawing/2014/main" id="{9F0312B8-6505-D053-A638-83E10D78A51B}"/>
              </a:ext>
            </a:extLst>
          </p:cNvPr>
          <p:cNvSpPr>
            <a:spLocks noGrp="1"/>
          </p:cNvSpPr>
          <p:nvPr>
            <p:ph type="sldNum" sz="quarter" idx="12"/>
          </p:nvPr>
        </p:nvSpPr>
        <p:spPr/>
        <p:txBody>
          <a:bodyPr/>
          <a:lstStyle/>
          <a:p>
            <a:fld id="{332C3882-8AEC-4285-98B7-7208BE65C19E}" type="slidenum">
              <a:rPr lang="en-AU" sz="900" smtClean="0"/>
              <a:t>6</a:t>
            </a:fld>
            <a:endParaRPr lang="en-AU" sz="900" dirty="0"/>
          </a:p>
        </p:txBody>
      </p:sp>
      <p:pic>
        <p:nvPicPr>
          <p:cNvPr id="3" name="Picture 2">
            <a:extLst>
              <a:ext uri="{FF2B5EF4-FFF2-40B4-BE49-F238E27FC236}">
                <a16:creationId xmlns:a16="http://schemas.microsoft.com/office/drawing/2014/main" id="{74BBCDA0-6A85-2556-AF5C-16B1C575F75E}"/>
              </a:ext>
            </a:extLst>
          </p:cNvPr>
          <p:cNvPicPr>
            <a:picLocks noChangeAspect="1"/>
          </p:cNvPicPr>
          <p:nvPr/>
        </p:nvPicPr>
        <p:blipFill>
          <a:blip r:embed="rId4"/>
          <a:stretch>
            <a:fillRect/>
          </a:stretch>
        </p:blipFill>
        <p:spPr>
          <a:xfrm>
            <a:off x="721603" y="1413063"/>
            <a:ext cx="3595260" cy="1939445"/>
          </a:xfrm>
          <a:prstGeom prst="rect">
            <a:avLst/>
          </a:prstGeom>
        </p:spPr>
      </p:pic>
      <p:grpSp>
        <p:nvGrpSpPr>
          <p:cNvPr id="8" name="Group 7">
            <a:extLst>
              <a:ext uri="{FF2B5EF4-FFF2-40B4-BE49-F238E27FC236}">
                <a16:creationId xmlns:a16="http://schemas.microsoft.com/office/drawing/2014/main" id="{40D71145-47B5-E54E-7269-A20C08828F85}"/>
              </a:ext>
            </a:extLst>
          </p:cNvPr>
          <p:cNvGrpSpPr/>
          <p:nvPr/>
        </p:nvGrpSpPr>
        <p:grpSpPr>
          <a:xfrm>
            <a:off x="4462157" y="1536130"/>
            <a:ext cx="4014150" cy="1510207"/>
            <a:chOff x="4323715" y="1229665"/>
            <a:chExt cx="4166062" cy="1889035"/>
          </a:xfrm>
        </p:grpSpPr>
        <p:sp>
          <p:nvSpPr>
            <p:cNvPr id="9" name="Rectangle 8">
              <a:extLst>
                <a:ext uri="{FF2B5EF4-FFF2-40B4-BE49-F238E27FC236}">
                  <a16:creationId xmlns:a16="http://schemas.microsoft.com/office/drawing/2014/main" id="{B582A212-FFC9-5339-F5A0-804A9A17722F}"/>
                </a:ext>
              </a:extLst>
            </p:cNvPr>
            <p:cNvSpPr/>
            <p:nvPr/>
          </p:nvSpPr>
          <p:spPr>
            <a:xfrm>
              <a:off x="4476750" y="1229665"/>
              <a:ext cx="4013027" cy="18890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a:p>
          </p:txBody>
        </p:sp>
        <p:sp>
          <p:nvSpPr>
            <p:cNvPr id="10" name="TextBox 9">
              <a:extLst>
                <a:ext uri="{FF2B5EF4-FFF2-40B4-BE49-F238E27FC236}">
                  <a16:creationId xmlns:a16="http://schemas.microsoft.com/office/drawing/2014/main" id="{B8614804-313A-CFBA-88FE-709419A907D6}"/>
                </a:ext>
              </a:extLst>
            </p:cNvPr>
            <p:cNvSpPr txBox="1"/>
            <p:nvPr/>
          </p:nvSpPr>
          <p:spPr>
            <a:xfrm>
              <a:off x="4630909" y="1337119"/>
              <a:ext cx="3602362" cy="1652872"/>
            </a:xfrm>
            <a:prstGeom prst="rect">
              <a:avLst/>
            </a:prstGeom>
            <a:noFill/>
          </p:spPr>
          <p:txBody>
            <a:bodyPr wrap="square" lIns="0" tIns="0" rIns="0" bIns="0" rtlCol="0">
              <a:noAutofit/>
            </a:bodyPr>
            <a:lstStyle/>
            <a:p>
              <a:pPr algn="l">
                <a:spcBef>
                  <a:spcPts val="200"/>
                </a:spcBef>
                <a:spcAft>
                  <a:spcPts val="200"/>
                </a:spcAft>
              </a:pPr>
              <a:r>
                <a:rPr lang="en-US" sz="1050" b="1"/>
                <a:t>Child Order Placement</a:t>
              </a:r>
            </a:p>
            <a:p>
              <a:pPr marL="171450" indent="-171450">
                <a:spcBef>
                  <a:spcPts val="200"/>
                </a:spcBef>
                <a:spcAft>
                  <a:spcPts val="200"/>
                </a:spcAft>
                <a:buFont typeface="Arial" panose="020B0604020202020204" pitchFamily="34" charset="0"/>
                <a:buChar char="•"/>
              </a:pPr>
              <a:r>
                <a:rPr lang="en-US" sz="900"/>
                <a:t>When to place outside/improve/touch/dark</a:t>
              </a:r>
            </a:p>
            <a:p>
              <a:pPr marL="171450" indent="-171450">
                <a:spcBef>
                  <a:spcPts val="200"/>
                </a:spcBef>
                <a:spcAft>
                  <a:spcPts val="200"/>
                </a:spcAft>
                <a:buFont typeface="Arial" panose="020B0604020202020204" pitchFamily="34" charset="0"/>
                <a:buChar char="•"/>
              </a:pPr>
              <a:r>
                <a:rPr lang="en-US" sz="900"/>
                <a:t>Spread capture</a:t>
              </a:r>
            </a:p>
            <a:p>
              <a:pPr marL="171450" indent="-171450">
                <a:spcBef>
                  <a:spcPts val="200"/>
                </a:spcBef>
                <a:spcAft>
                  <a:spcPts val="200"/>
                </a:spcAft>
                <a:buFont typeface="Arial" panose="020B0604020202020204" pitchFamily="34" charset="0"/>
                <a:buChar char="•"/>
              </a:pPr>
              <a:r>
                <a:rPr lang="en-US" sz="900"/>
                <a:t>Leverage as much as possible Liquidity Hub/</a:t>
              </a:r>
              <a:r>
                <a:rPr lang="en-US" sz="900" err="1"/>
                <a:t>CitiONE</a:t>
              </a:r>
              <a:r>
                <a:rPr lang="en-US" sz="900"/>
                <a:t> and top liquidity venues</a:t>
              </a:r>
            </a:p>
            <a:p>
              <a:pPr marL="171450" indent="-171450">
                <a:spcBef>
                  <a:spcPts val="200"/>
                </a:spcBef>
                <a:spcAft>
                  <a:spcPts val="200"/>
                </a:spcAft>
                <a:buFont typeface="Arial" panose="020B0604020202020204" pitchFamily="34" charset="0"/>
                <a:buChar char="•"/>
              </a:pPr>
              <a:r>
                <a:rPr lang="en-US" sz="900"/>
                <a:t>Risk Adjusted Fair Value/Price</a:t>
              </a:r>
            </a:p>
            <a:p>
              <a:pPr marL="171450" indent="-171450">
                <a:spcBef>
                  <a:spcPts val="200"/>
                </a:spcBef>
                <a:spcAft>
                  <a:spcPts val="200"/>
                </a:spcAft>
                <a:buFont typeface="Arial" panose="020B0604020202020204" pitchFamily="34" charset="0"/>
                <a:buChar char="•"/>
              </a:pPr>
              <a:r>
                <a:rPr lang="en-US" sz="900"/>
                <a:t>Aggression depending where we are in the Schedule and Bands</a:t>
              </a:r>
            </a:p>
            <a:p>
              <a:pPr algn="l">
                <a:spcBef>
                  <a:spcPts val="500"/>
                </a:spcBef>
                <a:spcAft>
                  <a:spcPts val="500"/>
                </a:spcAft>
              </a:pPr>
              <a:endParaRPr lang="en-US" sz="900"/>
            </a:p>
          </p:txBody>
        </p:sp>
        <p:sp>
          <p:nvSpPr>
            <p:cNvPr id="11" name="Rectangle 10">
              <a:extLst>
                <a:ext uri="{FF2B5EF4-FFF2-40B4-BE49-F238E27FC236}">
                  <a16:creationId xmlns:a16="http://schemas.microsoft.com/office/drawing/2014/main" id="{32FD5ABF-939B-B46E-351C-88A85269F8EC}"/>
                </a:ext>
              </a:extLst>
            </p:cNvPr>
            <p:cNvSpPr/>
            <p:nvPr/>
          </p:nvSpPr>
          <p:spPr>
            <a:xfrm>
              <a:off x="4323715" y="1229665"/>
              <a:ext cx="155251" cy="1889035"/>
            </a:xfrm>
            <a:prstGeom prst="rect">
              <a:avLst/>
            </a:prstGeom>
            <a:solidFill>
              <a:srgbClr val="255B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a:p>
          </p:txBody>
        </p:sp>
      </p:grpSp>
      <p:pic>
        <p:nvPicPr>
          <p:cNvPr id="12" name="Picture 11">
            <a:extLst>
              <a:ext uri="{FF2B5EF4-FFF2-40B4-BE49-F238E27FC236}">
                <a16:creationId xmlns:a16="http://schemas.microsoft.com/office/drawing/2014/main" id="{FEBA5176-5F1B-D50C-5908-76B7A92EBDDF}"/>
              </a:ext>
            </a:extLst>
          </p:cNvPr>
          <p:cNvPicPr>
            <a:picLocks noChangeAspect="1"/>
          </p:cNvPicPr>
          <p:nvPr/>
        </p:nvPicPr>
        <p:blipFill>
          <a:blip r:embed="rId5"/>
          <a:stretch>
            <a:fillRect/>
          </a:stretch>
        </p:blipFill>
        <p:spPr>
          <a:xfrm>
            <a:off x="699866" y="4014944"/>
            <a:ext cx="1911568" cy="1350575"/>
          </a:xfrm>
          <a:prstGeom prst="rect">
            <a:avLst/>
          </a:prstGeom>
        </p:spPr>
      </p:pic>
      <p:grpSp>
        <p:nvGrpSpPr>
          <p:cNvPr id="14" name="Group 13">
            <a:extLst>
              <a:ext uri="{FF2B5EF4-FFF2-40B4-BE49-F238E27FC236}">
                <a16:creationId xmlns:a16="http://schemas.microsoft.com/office/drawing/2014/main" id="{E2500A0B-0746-D183-EBE9-2D3BF406DC14}"/>
              </a:ext>
            </a:extLst>
          </p:cNvPr>
          <p:cNvGrpSpPr/>
          <p:nvPr/>
        </p:nvGrpSpPr>
        <p:grpSpPr>
          <a:xfrm>
            <a:off x="4463280" y="3846751"/>
            <a:ext cx="4013029" cy="1682581"/>
            <a:chOff x="4323715" y="1229665"/>
            <a:chExt cx="4166062" cy="1889035"/>
          </a:xfrm>
        </p:grpSpPr>
        <p:sp>
          <p:nvSpPr>
            <p:cNvPr id="15" name="Rectangle 14">
              <a:extLst>
                <a:ext uri="{FF2B5EF4-FFF2-40B4-BE49-F238E27FC236}">
                  <a16:creationId xmlns:a16="http://schemas.microsoft.com/office/drawing/2014/main" id="{E3DFBE5B-EA0A-D4D7-93BA-539961A6C877}"/>
                </a:ext>
              </a:extLst>
            </p:cNvPr>
            <p:cNvSpPr/>
            <p:nvPr/>
          </p:nvSpPr>
          <p:spPr>
            <a:xfrm>
              <a:off x="4476750" y="1229665"/>
              <a:ext cx="4013027" cy="18890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a:p>
          </p:txBody>
        </p:sp>
        <p:sp>
          <p:nvSpPr>
            <p:cNvPr id="16" name="TextBox 15">
              <a:extLst>
                <a:ext uri="{FF2B5EF4-FFF2-40B4-BE49-F238E27FC236}">
                  <a16:creationId xmlns:a16="http://schemas.microsoft.com/office/drawing/2014/main" id="{F7B24BDA-62BC-8D86-FF98-59F023D9F415}"/>
                </a:ext>
              </a:extLst>
            </p:cNvPr>
            <p:cNvSpPr txBox="1"/>
            <p:nvPr/>
          </p:nvSpPr>
          <p:spPr>
            <a:xfrm>
              <a:off x="4632001" y="1399604"/>
              <a:ext cx="3602362" cy="1663221"/>
            </a:xfrm>
            <a:prstGeom prst="rect">
              <a:avLst/>
            </a:prstGeom>
            <a:noFill/>
          </p:spPr>
          <p:txBody>
            <a:bodyPr wrap="square" lIns="0" tIns="0" rIns="0" bIns="0" rtlCol="0">
              <a:noAutofit/>
            </a:bodyPr>
            <a:lstStyle/>
            <a:p>
              <a:pPr algn="l">
                <a:spcBef>
                  <a:spcPts val="200"/>
                </a:spcBef>
                <a:spcAft>
                  <a:spcPts val="200"/>
                </a:spcAft>
              </a:pPr>
              <a:r>
                <a:rPr lang="en-US" sz="1050" b="1"/>
                <a:t>Dynamic of the Algos</a:t>
              </a:r>
            </a:p>
            <a:p>
              <a:pPr marL="171450" indent="-171450" algn="l">
                <a:spcBef>
                  <a:spcPts val="200"/>
                </a:spcBef>
                <a:spcAft>
                  <a:spcPts val="200"/>
                </a:spcAft>
                <a:buFont typeface="Arial" panose="020B0604020202020204" pitchFamily="34" charset="0"/>
                <a:buChar char="•"/>
              </a:pPr>
              <a:r>
                <a:rPr lang="en-US" sz="900"/>
                <a:t>Optimal parameters at start</a:t>
              </a:r>
            </a:p>
            <a:p>
              <a:pPr marL="171450" indent="-171450" algn="l">
                <a:spcBef>
                  <a:spcPts val="200"/>
                </a:spcBef>
                <a:spcAft>
                  <a:spcPts val="200"/>
                </a:spcAft>
                <a:buFont typeface="Arial" panose="020B0604020202020204" pitchFamily="34" charset="0"/>
                <a:buChar char="•"/>
              </a:pPr>
              <a:r>
                <a:rPr lang="en-US" sz="900"/>
                <a:t>What events trigger us to update our parameters?</a:t>
              </a:r>
            </a:p>
            <a:p>
              <a:pPr marL="572277" lvl="1" indent="-171450">
                <a:spcBef>
                  <a:spcPts val="200"/>
                </a:spcBef>
                <a:spcAft>
                  <a:spcPts val="200"/>
                </a:spcAft>
                <a:buFont typeface="Arial" panose="020B0604020202020204" pitchFamily="34" charset="0"/>
                <a:buChar char="•"/>
              </a:pPr>
              <a:r>
                <a:rPr lang="en-US" sz="900"/>
                <a:t>Signals</a:t>
              </a:r>
            </a:p>
            <a:p>
              <a:pPr marL="572277" lvl="1" indent="-171450">
                <a:spcBef>
                  <a:spcPts val="200"/>
                </a:spcBef>
                <a:spcAft>
                  <a:spcPts val="200"/>
                </a:spcAft>
                <a:buFont typeface="Arial" panose="020B0604020202020204" pitchFamily="34" charset="0"/>
                <a:buChar char="•"/>
              </a:pPr>
              <a:r>
                <a:rPr lang="en-US" sz="900"/>
                <a:t>Historical Flow Characteristics </a:t>
              </a:r>
            </a:p>
            <a:p>
              <a:pPr marL="171450" indent="-171450" algn="l">
                <a:spcBef>
                  <a:spcPts val="200"/>
                </a:spcBef>
                <a:spcAft>
                  <a:spcPts val="200"/>
                </a:spcAft>
                <a:buFont typeface="Arial" panose="020B0604020202020204" pitchFamily="34" charset="0"/>
                <a:buChar char="•"/>
              </a:pPr>
              <a:r>
                <a:rPr lang="en-US" sz="900"/>
                <a:t>Different flows have different characteristics</a:t>
              </a:r>
            </a:p>
            <a:p>
              <a:pPr marL="171450" indent="-171450" algn="l">
                <a:spcBef>
                  <a:spcPts val="200"/>
                </a:spcBef>
                <a:spcAft>
                  <a:spcPts val="200"/>
                </a:spcAft>
                <a:buFont typeface="Arial" panose="020B0604020202020204" pitchFamily="34" charset="0"/>
                <a:buChar char="•"/>
              </a:pPr>
              <a:r>
                <a:rPr lang="en-US" sz="900"/>
                <a:t>Mechanics to update the params</a:t>
              </a:r>
            </a:p>
          </p:txBody>
        </p:sp>
        <p:sp>
          <p:nvSpPr>
            <p:cNvPr id="17" name="Rectangle 16">
              <a:extLst>
                <a:ext uri="{FF2B5EF4-FFF2-40B4-BE49-F238E27FC236}">
                  <a16:creationId xmlns:a16="http://schemas.microsoft.com/office/drawing/2014/main" id="{C446FEAF-A7FD-5206-ED39-445647BBBD78}"/>
                </a:ext>
              </a:extLst>
            </p:cNvPr>
            <p:cNvSpPr/>
            <p:nvPr/>
          </p:nvSpPr>
          <p:spPr>
            <a:xfrm>
              <a:off x="4323715" y="1229665"/>
              <a:ext cx="155251" cy="1889035"/>
            </a:xfrm>
            <a:prstGeom prst="rect">
              <a:avLst/>
            </a:prstGeom>
            <a:solidFill>
              <a:srgbClr val="255B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l"/>
              <a:endParaRPr lang="en-US" sz="900"/>
            </a:p>
          </p:txBody>
        </p:sp>
      </p:grpSp>
      <p:pic>
        <p:nvPicPr>
          <p:cNvPr id="4" name="Picture 3">
            <a:extLst>
              <a:ext uri="{FF2B5EF4-FFF2-40B4-BE49-F238E27FC236}">
                <a16:creationId xmlns:a16="http://schemas.microsoft.com/office/drawing/2014/main" id="{75B90F1B-53C6-7378-995F-684A475C2AE5}"/>
              </a:ext>
            </a:extLst>
          </p:cNvPr>
          <p:cNvPicPr>
            <a:picLocks noChangeAspect="1"/>
          </p:cNvPicPr>
          <p:nvPr/>
        </p:nvPicPr>
        <p:blipFill>
          <a:blip r:embed="rId6">
            <a:alphaModFix/>
          </a:blip>
          <a:stretch>
            <a:fillRect/>
          </a:stretch>
        </p:blipFill>
        <p:spPr>
          <a:xfrm>
            <a:off x="2584033" y="4013774"/>
            <a:ext cx="1731832" cy="1350291"/>
          </a:xfrm>
          <a:prstGeom prst="rect">
            <a:avLst/>
          </a:prstGeom>
        </p:spPr>
      </p:pic>
      <p:sp>
        <p:nvSpPr>
          <p:cNvPr id="18" name="Title 1">
            <a:extLst>
              <a:ext uri="{FF2B5EF4-FFF2-40B4-BE49-F238E27FC236}">
                <a16:creationId xmlns:a16="http://schemas.microsoft.com/office/drawing/2014/main" id="{95271B28-730D-158E-A7CC-3AAA09382FAE}"/>
              </a:ext>
            </a:extLst>
          </p:cNvPr>
          <p:cNvSpPr txBox="1">
            <a:spLocks/>
          </p:cNvSpPr>
          <p:nvPr/>
        </p:nvSpPr>
        <p:spPr>
          <a:xfrm>
            <a:off x="478843" y="370326"/>
            <a:ext cx="8707394" cy="486000"/>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r>
              <a:rPr lang="en-US" sz="2400" dirty="0"/>
              <a:t>Main Components of the “Smarts”</a:t>
            </a:r>
          </a:p>
          <a:p>
            <a:endParaRPr lang="en-GB" dirty="0"/>
          </a:p>
        </p:txBody>
      </p:sp>
    </p:spTree>
    <p:custDataLst>
      <p:tags r:id="rId1"/>
    </p:custDataLst>
    <p:extLst>
      <p:ext uri="{BB962C8B-B14F-4D97-AF65-F5344CB8AC3E}">
        <p14:creationId xmlns:p14="http://schemas.microsoft.com/office/powerpoint/2010/main" val="52244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0408C-26EF-494E-42A2-EAC270334C11}"/>
              </a:ext>
            </a:extLst>
          </p:cNvPr>
          <p:cNvSpPr/>
          <p:nvPr/>
        </p:nvSpPr>
        <p:spPr>
          <a:xfrm>
            <a:off x="434640" y="906377"/>
            <a:ext cx="8352293" cy="5275385"/>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en-US" sz="900" dirty="0"/>
          </a:p>
        </p:txBody>
      </p:sp>
      <p:sp>
        <p:nvSpPr>
          <p:cNvPr id="2" name="Title 1">
            <a:extLst>
              <a:ext uri="{FF2B5EF4-FFF2-40B4-BE49-F238E27FC236}">
                <a16:creationId xmlns:a16="http://schemas.microsoft.com/office/drawing/2014/main" id="{E294AC7E-521A-7EEA-B44F-F966E163B33D}"/>
              </a:ext>
            </a:extLst>
          </p:cNvPr>
          <p:cNvSpPr>
            <a:spLocks noGrp="1"/>
          </p:cNvSpPr>
          <p:nvPr>
            <p:ph type="title"/>
          </p:nvPr>
        </p:nvSpPr>
        <p:spPr>
          <a:xfrm>
            <a:off x="478843" y="370326"/>
            <a:ext cx="8308090" cy="486000"/>
          </a:xfrm>
        </p:spPr>
        <p:txBody>
          <a:bodyPr/>
          <a:lstStyle/>
          <a:p>
            <a:pPr lvl="0"/>
            <a:r>
              <a:rPr lang="en-GB" sz="2400" dirty="0"/>
              <a:t>Algo Dynamics</a:t>
            </a:r>
          </a:p>
        </p:txBody>
      </p:sp>
      <p:sp>
        <p:nvSpPr>
          <p:cNvPr id="5" name="Slide Number Placeholder 4">
            <a:extLst>
              <a:ext uri="{FF2B5EF4-FFF2-40B4-BE49-F238E27FC236}">
                <a16:creationId xmlns:a16="http://schemas.microsoft.com/office/drawing/2014/main" id="{7EF3F2F1-0FA9-8514-79F7-51370A798F5B}"/>
              </a:ext>
            </a:extLst>
          </p:cNvPr>
          <p:cNvSpPr>
            <a:spLocks noGrp="1"/>
          </p:cNvSpPr>
          <p:nvPr>
            <p:ph type="sldNum" sz="quarter" idx="12"/>
          </p:nvPr>
        </p:nvSpPr>
        <p:spPr/>
        <p:txBody>
          <a:bodyPr/>
          <a:lstStyle/>
          <a:p>
            <a:fld id="{332C3882-8AEC-4285-98B7-7208BE65C19E}" type="slidenum">
              <a:rPr lang="en-AU" smtClean="0"/>
              <a:t>7</a:t>
            </a:fld>
            <a:endParaRPr lang="en-A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8FF2DB5-4BED-0DE0-84A9-BE5129C5A779}"/>
                  </a:ext>
                </a:extLst>
              </p:cNvPr>
              <p:cNvSpPr txBox="1"/>
              <p:nvPr/>
            </p:nvSpPr>
            <p:spPr>
              <a:xfrm>
                <a:off x="753907" y="4368901"/>
                <a:ext cx="4209193" cy="1523336"/>
              </a:xfrm>
              <a:prstGeom prst="rect">
                <a:avLst/>
              </a:prstGeom>
              <a:noFill/>
            </p:spPr>
            <p:txBody>
              <a:bodyPr wrap="square" lIns="0" tIns="0" rIns="0" bIns="0" rtlCol="0">
                <a:noAutofit/>
              </a:bodyPr>
              <a:lstStyle/>
              <a:p>
                <a:pPr algn="l">
                  <a:spcBef>
                    <a:spcPts val="500"/>
                  </a:spcBef>
                  <a:spcAft>
                    <a:spcPts val="500"/>
                  </a:spcAft>
                </a:pPr>
                <a:r>
                  <a:rPr lang="en-US" sz="1200" b="1" dirty="0">
                    <a:solidFill>
                      <a:srgbClr val="255BE3"/>
                    </a:solidFill>
                  </a:rPr>
                  <a:t>State:</a:t>
                </a:r>
              </a:p>
              <a:p>
                <a:pPr marL="629427" lvl="1" indent="-228600">
                  <a:spcBef>
                    <a:spcPts val="500"/>
                  </a:spcBef>
                  <a:spcAft>
                    <a:spcPts val="500"/>
                  </a:spcAft>
                  <a:buAutoNum type="arabicPeriod"/>
                </a:pPr>
                <a:r>
                  <a:rPr lang="en-US" sz="1100" dirty="0">
                    <a:solidFill>
                      <a:schemeClr val="tx1"/>
                    </a:solidFill>
                  </a:rPr>
                  <a:t>Order Characteristics - Size, Time of day, Aggressiveness</a:t>
                </a:r>
              </a:p>
              <a:p>
                <a:pPr marL="629427" lvl="1" indent="-228600">
                  <a:spcBef>
                    <a:spcPts val="500"/>
                  </a:spcBef>
                  <a:spcAft>
                    <a:spcPts val="500"/>
                  </a:spcAft>
                  <a:buAutoNum type="arabicPeriod"/>
                </a:pPr>
                <a:r>
                  <a:rPr lang="en-US" sz="1100" dirty="0">
                    <a:solidFill>
                      <a:schemeClr val="tx1"/>
                    </a:solidFill>
                  </a:rPr>
                  <a:t>Instrument  Characteristics - Type of </a:t>
                </a:r>
                <a:r>
                  <a:rPr lang="en-US" sz="1100" dirty="0"/>
                  <a:t>Stock, ETFs, etc.</a:t>
                </a:r>
                <a:endParaRPr lang="en-US" sz="1100" dirty="0">
                  <a:solidFill>
                    <a:schemeClr val="tx1"/>
                  </a:solidFill>
                </a:endParaRPr>
              </a:p>
              <a:p>
                <a:pPr marL="629427" lvl="1" indent="-228600">
                  <a:spcBef>
                    <a:spcPts val="500"/>
                  </a:spcBef>
                  <a:spcAft>
                    <a:spcPts val="500"/>
                  </a:spcAft>
                  <a:buAutoNum type="arabicPeriod"/>
                </a:pPr>
                <a:r>
                  <a:rPr lang="en-US" sz="1100" dirty="0">
                    <a:solidFill>
                      <a:schemeClr val="tx1"/>
                    </a:solidFill>
                  </a:rPr>
                  <a:t>Real-time Market Conditions  - </a:t>
                </a:r>
                <a:r>
                  <a:rPr lang="el-GR" sz="1100" dirty="0">
                    <a:solidFill>
                      <a:schemeClr val="tx1"/>
                    </a:solidFill>
                    <a:ea typeface="Cambria Math" panose="02040503050406030204" pitchFamily="18" charset="0"/>
                  </a:rPr>
                  <a:t>Δ</a:t>
                </a:r>
                <a14:m>
                  <m:oMath xmlns:m="http://schemas.openxmlformats.org/officeDocument/2006/math">
                    <m:r>
                      <a:rPr lang="en-US" sz="1100" b="0" i="1" smtClean="0">
                        <a:solidFill>
                          <a:schemeClr val="tx1"/>
                        </a:solidFill>
                        <a:latin typeface="Cambria Math" panose="02040503050406030204" pitchFamily="18" charset="0"/>
                        <a:ea typeface="Cambria Math" panose="02040503050406030204" pitchFamily="18" charset="0"/>
                      </a:rPr>
                      <m:t>𝜎</m:t>
                    </m:r>
                    <m:r>
                      <a:rPr lang="en-US" sz="1100" b="0" i="1" smtClean="0">
                        <a:solidFill>
                          <a:schemeClr val="tx1"/>
                        </a:solidFill>
                        <a:latin typeface="Cambria Math" panose="02040503050406030204" pitchFamily="18" charset="0"/>
                        <a:ea typeface="Cambria Math" panose="02040503050406030204" pitchFamily="18" charset="0"/>
                      </a:rPr>
                      <m:t>,</m:t>
                    </m:r>
                  </m:oMath>
                </a14:m>
                <a:r>
                  <a:rPr lang="en-US" sz="1100" dirty="0">
                    <a:solidFill>
                      <a:schemeClr val="tx1"/>
                    </a:solidFill>
                    <a:ea typeface="Cambria Math" panose="02040503050406030204" pitchFamily="18" charset="0"/>
                  </a:rPr>
                  <a:t> </a:t>
                </a:r>
                <a:r>
                  <a:rPr lang="el-GR" sz="1100" dirty="0">
                    <a:solidFill>
                      <a:schemeClr val="tx1"/>
                    </a:solidFill>
                    <a:ea typeface="Cambria Math" panose="02040503050406030204" pitchFamily="18" charset="0"/>
                  </a:rPr>
                  <a:t>Δ</a:t>
                </a:r>
                <a:r>
                  <a:rPr lang="en-US" sz="1100" dirty="0">
                    <a:solidFill>
                      <a:schemeClr val="tx1"/>
                    </a:solidFill>
                    <a:ea typeface="Cambria Math" panose="02040503050406030204" pitchFamily="18" charset="0"/>
                  </a:rPr>
                  <a:t>V, TOB</a:t>
                </a:r>
                <a:endParaRPr lang="en-US" sz="1100" dirty="0">
                  <a:solidFill>
                    <a:schemeClr val="tx1"/>
                  </a:solidFill>
                </a:endParaRPr>
              </a:p>
              <a:p>
                <a:pPr marL="629427" lvl="1" indent="-228600">
                  <a:spcBef>
                    <a:spcPts val="500"/>
                  </a:spcBef>
                  <a:spcAft>
                    <a:spcPts val="500"/>
                  </a:spcAft>
                  <a:buAutoNum type="arabicPeriod"/>
                </a:pPr>
                <a:r>
                  <a:rPr lang="en-US" sz="1100" dirty="0">
                    <a:solidFill>
                      <a:schemeClr val="tx1"/>
                    </a:solidFill>
                  </a:rPr>
                  <a:t>Client Characteristics</a:t>
                </a:r>
              </a:p>
            </p:txBody>
          </p:sp>
        </mc:Choice>
        <mc:Fallback xmlns="">
          <p:sp>
            <p:nvSpPr>
              <p:cNvPr id="21" name="TextBox 20">
                <a:extLst>
                  <a:ext uri="{FF2B5EF4-FFF2-40B4-BE49-F238E27FC236}">
                    <a16:creationId xmlns:a16="http://schemas.microsoft.com/office/drawing/2014/main" id="{08FF2DB5-4BED-0DE0-84A9-BE5129C5A779}"/>
                  </a:ext>
                </a:extLst>
              </p:cNvPr>
              <p:cNvSpPr txBox="1">
                <a:spLocks noRot="1" noChangeAspect="1" noMove="1" noResize="1" noEditPoints="1" noAdjustHandles="1" noChangeArrowheads="1" noChangeShapeType="1" noTextEdit="1"/>
              </p:cNvSpPr>
              <p:nvPr/>
            </p:nvSpPr>
            <p:spPr>
              <a:xfrm>
                <a:off x="753907" y="4368901"/>
                <a:ext cx="4209193" cy="1523336"/>
              </a:xfrm>
              <a:prstGeom prst="rect">
                <a:avLst/>
              </a:prstGeom>
              <a:blipFill>
                <a:blip r:embed="rId4"/>
                <a:stretch>
                  <a:fillRect l="-2319" t="-3200"/>
                </a:stretch>
              </a:blipFill>
            </p:spPr>
            <p:txBody>
              <a:bodyPr/>
              <a:lstStyle/>
              <a:p>
                <a:r>
                  <a:rPr lang="en-US">
                    <a:noFill/>
                  </a:rPr>
                  <a:t> </a:t>
                </a:r>
              </a:p>
            </p:txBody>
          </p:sp>
        </mc:Fallback>
      </mc:AlternateContent>
      <p:sp>
        <p:nvSpPr>
          <p:cNvPr id="23" name="Rectangle: Rounded Corners 22">
            <a:extLst>
              <a:ext uri="{FF2B5EF4-FFF2-40B4-BE49-F238E27FC236}">
                <a16:creationId xmlns:a16="http://schemas.microsoft.com/office/drawing/2014/main" id="{2A3722CB-BCD7-C414-84F5-043DAD01270F}"/>
              </a:ext>
            </a:extLst>
          </p:cNvPr>
          <p:cNvSpPr/>
          <p:nvPr/>
        </p:nvSpPr>
        <p:spPr>
          <a:xfrm>
            <a:off x="6927572" y="1735933"/>
            <a:ext cx="1396516" cy="485998"/>
          </a:xfrm>
          <a:prstGeom prst="roundRect">
            <a:avLst/>
          </a:prstGeom>
          <a:solidFill>
            <a:srgbClr val="0F1632"/>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1"/>
          <a:lstStyle/>
          <a:p>
            <a:pPr algn="ctr"/>
            <a:r>
              <a:rPr lang="en-US" sz="1200" dirty="0"/>
              <a:t>Algos</a:t>
            </a:r>
          </a:p>
        </p:txBody>
      </p:sp>
      <p:sp>
        <p:nvSpPr>
          <p:cNvPr id="24" name="Rectangle: Rounded Corners 23">
            <a:extLst>
              <a:ext uri="{FF2B5EF4-FFF2-40B4-BE49-F238E27FC236}">
                <a16:creationId xmlns:a16="http://schemas.microsoft.com/office/drawing/2014/main" id="{300683C7-B3CA-7DF4-A6E2-BA67172463ED}"/>
              </a:ext>
            </a:extLst>
          </p:cNvPr>
          <p:cNvSpPr/>
          <p:nvPr/>
        </p:nvSpPr>
        <p:spPr>
          <a:xfrm>
            <a:off x="5931715" y="1733995"/>
            <a:ext cx="653112" cy="48600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ctr" anchorCtr="0"/>
          <a:lstStyle/>
          <a:p>
            <a:pPr algn="ctr"/>
            <a:endParaRPr lang="en-US" sz="800" dirty="0"/>
          </a:p>
        </p:txBody>
      </p:sp>
      <p:sp>
        <p:nvSpPr>
          <p:cNvPr id="28" name="TextBox 27">
            <a:extLst>
              <a:ext uri="{FF2B5EF4-FFF2-40B4-BE49-F238E27FC236}">
                <a16:creationId xmlns:a16="http://schemas.microsoft.com/office/drawing/2014/main" id="{38FC7DF3-32AE-6A33-81A7-B79F7583F96E}"/>
              </a:ext>
            </a:extLst>
          </p:cNvPr>
          <p:cNvSpPr txBox="1"/>
          <p:nvPr/>
        </p:nvSpPr>
        <p:spPr>
          <a:xfrm>
            <a:off x="5249742" y="4383107"/>
            <a:ext cx="3185187" cy="1736502"/>
          </a:xfrm>
          <a:prstGeom prst="rect">
            <a:avLst/>
          </a:prstGeom>
          <a:noFill/>
        </p:spPr>
        <p:txBody>
          <a:bodyPr wrap="square" lIns="0" tIns="0" rIns="0" bIns="0" rtlCol="0">
            <a:noAutofit/>
          </a:bodyPr>
          <a:lstStyle/>
          <a:p>
            <a:pPr algn="l">
              <a:spcBef>
                <a:spcPts val="500"/>
              </a:spcBef>
              <a:spcAft>
                <a:spcPts val="500"/>
              </a:spcAft>
            </a:pPr>
            <a:r>
              <a:rPr lang="en-US" sz="1200" b="1" dirty="0">
                <a:solidFill>
                  <a:srgbClr val="255BE3"/>
                </a:solidFill>
              </a:rPr>
              <a:t>Parameters:</a:t>
            </a:r>
          </a:p>
          <a:p>
            <a:pPr marL="629427" lvl="1" indent="-228600">
              <a:spcBef>
                <a:spcPts val="500"/>
              </a:spcBef>
              <a:spcAft>
                <a:spcPts val="500"/>
              </a:spcAft>
              <a:buAutoNum type="arabicPeriod"/>
            </a:pPr>
            <a:r>
              <a:rPr lang="en-US" sz="1050" dirty="0"/>
              <a:t>Schedule Shape / Participation Rate</a:t>
            </a:r>
          </a:p>
          <a:p>
            <a:pPr marL="629427" lvl="1" indent="-228600">
              <a:spcBef>
                <a:spcPts val="500"/>
              </a:spcBef>
              <a:spcAft>
                <a:spcPts val="500"/>
              </a:spcAft>
              <a:buAutoNum type="arabicPeriod"/>
            </a:pPr>
            <a:r>
              <a:rPr lang="en-US" sz="1050" dirty="0"/>
              <a:t>Tolerance Bands</a:t>
            </a:r>
          </a:p>
          <a:p>
            <a:pPr marL="629427" lvl="1" indent="-228600">
              <a:spcBef>
                <a:spcPts val="500"/>
              </a:spcBef>
              <a:spcAft>
                <a:spcPts val="500"/>
              </a:spcAft>
              <a:buAutoNum type="arabicPeriod"/>
            </a:pPr>
            <a:r>
              <a:rPr lang="en-US" sz="1050" dirty="0"/>
              <a:t>Reaction to Signals, Indicators and Events</a:t>
            </a:r>
          </a:p>
          <a:p>
            <a:pPr marL="629427" lvl="1" indent="-228600">
              <a:spcBef>
                <a:spcPts val="500"/>
              </a:spcBef>
              <a:spcAft>
                <a:spcPts val="500"/>
              </a:spcAft>
              <a:buAutoNum type="arabicPeriod"/>
            </a:pPr>
            <a:r>
              <a:rPr lang="en-US" sz="1050" dirty="0"/>
              <a:t>Child order placements and other Tactics</a:t>
            </a:r>
          </a:p>
          <a:p>
            <a:pPr marL="629427" lvl="1" indent="-228600">
              <a:spcBef>
                <a:spcPts val="500"/>
              </a:spcBef>
              <a:spcAft>
                <a:spcPts val="500"/>
              </a:spcAft>
              <a:buAutoNum type="arabicPeriod"/>
            </a:pPr>
            <a:r>
              <a:rPr lang="en-US" sz="1050" dirty="0"/>
              <a:t>Routing Policies</a:t>
            </a:r>
          </a:p>
        </p:txBody>
      </p:sp>
      <p:cxnSp>
        <p:nvCxnSpPr>
          <p:cNvPr id="29" name="Straight Arrow Connector 28">
            <a:extLst>
              <a:ext uri="{FF2B5EF4-FFF2-40B4-BE49-F238E27FC236}">
                <a16:creationId xmlns:a16="http://schemas.microsoft.com/office/drawing/2014/main" id="{3045C138-D4C7-58EF-4805-553DECF7BF6C}"/>
              </a:ext>
            </a:extLst>
          </p:cNvPr>
          <p:cNvCxnSpPr>
            <a:cxnSpLocks/>
            <a:stCxn id="24" idx="3"/>
            <a:endCxn id="23" idx="1"/>
          </p:cNvCxnSpPr>
          <p:nvPr/>
        </p:nvCxnSpPr>
        <p:spPr>
          <a:xfrm>
            <a:off x="6584827" y="1976995"/>
            <a:ext cx="342745" cy="1937"/>
          </a:xfrm>
          <a:prstGeom prst="straightConnector1">
            <a:avLst/>
          </a:prstGeom>
          <a:ln w="158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4" name="Rectangle: Rounded Corners 53">
            <a:extLst>
              <a:ext uri="{FF2B5EF4-FFF2-40B4-BE49-F238E27FC236}">
                <a16:creationId xmlns:a16="http://schemas.microsoft.com/office/drawing/2014/main" id="{570B0529-EB4B-9B4D-2621-FF7F8DA3FC63}"/>
              </a:ext>
            </a:extLst>
          </p:cNvPr>
          <p:cNvSpPr/>
          <p:nvPr/>
        </p:nvSpPr>
        <p:spPr>
          <a:xfrm>
            <a:off x="2389068" y="1727613"/>
            <a:ext cx="1396516" cy="48599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44000" tIns="144000" rIns="144000" bIns="144000" rtlCol="0" anchor="ctr" anchorCtr="1"/>
          <a:lstStyle/>
          <a:p>
            <a:pPr algn="ctr"/>
            <a:r>
              <a:rPr lang="en-US" sz="1200" dirty="0"/>
              <a:t>Algos</a:t>
            </a:r>
          </a:p>
        </p:txBody>
      </p:sp>
      <p:sp>
        <p:nvSpPr>
          <p:cNvPr id="61" name="Rectangle: Rounded Corners 60">
            <a:extLst>
              <a:ext uri="{FF2B5EF4-FFF2-40B4-BE49-F238E27FC236}">
                <a16:creationId xmlns:a16="http://schemas.microsoft.com/office/drawing/2014/main" id="{AA1F22B9-D1C7-DA4D-B206-ADA43D08D01B}"/>
              </a:ext>
            </a:extLst>
          </p:cNvPr>
          <p:cNvSpPr/>
          <p:nvPr/>
        </p:nvSpPr>
        <p:spPr>
          <a:xfrm>
            <a:off x="753907" y="1727613"/>
            <a:ext cx="1253140" cy="48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a:r>
              <a:rPr lang="en-US" sz="1200" dirty="0"/>
              <a:t>Orders</a:t>
            </a:r>
          </a:p>
        </p:txBody>
      </p:sp>
      <p:cxnSp>
        <p:nvCxnSpPr>
          <p:cNvPr id="62" name="Straight Arrow Connector 61">
            <a:extLst>
              <a:ext uri="{FF2B5EF4-FFF2-40B4-BE49-F238E27FC236}">
                <a16:creationId xmlns:a16="http://schemas.microsoft.com/office/drawing/2014/main" id="{3690D222-A0F7-1B5D-AFAC-B2240CC3363E}"/>
              </a:ext>
            </a:extLst>
          </p:cNvPr>
          <p:cNvCxnSpPr>
            <a:cxnSpLocks/>
            <a:stCxn id="61" idx="3"/>
            <a:endCxn id="54" idx="1"/>
          </p:cNvCxnSpPr>
          <p:nvPr/>
        </p:nvCxnSpPr>
        <p:spPr>
          <a:xfrm flipV="1">
            <a:off x="2007047" y="1970612"/>
            <a:ext cx="382021" cy="1"/>
          </a:xfrm>
          <a:prstGeom prst="straightConnector1">
            <a:avLst/>
          </a:prstGeom>
          <a:ln w="158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891FD211-D029-4865-0CE5-54319960E0A3}"/>
              </a:ext>
            </a:extLst>
          </p:cNvPr>
          <p:cNvCxnSpPr>
            <a:cxnSpLocks/>
          </p:cNvCxnSpPr>
          <p:nvPr/>
        </p:nvCxnSpPr>
        <p:spPr>
          <a:xfrm>
            <a:off x="4023067" y="1306153"/>
            <a:ext cx="0" cy="1135764"/>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80" name="Group 79">
            <a:extLst>
              <a:ext uri="{FF2B5EF4-FFF2-40B4-BE49-F238E27FC236}">
                <a16:creationId xmlns:a16="http://schemas.microsoft.com/office/drawing/2014/main" id="{F82C5470-52A5-B8A9-6A89-65FE0AD6CA0B}"/>
              </a:ext>
            </a:extLst>
          </p:cNvPr>
          <p:cNvGrpSpPr/>
          <p:nvPr/>
        </p:nvGrpSpPr>
        <p:grpSpPr>
          <a:xfrm>
            <a:off x="1456625" y="3096067"/>
            <a:ext cx="6169205" cy="982282"/>
            <a:chOff x="1456625" y="3096067"/>
            <a:chExt cx="6169205" cy="982282"/>
          </a:xfrm>
        </p:grpSpPr>
        <p:grpSp>
          <p:nvGrpSpPr>
            <p:cNvPr id="22" name="Group 21">
              <a:extLst>
                <a:ext uri="{FF2B5EF4-FFF2-40B4-BE49-F238E27FC236}">
                  <a16:creationId xmlns:a16="http://schemas.microsoft.com/office/drawing/2014/main" id="{9803D5C7-D0D2-0836-E8AC-943708ADBAF8}"/>
                </a:ext>
              </a:extLst>
            </p:cNvPr>
            <p:cNvGrpSpPr/>
            <p:nvPr/>
          </p:nvGrpSpPr>
          <p:grpSpPr>
            <a:xfrm>
              <a:off x="1729386" y="3301070"/>
              <a:ext cx="5621752" cy="743839"/>
              <a:chOff x="1697443" y="2202992"/>
              <a:chExt cx="5621752" cy="743839"/>
            </a:xfrm>
          </p:grpSpPr>
          <p:sp>
            <p:nvSpPr>
              <p:cNvPr id="3" name="Rectangle: Rounded Corners 2">
                <a:extLst>
                  <a:ext uri="{FF2B5EF4-FFF2-40B4-BE49-F238E27FC236}">
                    <a16:creationId xmlns:a16="http://schemas.microsoft.com/office/drawing/2014/main" id="{3A03E52C-661D-8A54-F169-DCD474511C09}"/>
                  </a:ext>
                </a:extLst>
              </p:cNvPr>
              <p:cNvSpPr/>
              <p:nvPr/>
            </p:nvSpPr>
            <p:spPr>
              <a:xfrm>
                <a:off x="1697443" y="2208136"/>
                <a:ext cx="1102367" cy="48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1"/>
              <a:lstStyle/>
              <a:p>
                <a:pPr algn="ctr"/>
                <a:r>
                  <a:rPr lang="en-US" sz="1200" dirty="0"/>
                  <a:t>State</a:t>
                </a:r>
              </a:p>
            </p:txBody>
          </p:sp>
          <p:sp>
            <p:nvSpPr>
              <p:cNvPr id="4" name="Rectangle: Rounded Corners 3">
                <a:extLst>
                  <a:ext uri="{FF2B5EF4-FFF2-40B4-BE49-F238E27FC236}">
                    <a16:creationId xmlns:a16="http://schemas.microsoft.com/office/drawing/2014/main" id="{5AF2A2EB-F380-0369-0278-CEA74084BECC}"/>
                  </a:ext>
                </a:extLst>
              </p:cNvPr>
              <p:cNvSpPr/>
              <p:nvPr/>
            </p:nvSpPr>
            <p:spPr>
              <a:xfrm>
                <a:off x="4027661" y="2202992"/>
                <a:ext cx="1102367" cy="48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a:r>
                  <a:rPr lang="en-US" sz="1200" dirty="0"/>
                  <a:t>Dynamics</a:t>
                </a:r>
              </a:p>
            </p:txBody>
          </p:sp>
          <p:sp>
            <p:nvSpPr>
              <p:cNvPr id="6" name="Rectangle: Rounded Corners 5">
                <a:extLst>
                  <a:ext uri="{FF2B5EF4-FFF2-40B4-BE49-F238E27FC236}">
                    <a16:creationId xmlns:a16="http://schemas.microsoft.com/office/drawing/2014/main" id="{701FEF4B-353B-3EE2-2B23-DF6BA60506C8}"/>
                  </a:ext>
                </a:extLst>
              </p:cNvPr>
              <p:cNvSpPr/>
              <p:nvPr/>
            </p:nvSpPr>
            <p:spPr>
              <a:xfrm>
                <a:off x="6217079" y="2208136"/>
                <a:ext cx="1102116" cy="48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1"/>
              <a:lstStyle/>
              <a:p>
                <a:pPr algn="ctr"/>
                <a:r>
                  <a:rPr lang="en-US" sz="1200" dirty="0"/>
                  <a:t>Parameter</a:t>
                </a:r>
              </a:p>
              <a:p>
                <a:pPr algn="ctr"/>
                <a:r>
                  <a:rPr lang="en-US" sz="1200" dirty="0"/>
                  <a:t>Matrix</a:t>
                </a:r>
              </a:p>
            </p:txBody>
          </p:sp>
          <p:sp>
            <p:nvSpPr>
              <p:cNvPr id="7" name="TextBox 6">
                <a:extLst>
                  <a:ext uri="{FF2B5EF4-FFF2-40B4-BE49-F238E27FC236}">
                    <a16:creationId xmlns:a16="http://schemas.microsoft.com/office/drawing/2014/main" id="{86C1912F-8F42-354A-2F8A-6EA9BBDE1F88}"/>
                  </a:ext>
                </a:extLst>
              </p:cNvPr>
              <p:cNvSpPr txBox="1"/>
              <p:nvPr/>
            </p:nvSpPr>
            <p:spPr>
              <a:xfrm>
                <a:off x="2038992" y="2699264"/>
                <a:ext cx="419268" cy="247567"/>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bg1">
                        <a:lumMod val="50000"/>
                      </a:schemeClr>
                    </a:solidFill>
                  </a:rPr>
                  <a:t>input</a:t>
                </a:r>
              </a:p>
            </p:txBody>
          </p:sp>
          <p:sp>
            <p:nvSpPr>
              <p:cNvPr id="8" name="TextBox 7">
                <a:extLst>
                  <a:ext uri="{FF2B5EF4-FFF2-40B4-BE49-F238E27FC236}">
                    <a16:creationId xmlns:a16="http://schemas.microsoft.com/office/drawing/2014/main" id="{D339B839-39E4-9553-3DCA-490925D769CE}"/>
                  </a:ext>
                </a:extLst>
              </p:cNvPr>
              <p:cNvSpPr txBox="1"/>
              <p:nvPr/>
            </p:nvSpPr>
            <p:spPr>
              <a:xfrm>
                <a:off x="4324558" y="2699263"/>
                <a:ext cx="558774" cy="247567"/>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bg1">
                        <a:lumMod val="50000"/>
                      </a:schemeClr>
                    </a:solidFill>
                  </a:rPr>
                  <a:t>process</a:t>
                </a:r>
              </a:p>
            </p:txBody>
          </p:sp>
          <p:sp>
            <p:nvSpPr>
              <p:cNvPr id="9" name="TextBox 8">
                <a:extLst>
                  <a:ext uri="{FF2B5EF4-FFF2-40B4-BE49-F238E27FC236}">
                    <a16:creationId xmlns:a16="http://schemas.microsoft.com/office/drawing/2014/main" id="{6C67E062-2674-3C31-D704-E6D1CB74994D}"/>
                  </a:ext>
                </a:extLst>
              </p:cNvPr>
              <p:cNvSpPr txBox="1"/>
              <p:nvPr/>
            </p:nvSpPr>
            <p:spPr>
              <a:xfrm>
                <a:off x="6516825" y="2688994"/>
                <a:ext cx="502624" cy="247567"/>
              </a:xfrm>
              <a:prstGeom prst="rect">
                <a:avLst/>
              </a:prstGeom>
              <a:noFill/>
            </p:spPr>
            <p:txBody>
              <a:bodyPr wrap="square" lIns="0" tIns="0" rIns="0" bIns="0" rtlCol="0">
                <a:noAutofit/>
              </a:bodyPr>
              <a:lstStyle/>
              <a:p>
                <a:pPr algn="l">
                  <a:spcBef>
                    <a:spcPts val="500"/>
                  </a:spcBef>
                  <a:spcAft>
                    <a:spcPts val="500"/>
                  </a:spcAft>
                </a:pPr>
                <a:r>
                  <a:rPr lang="en-US" sz="1200" dirty="0">
                    <a:solidFill>
                      <a:schemeClr val="bg1">
                        <a:lumMod val="50000"/>
                      </a:schemeClr>
                    </a:solidFill>
                  </a:rPr>
                  <a:t>output</a:t>
                </a:r>
              </a:p>
            </p:txBody>
          </p:sp>
          <p:cxnSp>
            <p:nvCxnSpPr>
              <p:cNvPr id="11" name="Straight Arrow Connector 10">
                <a:extLst>
                  <a:ext uri="{FF2B5EF4-FFF2-40B4-BE49-F238E27FC236}">
                    <a16:creationId xmlns:a16="http://schemas.microsoft.com/office/drawing/2014/main" id="{F2D4355E-E050-2480-00C1-D4BE26E32CE4}"/>
                  </a:ext>
                </a:extLst>
              </p:cNvPr>
              <p:cNvCxnSpPr>
                <a:cxnSpLocks/>
                <a:stCxn id="3" idx="3"/>
                <a:endCxn id="4" idx="1"/>
              </p:cNvCxnSpPr>
              <p:nvPr/>
            </p:nvCxnSpPr>
            <p:spPr>
              <a:xfrm flipV="1">
                <a:off x="2799810" y="2445992"/>
                <a:ext cx="1227851" cy="5144"/>
              </a:xfrm>
              <a:prstGeom prst="straightConnector1">
                <a:avLst/>
              </a:prstGeom>
              <a:ln w="158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A318630E-EF74-7A06-C77F-14D9B48DFAA6}"/>
                  </a:ext>
                </a:extLst>
              </p:cNvPr>
              <p:cNvCxnSpPr>
                <a:cxnSpLocks/>
                <a:stCxn id="4" idx="3"/>
                <a:endCxn id="6" idx="1"/>
              </p:cNvCxnSpPr>
              <p:nvPr/>
            </p:nvCxnSpPr>
            <p:spPr>
              <a:xfrm>
                <a:off x="5130028" y="2445992"/>
                <a:ext cx="1087051" cy="5144"/>
              </a:xfrm>
              <a:prstGeom prst="straightConnector1">
                <a:avLst/>
              </a:prstGeom>
              <a:ln w="158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79" name="Rectangle: Rounded Corners 78">
              <a:extLst>
                <a:ext uri="{FF2B5EF4-FFF2-40B4-BE49-F238E27FC236}">
                  <a16:creationId xmlns:a16="http://schemas.microsoft.com/office/drawing/2014/main" id="{FAD30E82-EB7B-16D0-BCDB-AD5A6B4CF607}"/>
                </a:ext>
              </a:extLst>
            </p:cNvPr>
            <p:cNvSpPr/>
            <p:nvPr/>
          </p:nvSpPr>
          <p:spPr>
            <a:xfrm>
              <a:off x="1456625" y="3096067"/>
              <a:ext cx="6169205" cy="98228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44000" tIns="144000" rIns="144000" bIns="144000" rtlCol="0" anchor="t"/>
            <a:lstStyle/>
            <a:p>
              <a:pPr algn="l"/>
              <a:endParaRPr lang="en-US" sz="1200" dirty="0"/>
            </a:p>
          </p:txBody>
        </p:sp>
      </p:grpSp>
      <p:sp>
        <p:nvSpPr>
          <p:cNvPr id="12" name="Rectangle: Rounded Corners 11">
            <a:extLst>
              <a:ext uri="{FF2B5EF4-FFF2-40B4-BE49-F238E27FC236}">
                <a16:creationId xmlns:a16="http://schemas.microsoft.com/office/drawing/2014/main" id="{23360287-B917-865B-ECCC-6A56CE694039}"/>
              </a:ext>
            </a:extLst>
          </p:cNvPr>
          <p:cNvSpPr/>
          <p:nvPr/>
        </p:nvSpPr>
        <p:spPr>
          <a:xfrm>
            <a:off x="4260551" y="1727612"/>
            <a:ext cx="1253140" cy="48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a:r>
              <a:rPr lang="en-US" sz="1200" dirty="0"/>
              <a:t>Orders</a:t>
            </a:r>
          </a:p>
        </p:txBody>
      </p:sp>
      <p:cxnSp>
        <p:nvCxnSpPr>
          <p:cNvPr id="16" name="Straight Arrow Connector 15">
            <a:extLst>
              <a:ext uri="{FF2B5EF4-FFF2-40B4-BE49-F238E27FC236}">
                <a16:creationId xmlns:a16="http://schemas.microsoft.com/office/drawing/2014/main" id="{3A16CC15-8D33-EF16-5DB2-60747F16BC00}"/>
              </a:ext>
            </a:extLst>
          </p:cNvPr>
          <p:cNvCxnSpPr>
            <a:cxnSpLocks/>
            <a:stCxn id="12" idx="3"/>
            <a:endCxn id="24" idx="1"/>
          </p:cNvCxnSpPr>
          <p:nvPr/>
        </p:nvCxnSpPr>
        <p:spPr>
          <a:xfrm>
            <a:off x="5513691" y="1970612"/>
            <a:ext cx="418024" cy="6383"/>
          </a:xfrm>
          <a:prstGeom prst="straightConnector1">
            <a:avLst/>
          </a:prstGeom>
          <a:ln w="158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589C0857-7CDC-54B7-E1AB-3059983F1238}"/>
              </a:ext>
            </a:extLst>
          </p:cNvPr>
          <p:cNvCxnSpPr>
            <a:cxnSpLocks/>
          </p:cNvCxnSpPr>
          <p:nvPr/>
        </p:nvCxnSpPr>
        <p:spPr>
          <a:xfrm flipV="1">
            <a:off x="1619339" y="2828154"/>
            <a:ext cx="0" cy="259593"/>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ECECDE-ACB9-C302-D46D-54860A99FA98}"/>
              </a:ext>
            </a:extLst>
          </p:cNvPr>
          <p:cNvCxnSpPr>
            <a:cxnSpLocks/>
          </p:cNvCxnSpPr>
          <p:nvPr/>
        </p:nvCxnSpPr>
        <p:spPr>
          <a:xfrm flipV="1">
            <a:off x="6584827" y="2205270"/>
            <a:ext cx="0" cy="566665"/>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EA5124-9235-3439-A400-406809E5F6CE}"/>
              </a:ext>
            </a:extLst>
          </p:cNvPr>
          <p:cNvCxnSpPr>
            <a:cxnSpLocks/>
          </p:cNvCxnSpPr>
          <p:nvPr/>
        </p:nvCxnSpPr>
        <p:spPr>
          <a:xfrm flipV="1">
            <a:off x="5931715" y="2119203"/>
            <a:ext cx="0" cy="652732"/>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811C17E-CC0D-5BF3-0DB9-3075E2649DB4}"/>
              </a:ext>
            </a:extLst>
          </p:cNvPr>
          <p:cNvCxnSpPr>
            <a:cxnSpLocks/>
          </p:cNvCxnSpPr>
          <p:nvPr/>
        </p:nvCxnSpPr>
        <p:spPr>
          <a:xfrm flipV="1">
            <a:off x="1619339" y="2805515"/>
            <a:ext cx="4341290" cy="22639"/>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6D5E6E0-C6C9-0BAB-92D9-AFAFB5ADA8CA}"/>
              </a:ext>
            </a:extLst>
          </p:cNvPr>
          <p:cNvCxnSpPr>
            <a:cxnSpLocks/>
          </p:cNvCxnSpPr>
          <p:nvPr/>
        </p:nvCxnSpPr>
        <p:spPr>
          <a:xfrm flipV="1">
            <a:off x="7478907" y="2771935"/>
            <a:ext cx="0" cy="315812"/>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37DABC-6459-A29A-3AC6-C6B8540BB75D}"/>
              </a:ext>
            </a:extLst>
          </p:cNvPr>
          <p:cNvCxnSpPr>
            <a:cxnSpLocks/>
          </p:cNvCxnSpPr>
          <p:nvPr/>
        </p:nvCxnSpPr>
        <p:spPr>
          <a:xfrm>
            <a:off x="6584827" y="2800044"/>
            <a:ext cx="894080" cy="0"/>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FAABDC3-9236-DFC3-B6BF-01B412149448}"/>
              </a:ext>
            </a:extLst>
          </p:cNvPr>
          <p:cNvSpPr txBox="1"/>
          <p:nvPr/>
        </p:nvSpPr>
        <p:spPr>
          <a:xfrm>
            <a:off x="1291735" y="1188976"/>
            <a:ext cx="1741727" cy="203874"/>
          </a:xfrm>
          <a:prstGeom prst="rect">
            <a:avLst/>
          </a:prstGeom>
          <a:noFill/>
        </p:spPr>
        <p:txBody>
          <a:bodyPr wrap="square" lIns="0" tIns="0" rIns="0" bIns="0" rtlCol="0">
            <a:noAutofit/>
          </a:bodyPr>
          <a:lstStyle/>
          <a:p>
            <a:pPr algn="ctr">
              <a:spcBef>
                <a:spcPts val="500"/>
              </a:spcBef>
              <a:spcAft>
                <a:spcPts val="500"/>
              </a:spcAft>
            </a:pPr>
            <a:r>
              <a:rPr lang="en-US" sz="1600" dirty="0">
                <a:solidFill>
                  <a:srgbClr val="255BE3"/>
                </a:solidFill>
              </a:rPr>
              <a:t>Previously </a:t>
            </a:r>
          </a:p>
        </p:txBody>
      </p:sp>
      <p:sp>
        <p:nvSpPr>
          <p:cNvPr id="57" name="TextBox 56">
            <a:extLst>
              <a:ext uri="{FF2B5EF4-FFF2-40B4-BE49-F238E27FC236}">
                <a16:creationId xmlns:a16="http://schemas.microsoft.com/office/drawing/2014/main" id="{659B73D4-0AF3-7DE7-3D8B-F44F91B41BBD}"/>
              </a:ext>
            </a:extLst>
          </p:cNvPr>
          <p:cNvSpPr txBox="1"/>
          <p:nvPr/>
        </p:nvSpPr>
        <p:spPr>
          <a:xfrm>
            <a:off x="5324380" y="1203181"/>
            <a:ext cx="1849284" cy="172106"/>
          </a:xfrm>
          <a:prstGeom prst="rect">
            <a:avLst/>
          </a:prstGeom>
          <a:noFill/>
        </p:spPr>
        <p:txBody>
          <a:bodyPr wrap="square" lIns="0" tIns="0" rIns="0" bIns="0" rtlCol="0">
            <a:noAutofit/>
          </a:bodyPr>
          <a:lstStyle/>
          <a:p>
            <a:pPr algn="ctr">
              <a:spcBef>
                <a:spcPts val="500"/>
              </a:spcBef>
              <a:spcAft>
                <a:spcPts val="500"/>
              </a:spcAft>
            </a:pPr>
            <a:r>
              <a:rPr lang="en-US" sz="1600" dirty="0">
                <a:solidFill>
                  <a:srgbClr val="255BE3"/>
                </a:solidFill>
              </a:rPr>
              <a:t>Current</a:t>
            </a:r>
          </a:p>
        </p:txBody>
      </p:sp>
    </p:spTree>
    <p:custDataLst>
      <p:tags r:id="rId1"/>
    </p:custDataLst>
    <p:extLst>
      <p:ext uri="{BB962C8B-B14F-4D97-AF65-F5344CB8AC3E}">
        <p14:creationId xmlns:p14="http://schemas.microsoft.com/office/powerpoint/2010/main" val="277012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E10AA0-3B11-A49D-7F29-35EE458BFD49}"/>
              </a:ext>
            </a:extLst>
          </p:cNvPr>
          <p:cNvSpPr>
            <a:spLocks noGrp="1"/>
          </p:cNvSpPr>
          <p:nvPr>
            <p:ph type="title"/>
          </p:nvPr>
        </p:nvSpPr>
        <p:spPr>
          <a:xfrm>
            <a:off x="448569" y="411757"/>
            <a:ext cx="7944457" cy="476258"/>
          </a:xfrm>
        </p:spPr>
        <p:txBody>
          <a:bodyPr/>
          <a:lstStyle/>
          <a:p>
            <a:r>
              <a:rPr lang="en-US" sz="2400" dirty="0"/>
              <a:t>Looking at  the World with Different Lenses</a:t>
            </a:r>
          </a:p>
        </p:txBody>
      </p:sp>
      <p:pic>
        <p:nvPicPr>
          <p:cNvPr id="3" name="Picture 2">
            <a:extLst>
              <a:ext uri="{FF2B5EF4-FFF2-40B4-BE49-F238E27FC236}">
                <a16:creationId xmlns:a16="http://schemas.microsoft.com/office/drawing/2014/main" id="{45672764-D026-28BC-6622-B028245D75F4}"/>
              </a:ext>
            </a:extLst>
          </p:cNvPr>
          <p:cNvPicPr>
            <a:picLocks noChangeAspect="1"/>
          </p:cNvPicPr>
          <p:nvPr/>
        </p:nvPicPr>
        <p:blipFill>
          <a:blip r:embed="rId4"/>
          <a:stretch>
            <a:fillRect/>
          </a:stretch>
        </p:blipFill>
        <p:spPr>
          <a:xfrm>
            <a:off x="575365" y="1317953"/>
            <a:ext cx="1822454" cy="1585535"/>
          </a:xfrm>
          <a:prstGeom prst="rect">
            <a:avLst/>
          </a:prstGeom>
          <a:noFill/>
        </p:spPr>
      </p:pic>
      <p:sp>
        <p:nvSpPr>
          <p:cNvPr id="19" name="Slide Number Placeholder 5">
            <a:extLst>
              <a:ext uri="{FF2B5EF4-FFF2-40B4-BE49-F238E27FC236}">
                <a16:creationId xmlns:a16="http://schemas.microsoft.com/office/drawing/2014/main" id="{68842154-9B71-C89E-C9C0-FE307245AD0E}"/>
              </a:ext>
            </a:extLst>
          </p:cNvPr>
          <p:cNvSpPr>
            <a:spLocks noGrp="1"/>
          </p:cNvSpPr>
          <p:nvPr>
            <p:ph type="sldNum" sz="quarter" idx="12"/>
          </p:nvPr>
        </p:nvSpPr>
        <p:spPr>
          <a:xfrm>
            <a:off x="8735122" y="6471023"/>
            <a:ext cx="147852" cy="273844"/>
          </a:xfrm>
        </p:spPr>
        <p:txBody>
          <a:bodyPr/>
          <a:lstStyle/>
          <a:p>
            <a:pPr defTabSz="342900">
              <a:spcAft>
                <a:spcPts val="450"/>
              </a:spcAft>
            </a:pPr>
            <a:fld id="{332C3882-8AEC-4285-98B7-7208BE65C19E}" type="slidenum">
              <a:rPr lang="en-AU" sz="800">
                <a:solidFill>
                  <a:srgbClr val="0F1632"/>
                </a:solidFill>
                <a:latin typeface="Citi Sans Text"/>
              </a:rPr>
              <a:pPr defTabSz="342900">
                <a:spcAft>
                  <a:spcPts val="450"/>
                </a:spcAft>
              </a:pPr>
              <a:t>8</a:t>
            </a:fld>
            <a:endParaRPr lang="en-AU" dirty="0">
              <a:solidFill>
                <a:srgbClr val="0F1632"/>
              </a:solidFill>
              <a:latin typeface="Citi Sans Text"/>
            </a:endParaRPr>
          </a:p>
        </p:txBody>
      </p:sp>
      <p:pic>
        <p:nvPicPr>
          <p:cNvPr id="1026" name="Picture 2" descr="image">
            <a:extLst>
              <a:ext uri="{FF2B5EF4-FFF2-40B4-BE49-F238E27FC236}">
                <a16:creationId xmlns:a16="http://schemas.microsoft.com/office/drawing/2014/main" id="{DF0715D0-8ED2-2ABC-9CC6-75B657A49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124" y="1323163"/>
            <a:ext cx="3950144" cy="158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EC67C3-739A-D48B-B592-C721B5476326}"/>
              </a:ext>
            </a:extLst>
          </p:cNvPr>
          <p:cNvSpPr txBox="1"/>
          <p:nvPr/>
        </p:nvSpPr>
        <p:spPr>
          <a:xfrm>
            <a:off x="846305" y="2957367"/>
            <a:ext cx="314534" cy="91440"/>
          </a:xfrm>
          <a:prstGeom prst="rect">
            <a:avLst/>
          </a:prstGeom>
          <a:noFill/>
        </p:spPr>
        <p:txBody>
          <a:bodyPr wrap="square" lIns="0" tIns="0" rIns="0" bIns="0" rtlCol="0">
            <a:noAutofit/>
          </a:bodyPr>
          <a:lstStyle/>
          <a:p>
            <a:pPr defTabSz="342900">
              <a:spcBef>
                <a:spcPts val="375"/>
              </a:spcBef>
              <a:spcAft>
                <a:spcPts val="375"/>
              </a:spcAft>
            </a:pPr>
            <a:r>
              <a:rPr lang="en-US" sz="788" dirty="0">
                <a:solidFill>
                  <a:srgbClr val="245BE2"/>
                </a:solidFill>
                <a:latin typeface="Citi Sans Text"/>
              </a:rPr>
              <a:t>visible</a:t>
            </a:r>
          </a:p>
        </p:txBody>
      </p:sp>
      <p:sp>
        <p:nvSpPr>
          <p:cNvPr id="4" name="TextBox 3">
            <a:extLst>
              <a:ext uri="{FF2B5EF4-FFF2-40B4-BE49-F238E27FC236}">
                <a16:creationId xmlns:a16="http://schemas.microsoft.com/office/drawing/2014/main" id="{972BD5F3-BD63-9F75-F6C2-C50B385D8158}"/>
              </a:ext>
            </a:extLst>
          </p:cNvPr>
          <p:cNvSpPr txBox="1"/>
          <p:nvPr/>
        </p:nvSpPr>
        <p:spPr>
          <a:xfrm>
            <a:off x="1643980" y="2952680"/>
            <a:ext cx="461833" cy="91440"/>
          </a:xfrm>
          <a:prstGeom prst="rect">
            <a:avLst/>
          </a:prstGeom>
          <a:noFill/>
        </p:spPr>
        <p:txBody>
          <a:bodyPr wrap="square" lIns="0" tIns="0" rIns="0" bIns="0" rtlCol="0">
            <a:noAutofit/>
          </a:bodyPr>
          <a:lstStyle/>
          <a:p>
            <a:pPr defTabSz="342900">
              <a:spcBef>
                <a:spcPts val="375"/>
              </a:spcBef>
              <a:spcAft>
                <a:spcPts val="375"/>
              </a:spcAft>
            </a:pPr>
            <a:r>
              <a:rPr lang="en-US" sz="788" dirty="0">
                <a:solidFill>
                  <a:srgbClr val="245BE2"/>
                </a:solidFill>
                <a:latin typeface="Citi Sans Text"/>
              </a:rPr>
              <a:t>ultraviolet</a:t>
            </a:r>
          </a:p>
        </p:txBody>
      </p:sp>
      <p:sp>
        <p:nvSpPr>
          <p:cNvPr id="5" name="TextBox 4">
            <a:extLst>
              <a:ext uri="{FF2B5EF4-FFF2-40B4-BE49-F238E27FC236}">
                <a16:creationId xmlns:a16="http://schemas.microsoft.com/office/drawing/2014/main" id="{D074C6DA-7C08-6BF1-C439-E2DC903F99F3}"/>
              </a:ext>
            </a:extLst>
          </p:cNvPr>
          <p:cNvSpPr txBox="1"/>
          <p:nvPr/>
        </p:nvSpPr>
        <p:spPr>
          <a:xfrm>
            <a:off x="5557673" y="2952680"/>
            <a:ext cx="314534" cy="91440"/>
          </a:xfrm>
          <a:prstGeom prst="rect">
            <a:avLst/>
          </a:prstGeom>
          <a:noFill/>
        </p:spPr>
        <p:txBody>
          <a:bodyPr wrap="square" lIns="0" tIns="0" rIns="0" bIns="0" rtlCol="0">
            <a:noAutofit/>
          </a:bodyPr>
          <a:lstStyle/>
          <a:p>
            <a:pPr defTabSz="342900">
              <a:spcBef>
                <a:spcPts val="375"/>
              </a:spcBef>
              <a:spcAft>
                <a:spcPts val="375"/>
              </a:spcAft>
            </a:pPr>
            <a:r>
              <a:rPr lang="en-US" sz="788" dirty="0">
                <a:solidFill>
                  <a:srgbClr val="245BE2"/>
                </a:solidFill>
                <a:latin typeface="Citi Sans Text"/>
              </a:rPr>
              <a:t>visible</a:t>
            </a:r>
          </a:p>
        </p:txBody>
      </p:sp>
      <p:sp>
        <p:nvSpPr>
          <p:cNvPr id="6" name="TextBox 5">
            <a:extLst>
              <a:ext uri="{FF2B5EF4-FFF2-40B4-BE49-F238E27FC236}">
                <a16:creationId xmlns:a16="http://schemas.microsoft.com/office/drawing/2014/main" id="{D0B21D7D-AA41-795A-104C-A1E4C827A674}"/>
              </a:ext>
            </a:extLst>
          </p:cNvPr>
          <p:cNvSpPr txBox="1"/>
          <p:nvPr/>
        </p:nvSpPr>
        <p:spPr>
          <a:xfrm>
            <a:off x="7526830" y="2952680"/>
            <a:ext cx="461833" cy="91440"/>
          </a:xfrm>
          <a:prstGeom prst="rect">
            <a:avLst/>
          </a:prstGeom>
          <a:noFill/>
        </p:spPr>
        <p:txBody>
          <a:bodyPr wrap="square" lIns="0" tIns="0" rIns="0" bIns="0" rtlCol="0">
            <a:noAutofit/>
          </a:bodyPr>
          <a:lstStyle/>
          <a:p>
            <a:pPr defTabSz="342900">
              <a:spcBef>
                <a:spcPts val="375"/>
              </a:spcBef>
              <a:spcAft>
                <a:spcPts val="375"/>
              </a:spcAft>
            </a:pPr>
            <a:r>
              <a:rPr lang="en-US" sz="788" dirty="0">
                <a:solidFill>
                  <a:srgbClr val="245BE2"/>
                </a:solidFill>
                <a:latin typeface="Citi Sans Text"/>
              </a:rPr>
              <a:t>infrared</a:t>
            </a:r>
          </a:p>
        </p:txBody>
      </p:sp>
      <p:grpSp>
        <p:nvGrpSpPr>
          <p:cNvPr id="8" name="Group 7">
            <a:extLst>
              <a:ext uri="{FF2B5EF4-FFF2-40B4-BE49-F238E27FC236}">
                <a16:creationId xmlns:a16="http://schemas.microsoft.com/office/drawing/2014/main" id="{7243047F-37C1-502A-E9F0-278BBB3BF3A3}"/>
              </a:ext>
            </a:extLst>
          </p:cNvPr>
          <p:cNvGrpSpPr/>
          <p:nvPr/>
        </p:nvGrpSpPr>
        <p:grpSpPr>
          <a:xfrm>
            <a:off x="831356" y="4267202"/>
            <a:ext cx="3352173" cy="1838678"/>
            <a:chOff x="744162" y="1387843"/>
            <a:chExt cx="3531985" cy="2113222"/>
          </a:xfrm>
        </p:grpSpPr>
        <p:grpSp>
          <p:nvGrpSpPr>
            <p:cNvPr id="20" name="Group 19">
              <a:extLst>
                <a:ext uri="{FF2B5EF4-FFF2-40B4-BE49-F238E27FC236}">
                  <a16:creationId xmlns:a16="http://schemas.microsoft.com/office/drawing/2014/main" id="{437DAEE8-7A81-D6F7-C3DA-A13A723BAE9C}"/>
                </a:ext>
              </a:extLst>
            </p:cNvPr>
            <p:cNvGrpSpPr/>
            <p:nvPr/>
          </p:nvGrpSpPr>
          <p:grpSpPr>
            <a:xfrm>
              <a:off x="744162" y="1387843"/>
              <a:ext cx="3531985" cy="2027161"/>
              <a:chOff x="698057" y="1605222"/>
              <a:chExt cx="6790622" cy="3624820"/>
            </a:xfrm>
          </p:grpSpPr>
          <p:cxnSp>
            <p:nvCxnSpPr>
              <p:cNvPr id="23" name="Straight Arrow Connector 22">
                <a:extLst>
                  <a:ext uri="{FF2B5EF4-FFF2-40B4-BE49-F238E27FC236}">
                    <a16:creationId xmlns:a16="http://schemas.microsoft.com/office/drawing/2014/main" id="{03552097-A97A-EF3A-6E25-3459B82D45E3}"/>
                  </a:ext>
                </a:extLst>
              </p:cNvPr>
              <p:cNvCxnSpPr>
                <a:cxnSpLocks/>
              </p:cNvCxnSpPr>
              <p:nvPr/>
            </p:nvCxnSpPr>
            <p:spPr bwMode="auto">
              <a:xfrm flipH="1" flipV="1">
                <a:off x="1349000" y="1605222"/>
                <a:ext cx="3599" cy="333594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81EAE36-D3A9-86E2-A648-1AB539E82E2E}"/>
                  </a:ext>
                </a:extLst>
              </p:cNvPr>
              <p:cNvCxnSpPr>
                <a:cxnSpLocks/>
              </p:cNvCxnSpPr>
              <p:nvPr/>
            </p:nvCxnSpPr>
            <p:spPr bwMode="auto">
              <a:xfrm>
                <a:off x="698057" y="4951535"/>
                <a:ext cx="648719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EB1FCC6E-9745-81BD-01F7-AA1221909DCC}"/>
                  </a:ext>
                </a:extLst>
              </p:cNvPr>
              <p:cNvSpPr/>
              <p:nvPr/>
            </p:nvSpPr>
            <p:spPr bwMode="gray">
              <a:xfrm>
                <a:off x="1368000" y="2188800"/>
                <a:ext cx="4521600" cy="2743200"/>
              </a:xfrm>
              <a:custGeom>
                <a:avLst/>
                <a:gdLst>
                  <a:gd name="connsiteX0" fmla="*/ 0 w 4521600"/>
                  <a:gd name="connsiteY0" fmla="*/ 2743200 h 2743200"/>
                  <a:gd name="connsiteX1" fmla="*/ 4521600 w 4521600"/>
                  <a:gd name="connsiteY1" fmla="*/ 0 h 2743200"/>
                </a:gdLst>
                <a:ahLst/>
                <a:cxnLst>
                  <a:cxn ang="0">
                    <a:pos x="connsiteX0" y="connsiteY0"/>
                  </a:cxn>
                  <a:cxn ang="0">
                    <a:pos x="connsiteX1" y="connsiteY1"/>
                  </a:cxn>
                </a:cxnLst>
                <a:rect l="l" t="t" r="r" b="b"/>
                <a:pathLst>
                  <a:path w="4521600" h="2743200">
                    <a:moveTo>
                      <a:pt x="0" y="2743200"/>
                    </a:moveTo>
                    <a:cubicBezTo>
                      <a:pt x="1723200" y="1620000"/>
                      <a:pt x="3446400" y="496800"/>
                      <a:pt x="4521600" y="0"/>
                    </a:cubicBezTo>
                  </a:path>
                </a:pathLst>
              </a:custGeom>
              <a:noFill/>
              <a:ln w="9525">
                <a:noFill/>
                <a:miter lim="800000"/>
                <a:headEnd/>
                <a:tailEnd/>
              </a:ln>
            </p:spPr>
            <p:txBody>
              <a:bodyPr rtlCol="0" anchor="ctr"/>
              <a:lstStyle/>
              <a:p>
                <a:pPr algn="ctr" defTabSz="342900"/>
                <a:endParaRPr lang="en-US" sz="1350">
                  <a:solidFill>
                    <a:srgbClr val="0F1632"/>
                  </a:solidFill>
                  <a:latin typeface="Citi Sans Text"/>
                </a:endParaRPr>
              </a:p>
            </p:txBody>
          </p:sp>
          <p:sp>
            <p:nvSpPr>
              <p:cNvPr id="26" name="Freeform: Shape 25">
                <a:extLst>
                  <a:ext uri="{FF2B5EF4-FFF2-40B4-BE49-F238E27FC236}">
                    <a16:creationId xmlns:a16="http://schemas.microsoft.com/office/drawing/2014/main" id="{FF08D397-8B12-E13F-6684-A5FB1ECF489E}"/>
                  </a:ext>
                </a:extLst>
              </p:cNvPr>
              <p:cNvSpPr/>
              <p:nvPr/>
            </p:nvSpPr>
            <p:spPr bwMode="gray">
              <a:xfrm>
                <a:off x="1349000" y="2104073"/>
                <a:ext cx="5044600" cy="2845880"/>
              </a:xfrm>
              <a:custGeom>
                <a:avLst/>
                <a:gdLst>
                  <a:gd name="connsiteX0" fmla="*/ 0 w 5018400"/>
                  <a:gd name="connsiteY0" fmla="*/ 2916000 h 2916000"/>
                  <a:gd name="connsiteX1" fmla="*/ 1303200 w 5018400"/>
                  <a:gd name="connsiteY1" fmla="*/ 1368000 h 2916000"/>
                  <a:gd name="connsiteX2" fmla="*/ 3621600 w 5018400"/>
                  <a:gd name="connsiteY2" fmla="*/ 1368000 h 2916000"/>
                  <a:gd name="connsiteX3" fmla="*/ 5018400 w 5018400"/>
                  <a:gd name="connsiteY3" fmla="*/ 0 h 2916000"/>
                  <a:gd name="connsiteX0" fmla="*/ 0 w 5018400"/>
                  <a:gd name="connsiteY0" fmla="*/ 2916000 h 2916000"/>
                  <a:gd name="connsiteX1" fmla="*/ 1303200 w 5018400"/>
                  <a:gd name="connsiteY1" fmla="*/ 1368000 h 2916000"/>
                  <a:gd name="connsiteX2" fmla="*/ 3621600 w 5018400"/>
                  <a:gd name="connsiteY2" fmla="*/ 983366 h 2916000"/>
                  <a:gd name="connsiteX3" fmla="*/ 5018400 w 5018400"/>
                  <a:gd name="connsiteY3" fmla="*/ 0 h 2916000"/>
                  <a:gd name="connsiteX0" fmla="*/ 0 w 5018400"/>
                  <a:gd name="connsiteY0" fmla="*/ 2916000 h 2916000"/>
                  <a:gd name="connsiteX1" fmla="*/ 1368000 w 5018400"/>
                  <a:gd name="connsiteY1" fmla="*/ 1493594 h 2916000"/>
                  <a:gd name="connsiteX2" fmla="*/ 3621600 w 5018400"/>
                  <a:gd name="connsiteY2" fmla="*/ 983366 h 2916000"/>
                  <a:gd name="connsiteX3" fmla="*/ 5018400 w 5018400"/>
                  <a:gd name="connsiteY3" fmla="*/ 0 h 2916000"/>
                  <a:gd name="connsiteX0" fmla="*/ 0 w 5241600"/>
                  <a:gd name="connsiteY0" fmla="*/ 3316333 h 3316333"/>
                  <a:gd name="connsiteX1" fmla="*/ 1368000 w 5241600"/>
                  <a:gd name="connsiteY1" fmla="*/ 1893927 h 3316333"/>
                  <a:gd name="connsiteX2" fmla="*/ 3621600 w 5241600"/>
                  <a:gd name="connsiteY2" fmla="*/ 1383699 h 3316333"/>
                  <a:gd name="connsiteX3" fmla="*/ 5241600 w 5241600"/>
                  <a:gd name="connsiteY3" fmla="*/ 0 h 3316333"/>
                  <a:gd name="connsiteX0" fmla="*/ 0 w 5025600"/>
                  <a:gd name="connsiteY0" fmla="*/ 3104392 h 3104392"/>
                  <a:gd name="connsiteX1" fmla="*/ 1368000 w 5025600"/>
                  <a:gd name="connsiteY1" fmla="*/ 1681986 h 3104392"/>
                  <a:gd name="connsiteX2" fmla="*/ 3621600 w 5025600"/>
                  <a:gd name="connsiteY2" fmla="*/ 1171758 h 3104392"/>
                  <a:gd name="connsiteX3" fmla="*/ 5025600 w 5025600"/>
                  <a:gd name="connsiteY3" fmla="*/ 0 h 3104392"/>
                </a:gdLst>
                <a:ahLst/>
                <a:cxnLst>
                  <a:cxn ang="0">
                    <a:pos x="connsiteX0" y="connsiteY0"/>
                  </a:cxn>
                  <a:cxn ang="0">
                    <a:pos x="connsiteX1" y="connsiteY1"/>
                  </a:cxn>
                  <a:cxn ang="0">
                    <a:pos x="connsiteX2" y="connsiteY2"/>
                  </a:cxn>
                  <a:cxn ang="0">
                    <a:pos x="connsiteX3" y="connsiteY3"/>
                  </a:cxn>
                </a:cxnLst>
                <a:rect l="l" t="t" r="r" b="b"/>
                <a:pathLst>
                  <a:path w="5025600" h="3104392">
                    <a:moveTo>
                      <a:pt x="0" y="3104392"/>
                    </a:moveTo>
                    <a:cubicBezTo>
                      <a:pt x="349800" y="2459392"/>
                      <a:pt x="764400" y="2004092"/>
                      <a:pt x="1368000" y="1681986"/>
                    </a:cubicBezTo>
                    <a:cubicBezTo>
                      <a:pt x="1971600" y="1359880"/>
                      <a:pt x="3002400" y="1399758"/>
                      <a:pt x="3621600" y="1171758"/>
                    </a:cubicBezTo>
                    <a:cubicBezTo>
                      <a:pt x="4240800" y="943758"/>
                      <a:pt x="4636800" y="570000"/>
                      <a:pt x="5025600" y="0"/>
                    </a:cubicBezTo>
                  </a:path>
                </a:pathLst>
              </a:custGeom>
              <a:ln>
                <a:headEnd/>
                <a:tailEnd/>
              </a:ln>
            </p:spPr>
            <p:style>
              <a:lnRef idx="3">
                <a:schemeClr val="accent2"/>
              </a:lnRef>
              <a:fillRef idx="0">
                <a:schemeClr val="accent2"/>
              </a:fillRef>
              <a:effectRef idx="2">
                <a:schemeClr val="accent2"/>
              </a:effectRef>
              <a:fontRef idx="minor">
                <a:schemeClr val="tx1"/>
              </a:fontRef>
            </p:style>
            <p:txBody>
              <a:bodyPr rtlCol="0" anchor="ctr"/>
              <a:lstStyle/>
              <a:p>
                <a:pPr algn="ctr" defTabSz="342900"/>
                <a:endParaRPr lang="en-US" sz="1350" dirty="0">
                  <a:solidFill>
                    <a:srgbClr val="0F1632"/>
                  </a:solidFill>
                  <a:latin typeface="Citi Sans Text"/>
                </a:endParaRPr>
              </a:p>
            </p:txBody>
          </p:sp>
          <p:cxnSp>
            <p:nvCxnSpPr>
              <p:cNvPr id="27" name="Straight Connector 26">
                <a:extLst>
                  <a:ext uri="{FF2B5EF4-FFF2-40B4-BE49-F238E27FC236}">
                    <a16:creationId xmlns:a16="http://schemas.microsoft.com/office/drawing/2014/main" id="{1643FFE5-29EF-EE21-587C-8A1AE3A3538D}"/>
                  </a:ext>
                </a:extLst>
              </p:cNvPr>
              <p:cNvCxnSpPr/>
              <p:nvPr/>
            </p:nvCxnSpPr>
            <p:spPr bwMode="auto">
              <a:xfrm flipH="1">
                <a:off x="1368000" y="2104073"/>
                <a:ext cx="502559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01F32698-6662-4EDA-A399-DA396788C326}"/>
                  </a:ext>
                </a:extLst>
              </p:cNvPr>
              <p:cNvCxnSpPr>
                <a:cxnSpLocks/>
              </p:cNvCxnSpPr>
              <p:nvPr/>
            </p:nvCxnSpPr>
            <p:spPr bwMode="auto">
              <a:xfrm flipV="1">
                <a:off x="6393599" y="2104072"/>
                <a:ext cx="0" cy="28474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7045965B-4EAA-6C61-E215-B171C289D008}"/>
                  </a:ext>
                </a:extLst>
              </p:cNvPr>
              <p:cNvSpPr txBox="1"/>
              <p:nvPr/>
            </p:nvSpPr>
            <p:spPr>
              <a:xfrm>
                <a:off x="845004" y="1883975"/>
                <a:ext cx="288031" cy="442764"/>
              </a:xfrm>
              <a:prstGeom prst="rect">
                <a:avLst/>
              </a:prstGeom>
              <a:noFill/>
            </p:spPr>
            <p:txBody>
              <a:bodyPr wrap="square" rtlCol="0">
                <a:spAutoFit/>
              </a:bodyPr>
              <a:lstStyle/>
              <a:p>
                <a:pPr defTabSz="342900"/>
                <a:r>
                  <a:rPr lang="en-US" sz="800" dirty="0">
                    <a:solidFill>
                      <a:srgbClr val="0F1632"/>
                    </a:solidFill>
                    <a:latin typeface="Citi Sans Text"/>
                  </a:rPr>
                  <a:t>Q</a:t>
                </a:r>
                <a:endParaRPr lang="en-US" sz="788" dirty="0">
                  <a:solidFill>
                    <a:srgbClr val="0F1632"/>
                  </a:solidFill>
                  <a:latin typeface="Citi Sans Text"/>
                </a:endParaRPr>
              </a:p>
            </p:txBody>
          </p:sp>
          <p:sp>
            <p:nvSpPr>
              <p:cNvPr id="30" name="TextBox 29">
                <a:extLst>
                  <a:ext uri="{FF2B5EF4-FFF2-40B4-BE49-F238E27FC236}">
                    <a16:creationId xmlns:a16="http://schemas.microsoft.com/office/drawing/2014/main" id="{A6779BC5-32B6-4646-643F-A153819BA868}"/>
                  </a:ext>
                </a:extLst>
              </p:cNvPr>
              <p:cNvSpPr txBox="1"/>
              <p:nvPr/>
            </p:nvSpPr>
            <p:spPr>
              <a:xfrm>
                <a:off x="7200648" y="4787278"/>
                <a:ext cx="288031" cy="442764"/>
              </a:xfrm>
              <a:prstGeom prst="rect">
                <a:avLst/>
              </a:prstGeom>
              <a:noFill/>
            </p:spPr>
            <p:txBody>
              <a:bodyPr wrap="square" rtlCol="0">
                <a:spAutoFit/>
              </a:bodyPr>
              <a:lstStyle/>
              <a:p>
                <a:pPr defTabSz="342900"/>
                <a:r>
                  <a:rPr lang="en-US" sz="800" dirty="0">
                    <a:solidFill>
                      <a:srgbClr val="0F1632"/>
                    </a:solidFill>
                    <a:latin typeface="Citi Sans Text"/>
                  </a:rPr>
                  <a:t>t</a:t>
                </a:r>
                <a:endParaRPr lang="en-US" sz="788" dirty="0">
                  <a:solidFill>
                    <a:srgbClr val="0F1632"/>
                  </a:solidFill>
                  <a:latin typeface="Citi Sans Text"/>
                </a:endParaRPr>
              </a:p>
            </p:txBody>
          </p:sp>
          <p:sp>
            <p:nvSpPr>
              <p:cNvPr id="31" name="Freeform: Shape 30">
                <a:extLst>
                  <a:ext uri="{FF2B5EF4-FFF2-40B4-BE49-F238E27FC236}">
                    <a16:creationId xmlns:a16="http://schemas.microsoft.com/office/drawing/2014/main" id="{1BEB3406-CAFE-FBB7-3255-B81A61470567}"/>
                  </a:ext>
                </a:extLst>
              </p:cNvPr>
              <p:cNvSpPr/>
              <p:nvPr/>
            </p:nvSpPr>
            <p:spPr bwMode="gray">
              <a:xfrm>
                <a:off x="1365504" y="2097024"/>
                <a:ext cx="5029200" cy="2852928"/>
              </a:xfrm>
              <a:custGeom>
                <a:avLst/>
                <a:gdLst>
                  <a:gd name="connsiteX0" fmla="*/ 0 w 5029200"/>
                  <a:gd name="connsiteY0" fmla="*/ 2852928 h 2852928"/>
                  <a:gd name="connsiteX1" fmla="*/ 3614928 w 5029200"/>
                  <a:gd name="connsiteY1" fmla="*/ 1834896 h 2852928"/>
                  <a:gd name="connsiteX2" fmla="*/ 5029200 w 5029200"/>
                  <a:gd name="connsiteY2" fmla="*/ 0 h 2852928"/>
                  <a:gd name="connsiteX3" fmla="*/ 5029200 w 5029200"/>
                  <a:gd name="connsiteY3" fmla="*/ 0 h 2852928"/>
                </a:gdLst>
                <a:ahLst/>
                <a:cxnLst>
                  <a:cxn ang="0">
                    <a:pos x="connsiteX0" y="connsiteY0"/>
                  </a:cxn>
                  <a:cxn ang="0">
                    <a:pos x="connsiteX1" y="connsiteY1"/>
                  </a:cxn>
                  <a:cxn ang="0">
                    <a:pos x="connsiteX2" y="connsiteY2"/>
                  </a:cxn>
                  <a:cxn ang="0">
                    <a:pos x="connsiteX3" y="connsiteY3"/>
                  </a:cxn>
                </a:cxnLst>
                <a:rect l="l" t="t" r="r" b="b"/>
                <a:pathLst>
                  <a:path w="5029200" h="2852928">
                    <a:moveTo>
                      <a:pt x="0" y="2852928"/>
                    </a:moveTo>
                    <a:cubicBezTo>
                      <a:pt x="1388364" y="2581656"/>
                      <a:pt x="2776728" y="2310384"/>
                      <a:pt x="3614928" y="1834896"/>
                    </a:cubicBezTo>
                    <a:cubicBezTo>
                      <a:pt x="4453128" y="1359408"/>
                      <a:pt x="5029200" y="0"/>
                      <a:pt x="5029200" y="0"/>
                    </a:cubicBezTo>
                    <a:lnTo>
                      <a:pt x="5029200" y="0"/>
                    </a:lnTo>
                  </a:path>
                </a:pathLst>
              </a:custGeom>
              <a:ln>
                <a:headEnd/>
                <a:tailEnd/>
              </a:ln>
            </p:spPr>
            <p:style>
              <a:lnRef idx="3">
                <a:schemeClr val="accent3"/>
              </a:lnRef>
              <a:fillRef idx="0">
                <a:schemeClr val="accent3"/>
              </a:fillRef>
              <a:effectRef idx="2">
                <a:schemeClr val="accent3"/>
              </a:effectRef>
              <a:fontRef idx="minor">
                <a:schemeClr val="tx1"/>
              </a:fontRef>
            </p:style>
            <p:txBody>
              <a:bodyPr rtlCol="0" anchor="ctr"/>
              <a:lstStyle/>
              <a:p>
                <a:pPr algn="ctr" defTabSz="342900"/>
                <a:endParaRPr lang="en-US" sz="1350">
                  <a:solidFill>
                    <a:srgbClr val="0F1632"/>
                  </a:solidFill>
                  <a:latin typeface="Citi Sans Text"/>
                </a:endParaRPr>
              </a:p>
            </p:txBody>
          </p:sp>
          <p:sp>
            <p:nvSpPr>
              <p:cNvPr id="32" name="Freeform: Shape 31">
                <a:extLst>
                  <a:ext uri="{FF2B5EF4-FFF2-40B4-BE49-F238E27FC236}">
                    <a16:creationId xmlns:a16="http://schemas.microsoft.com/office/drawing/2014/main" id="{F6EB2467-E6DA-06CB-7BBE-CA0EDF536DDE}"/>
                  </a:ext>
                </a:extLst>
              </p:cNvPr>
              <p:cNvSpPr/>
              <p:nvPr/>
            </p:nvSpPr>
            <p:spPr bwMode="gray">
              <a:xfrm>
                <a:off x="1350104" y="2103120"/>
                <a:ext cx="5044599" cy="2854512"/>
              </a:xfrm>
              <a:custGeom>
                <a:avLst/>
                <a:gdLst>
                  <a:gd name="connsiteX0" fmla="*/ 0 w 5053584"/>
                  <a:gd name="connsiteY0" fmla="*/ 2828544 h 2828544"/>
                  <a:gd name="connsiteX1" fmla="*/ 914400 w 5053584"/>
                  <a:gd name="connsiteY1" fmla="*/ 1274064 h 2828544"/>
                  <a:gd name="connsiteX2" fmla="*/ 3907536 w 5053584"/>
                  <a:gd name="connsiteY2" fmla="*/ 768096 h 2828544"/>
                  <a:gd name="connsiteX3" fmla="*/ 5053584 w 5053584"/>
                  <a:gd name="connsiteY3" fmla="*/ 0 h 2828544"/>
                </a:gdLst>
                <a:ahLst/>
                <a:cxnLst>
                  <a:cxn ang="0">
                    <a:pos x="connsiteX0" y="connsiteY0"/>
                  </a:cxn>
                  <a:cxn ang="0">
                    <a:pos x="connsiteX1" y="connsiteY1"/>
                  </a:cxn>
                  <a:cxn ang="0">
                    <a:pos x="connsiteX2" y="connsiteY2"/>
                  </a:cxn>
                  <a:cxn ang="0">
                    <a:pos x="connsiteX3" y="connsiteY3"/>
                  </a:cxn>
                </a:cxnLst>
                <a:rect l="l" t="t" r="r" b="b"/>
                <a:pathLst>
                  <a:path w="5053584" h="2828544">
                    <a:moveTo>
                      <a:pt x="0" y="2828544"/>
                    </a:moveTo>
                    <a:cubicBezTo>
                      <a:pt x="131572" y="2223008"/>
                      <a:pt x="263144" y="1617472"/>
                      <a:pt x="914400" y="1274064"/>
                    </a:cubicBezTo>
                    <a:cubicBezTo>
                      <a:pt x="1565656" y="930656"/>
                      <a:pt x="3217672" y="980440"/>
                      <a:pt x="3907536" y="768096"/>
                    </a:cubicBezTo>
                    <a:cubicBezTo>
                      <a:pt x="4597400" y="555752"/>
                      <a:pt x="4825492" y="277876"/>
                      <a:pt x="5053584" y="0"/>
                    </a:cubicBezTo>
                  </a:path>
                </a:pathLst>
              </a:custGeom>
              <a:ln>
                <a:headEnd/>
                <a:tailEnd/>
              </a:ln>
            </p:spPr>
            <p:style>
              <a:lnRef idx="3">
                <a:schemeClr val="accent3"/>
              </a:lnRef>
              <a:fillRef idx="0">
                <a:schemeClr val="accent3"/>
              </a:fillRef>
              <a:effectRef idx="2">
                <a:schemeClr val="accent3"/>
              </a:effectRef>
              <a:fontRef idx="minor">
                <a:schemeClr val="tx1"/>
              </a:fontRef>
            </p:style>
            <p:txBody>
              <a:bodyPr rtlCol="0" anchor="ctr"/>
              <a:lstStyle/>
              <a:p>
                <a:pPr algn="ctr" defTabSz="342900"/>
                <a:endParaRPr lang="en-US" sz="1350">
                  <a:solidFill>
                    <a:srgbClr val="0F1632"/>
                  </a:solidFill>
                  <a:latin typeface="Citi Sans Text"/>
                </a:endParaRPr>
              </a:p>
            </p:txBody>
          </p:sp>
        </p:grpSp>
        <p:sp>
          <p:nvSpPr>
            <p:cNvPr id="21" name="TextBox 20">
              <a:extLst>
                <a:ext uri="{FF2B5EF4-FFF2-40B4-BE49-F238E27FC236}">
                  <a16:creationId xmlns:a16="http://schemas.microsoft.com/office/drawing/2014/main" id="{85359F6F-B844-30BE-41A9-BF8CD92C8A00}"/>
                </a:ext>
              </a:extLst>
            </p:cNvPr>
            <p:cNvSpPr txBox="1"/>
            <p:nvPr/>
          </p:nvSpPr>
          <p:spPr>
            <a:xfrm>
              <a:off x="3462598" y="3248325"/>
              <a:ext cx="745670" cy="247613"/>
            </a:xfrm>
            <a:prstGeom prst="rect">
              <a:avLst/>
            </a:prstGeom>
            <a:noFill/>
          </p:spPr>
          <p:txBody>
            <a:bodyPr wrap="square" rtlCol="0">
              <a:spAutoFit/>
            </a:bodyPr>
            <a:lstStyle/>
            <a:p>
              <a:pPr defTabSz="342900"/>
              <a:r>
                <a:rPr lang="en-US" sz="800" i="1" dirty="0" err="1">
                  <a:solidFill>
                    <a:srgbClr val="0F1632"/>
                  </a:solidFill>
                  <a:latin typeface="Citi Sans Text"/>
                </a:rPr>
                <a:t>t_end</a:t>
              </a:r>
              <a:endParaRPr lang="en-US" sz="900" i="1" dirty="0">
                <a:solidFill>
                  <a:srgbClr val="0F1632"/>
                </a:solidFill>
                <a:latin typeface="Citi Sans Text"/>
              </a:endParaRPr>
            </a:p>
          </p:txBody>
        </p:sp>
        <p:sp>
          <p:nvSpPr>
            <p:cNvPr id="22" name="TextBox 21">
              <a:extLst>
                <a:ext uri="{FF2B5EF4-FFF2-40B4-BE49-F238E27FC236}">
                  <a16:creationId xmlns:a16="http://schemas.microsoft.com/office/drawing/2014/main" id="{5F500171-5A68-007B-33F9-CA6FC02DA1D3}"/>
                </a:ext>
              </a:extLst>
            </p:cNvPr>
            <p:cNvSpPr txBox="1"/>
            <p:nvPr/>
          </p:nvSpPr>
          <p:spPr>
            <a:xfrm>
              <a:off x="854706" y="3253452"/>
              <a:ext cx="745670" cy="247613"/>
            </a:xfrm>
            <a:prstGeom prst="rect">
              <a:avLst/>
            </a:prstGeom>
            <a:noFill/>
          </p:spPr>
          <p:txBody>
            <a:bodyPr wrap="square" rtlCol="0">
              <a:spAutoFit/>
            </a:bodyPr>
            <a:lstStyle/>
            <a:p>
              <a:pPr defTabSz="342900"/>
              <a:r>
                <a:rPr lang="en-US" sz="800" i="1" dirty="0" err="1">
                  <a:solidFill>
                    <a:srgbClr val="0F1632"/>
                  </a:solidFill>
                  <a:latin typeface="Citi Sans Text"/>
                </a:rPr>
                <a:t>t_start</a:t>
              </a:r>
              <a:endParaRPr lang="en-US" sz="900" i="1" dirty="0">
                <a:solidFill>
                  <a:srgbClr val="0F1632"/>
                </a:solidFill>
                <a:latin typeface="Citi Sans Text"/>
              </a:endParaRPr>
            </a:p>
          </p:txBody>
        </p:sp>
      </p:grpSp>
      <p:pic>
        <p:nvPicPr>
          <p:cNvPr id="36" name="Graphic 35" descr="Magnifying glass with solid fill">
            <a:extLst>
              <a:ext uri="{FF2B5EF4-FFF2-40B4-BE49-F238E27FC236}">
                <a16:creationId xmlns:a16="http://schemas.microsoft.com/office/drawing/2014/main" id="{8732A420-AE62-8C01-3991-6F80A1ECB1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1402" y="4743671"/>
            <a:ext cx="828402" cy="828402"/>
          </a:xfrm>
          <a:prstGeom prst="rect">
            <a:avLst/>
          </a:prstGeom>
        </p:spPr>
      </p:pic>
      <p:grpSp>
        <p:nvGrpSpPr>
          <p:cNvPr id="37" name="Group 36">
            <a:extLst>
              <a:ext uri="{FF2B5EF4-FFF2-40B4-BE49-F238E27FC236}">
                <a16:creationId xmlns:a16="http://schemas.microsoft.com/office/drawing/2014/main" id="{BB194D94-40A4-1D6D-F8B8-A173047ED75F}"/>
              </a:ext>
            </a:extLst>
          </p:cNvPr>
          <p:cNvGrpSpPr/>
          <p:nvPr/>
        </p:nvGrpSpPr>
        <p:grpSpPr>
          <a:xfrm>
            <a:off x="4572000" y="4267202"/>
            <a:ext cx="3326860" cy="1834947"/>
            <a:chOff x="744162" y="1387843"/>
            <a:chExt cx="3531985" cy="2113793"/>
          </a:xfrm>
        </p:grpSpPr>
        <p:grpSp>
          <p:nvGrpSpPr>
            <p:cNvPr id="38" name="Group 37">
              <a:extLst>
                <a:ext uri="{FF2B5EF4-FFF2-40B4-BE49-F238E27FC236}">
                  <a16:creationId xmlns:a16="http://schemas.microsoft.com/office/drawing/2014/main" id="{88FAFE11-5ACB-429D-E3E9-5A5BF297800D}"/>
                </a:ext>
              </a:extLst>
            </p:cNvPr>
            <p:cNvGrpSpPr/>
            <p:nvPr/>
          </p:nvGrpSpPr>
          <p:grpSpPr>
            <a:xfrm>
              <a:off x="744162" y="1387843"/>
              <a:ext cx="3531985" cy="2027730"/>
              <a:chOff x="698057" y="1605222"/>
              <a:chExt cx="6790622" cy="3625839"/>
            </a:xfrm>
          </p:grpSpPr>
          <p:cxnSp>
            <p:nvCxnSpPr>
              <p:cNvPr id="41" name="Straight Arrow Connector 40">
                <a:extLst>
                  <a:ext uri="{FF2B5EF4-FFF2-40B4-BE49-F238E27FC236}">
                    <a16:creationId xmlns:a16="http://schemas.microsoft.com/office/drawing/2014/main" id="{9BCD59C6-5FBF-9B3F-9897-86304DEFAEFA}"/>
                  </a:ext>
                </a:extLst>
              </p:cNvPr>
              <p:cNvCxnSpPr>
                <a:cxnSpLocks/>
              </p:cNvCxnSpPr>
              <p:nvPr/>
            </p:nvCxnSpPr>
            <p:spPr bwMode="auto">
              <a:xfrm flipH="1" flipV="1">
                <a:off x="1349000" y="1605222"/>
                <a:ext cx="3599" cy="333594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8C6DC1FE-0B70-EC16-EA97-64C4650C016B}"/>
                  </a:ext>
                </a:extLst>
              </p:cNvPr>
              <p:cNvCxnSpPr>
                <a:cxnSpLocks/>
              </p:cNvCxnSpPr>
              <p:nvPr/>
            </p:nvCxnSpPr>
            <p:spPr bwMode="auto">
              <a:xfrm>
                <a:off x="698057" y="4951535"/>
                <a:ext cx="648719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3" name="Freeform: Shape 42">
                <a:extLst>
                  <a:ext uri="{FF2B5EF4-FFF2-40B4-BE49-F238E27FC236}">
                    <a16:creationId xmlns:a16="http://schemas.microsoft.com/office/drawing/2014/main" id="{6006A3E1-5E21-A0A3-9E07-20FEAF1B86C6}"/>
                  </a:ext>
                </a:extLst>
              </p:cNvPr>
              <p:cNvSpPr/>
              <p:nvPr/>
            </p:nvSpPr>
            <p:spPr bwMode="gray">
              <a:xfrm>
                <a:off x="1368000" y="2188800"/>
                <a:ext cx="4521600" cy="2743200"/>
              </a:xfrm>
              <a:custGeom>
                <a:avLst/>
                <a:gdLst>
                  <a:gd name="connsiteX0" fmla="*/ 0 w 4521600"/>
                  <a:gd name="connsiteY0" fmla="*/ 2743200 h 2743200"/>
                  <a:gd name="connsiteX1" fmla="*/ 4521600 w 4521600"/>
                  <a:gd name="connsiteY1" fmla="*/ 0 h 2743200"/>
                </a:gdLst>
                <a:ahLst/>
                <a:cxnLst>
                  <a:cxn ang="0">
                    <a:pos x="connsiteX0" y="connsiteY0"/>
                  </a:cxn>
                  <a:cxn ang="0">
                    <a:pos x="connsiteX1" y="connsiteY1"/>
                  </a:cxn>
                </a:cxnLst>
                <a:rect l="l" t="t" r="r" b="b"/>
                <a:pathLst>
                  <a:path w="4521600" h="2743200">
                    <a:moveTo>
                      <a:pt x="0" y="2743200"/>
                    </a:moveTo>
                    <a:cubicBezTo>
                      <a:pt x="1723200" y="1620000"/>
                      <a:pt x="3446400" y="496800"/>
                      <a:pt x="4521600" y="0"/>
                    </a:cubicBezTo>
                  </a:path>
                </a:pathLst>
              </a:custGeom>
              <a:noFill/>
              <a:ln w="9525">
                <a:noFill/>
                <a:miter lim="800000"/>
                <a:headEnd/>
                <a:tailEnd/>
              </a:ln>
            </p:spPr>
            <p:txBody>
              <a:bodyPr rtlCol="0" anchor="ctr"/>
              <a:lstStyle/>
              <a:p>
                <a:pPr algn="ctr" defTabSz="342900"/>
                <a:endParaRPr lang="en-US" sz="1350">
                  <a:solidFill>
                    <a:srgbClr val="0F1632"/>
                  </a:solidFill>
                  <a:latin typeface="Citi Sans Text"/>
                </a:endParaRPr>
              </a:p>
            </p:txBody>
          </p:sp>
          <p:sp>
            <p:nvSpPr>
              <p:cNvPr id="44" name="Freeform: Shape 43">
                <a:extLst>
                  <a:ext uri="{FF2B5EF4-FFF2-40B4-BE49-F238E27FC236}">
                    <a16:creationId xmlns:a16="http://schemas.microsoft.com/office/drawing/2014/main" id="{897A0278-5AD6-2EE0-8148-7BAF8443D240}"/>
                  </a:ext>
                </a:extLst>
              </p:cNvPr>
              <p:cNvSpPr/>
              <p:nvPr/>
            </p:nvSpPr>
            <p:spPr bwMode="gray">
              <a:xfrm>
                <a:off x="1349000" y="2104073"/>
                <a:ext cx="5044600" cy="2845880"/>
              </a:xfrm>
              <a:custGeom>
                <a:avLst/>
                <a:gdLst>
                  <a:gd name="connsiteX0" fmla="*/ 0 w 5018400"/>
                  <a:gd name="connsiteY0" fmla="*/ 2916000 h 2916000"/>
                  <a:gd name="connsiteX1" fmla="*/ 1303200 w 5018400"/>
                  <a:gd name="connsiteY1" fmla="*/ 1368000 h 2916000"/>
                  <a:gd name="connsiteX2" fmla="*/ 3621600 w 5018400"/>
                  <a:gd name="connsiteY2" fmla="*/ 1368000 h 2916000"/>
                  <a:gd name="connsiteX3" fmla="*/ 5018400 w 5018400"/>
                  <a:gd name="connsiteY3" fmla="*/ 0 h 2916000"/>
                  <a:gd name="connsiteX0" fmla="*/ 0 w 5018400"/>
                  <a:gd name="connsiteY0" fmla="*/ 2916000 h 2916000"/>
                  <a:gd name="connsiteX1" fmla="*/ 1303200 w 5018400"/>
                  <a:gd name="connsiteY1" fmla="*/ 1368000 h 2916000"/>
                  <a:gd name="connsiteX2" fmla="*/ 3621600 w 5018400"/>
                  <a:gd name="connsiteY2" fmla="*/ 983366 h 2916000"/>
                  <a:gd name="connsiteX3" fmla="*/ 5018400 w 5018400"/>
                  <a:gd name="connsiteY3" fmla="*/ 0 h 2916000"/>
                  <a:gd name="connsiteX0" fmla="*/ 0 w 5018400"/>
                  <a:gd name="connsiteY0" fmla="*/ 2916000 h 2916000"/>
                  <a:gd name="connsiteX1" fmla="*/ 1368000 w 5018400"/>
                  <a:gd name="connsiteY1" fmla="*/ 1493594 h 2916000"/>
                  <a:gd name="connsiteX2" fmla="*/ 3621600 w 5018400"/>
                  <a:gd name="connsiteY2" fmla="*/ 983366 h 2916000"/>
                  <a:gd name="connsiteX3" fmla="*/ 5018400 w 5018400"/>
                  <a:gd name="connsiteY3" fmla="*/ 0 h 2916000"/>
                  <a:gd name="connsiteX0" fmla="*/ 0 w 5241600"/>
                  <a:gd name="connsiteY0" fmla="*/ 3316333 h 3316333"/>
                  <a:gd name="connsiteX1" fmla="*/ 1368000 w 5241600"/>
                  <a:gd name="connsiteY1" fmla="*/ 1893927 h 3316333"/>
                  <a:gd name="connsiteX2" fmla="*/ 3621600 w 5241600"/>
                  <a:gd name="connsiteY2" fmla="*/ 1383699 h 3316333"/>
                  <a:gd name="connsiteX3" fmla="*/ 5241600 w 5241600"/>
                  <a:gd name="connsiteY3" fmla="*/ 0 h 3316333"/>
                  <a:gd name="connsiteX0" fmla="*/ 0 w 5025600"/>
                  <a:gd name="connsiteY0" fmla="*/ 3104392 h 3104392"/>
                  <a:gd name="connsiteX1" fmla="*/ 1368000 w 5025600"/>
                  <a:gd name="connsiteY1" fmla="*/ 1681986 h 3104392"/>
                  <a:gd name="connsiteX2" fmla="*/ 3621600 w 5025600"/>
                  <a:gd name="connsiteY2" fmla="*/ 1171758 h 3104392"/>
                  <a:gd name="connsiteX3" fmla="*/ 5025600 w 5025600"/>
                  <a:gd name="connsiteY3" fmla="*/ 0 h 3104392"/>
                </a:gdLst>
                <a:ahLst/>
                <a:cxnLst>
                  <a:cxn ang="0">
                    <a:pos x="connsiteX0" y="connsiteY0"/>
                  </a:cxn>
                  <a:cxn ang="0">
                    <a:pos x="connsiteX1" y="connsiteY1"/>
                  </a:cxn>
                  <a:cxn ang="0">
                    <a:pos x="connsiteX2" y="connsiteY2"/>
                  </a:cxn>
                  <a:cxn ang="0">
                    <a:pos x="connsiteX3" y="connsiteY3"/>
                  </a:cxn>
                </a:cxnLst>
                <a:rect l="l" t="t" r="r" b="b"/>
                <a:pathLst>
                  <a:path w="5025600" h="3104392">
                    <a:moveTo>
                      <a:pt x="0" y="3104392"/>
                    </a:moveTo>
                    <a:cubicBezTo>
                      <a:pt x="349800" y="2459392"/>
                      <a:pt x="764400" y="2004092"/>
                      <a:pt x="1368000" y="1681986"/>
                    </a:cubicBezTo>
                    <a:cubicBezTo>
                      <a:pt x="1971600" y="1359880"/>
                      <a:pt x="3002400" y="1399758"/>
                      <a:pt x="3621600" y="1171758"/>
                    </a:cubicBezTo>
                    <a:cubicBezTo>
                      <a:pt x="4240800" y="943758"/>
                      <a:pt x="4636800" y="570000"/>
                      <a:pt x="5025600" y="0"/>
                    </a:cubicBezTo>
                  </a:path>
                </a:pathLst>
              </a:custGeom>
              <a:ln>
                <a:headEnd/>
                <a:tailEnd/>
              </a:ln>
            </p:spPr>
            <p:style>
              <a:lnRef idx="3">
                <a:schemeClr val="accent2"/>
              </a:lnRef>
              <a:fillRef idx="0">
                <a:schemeClr val="accent2"/>
              </a:fillRef>
              <a:effectRef idx="2">
                <a:schemeClr val="accent2"/>
              </a:effectRef>
              <a:fontRef idx="minor">
                <a:schemeClr val="tx1"/>
              </a:fontRef>
            </p:style>
            <p:txBody>
              <a:bodyPr rtlCol="0" anchor="ctr"/>
              <a:lstStyle/>
              <a:p>
                <a:pPr algn="ctr" defTabSz="342900"/>
                <a:endParaRPr lang="en-US" sz="1350" dirty="0">
                  <a:solidFill>
                    <a:srgbClr val="0F1632"/>
                  </a:solidFill>
                  <a:latin typeface="Citi Sans Text"/>
                </a:endParaRPr>
              </a:p>
            </p:txBody>
          </p:sp>
          <p:cxnSp>
            <p:nvCxnSpPr>
              <p:cNvPr id="45" name="Straight Connector 44">
                <a:extLst>
                  <a:ext uri="{FF2B5EF4-FFF2-40B4-BE49-F238E27FC236}">
                    <a16:creationId xmlns:a16="http://schemas.microsoft.com/office/drawing/2014/main" id="{7C75A8A5-3517-11A0-9666-E8362B0BB8DF}"/>
                  </a:ext>
                </a:extLst>
              </p:cNvPr>
              <p:cNvCxnSpPr/>
              <p:nvPr/>
            </p:nvCxnSpPr>
            <p:spPr bwMode="auto">
              <a:xfrm flipH="1">
                <a:off x="1368000" y="2104073"/>
                <a:ext cx="502559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9F5B6958-93AD-1DCA-2489-8B33ACF07189}"/>
                  </a:ext>
                </a:extLst>
              </p:cNvPr>
              <p:cNvCxnSpPr>
                <a:cxnSpLocks/>
              </p:cNvCxnSpPr>
              <p:nvPr/>
            </p:nvCxnSpPr>
            <p:spPr bwMode="auto">
              <a:xfrm flipV="1">
                <a:off x="6393599" y="2104072"/>
                <a:ext cx="0" cy="28474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94B1A259-1F97-F090-24B2-2959A31D47CA}"/>
                  </a:ext>
                </a:extLst>
              </p:cNvPr>
              <p:cNvSpPr txBox="1"/>
              <p:nvPr/>
            </p:nvSpPr>
            <p:spPr>
              <a:xfrm>
                <a:off x="845004" y="1883974"/>
                <a:ext cx="288033" cy="443784"/>
              </a:xfrm>
              <a:prstGeom prst="rect">
                <a:avLst/>
              </a:prstGeom>
              <a:noFill/>
            </p:spPr>
            <p:txBody>
              <a:bodyPr wrap="square" rtlCol="0">
                <a:spAutoFit/>
              </a:bodyPr>
              <a:lstStyle/>
              <a:p>
                <a:pPr defTabSz="342900"/>
                <a:r>
                  <a:rPr lang="en-US" sz="800" dirty="0">
                    <a:solidFill>
                      <a:srgbClr val="0F1632"/>
                    </a:solidFill>
                    <a:latin typeface="Citi Sans Text"/>
                  </a:rPr>
                  <a:t>Q</a:t>
                </a:r>
                <a:endParaRPr lang="en-US" sz="788" dirty="0">
                  <a:solidFill>
                    <a:srgbClr val="0F1632"/>
                  </a:solidFill>
                  <a:latin typeface="Citi Sans Text"/>
                </a:endParaRPr>
              </a:p>
            </p:txBody>
          </p:sp>
          <p:sp>
            <p:nvSpPr>
              <p:cNvPr id="48" name="TextBox 47">
                <a:extLst>
                  <a:ext uri="{FF2B5EF4-FFF2-40B4-BE49-F238E27FC236}">
                    <a16:creationId xmlns:a16="http://schemas.microsoft.com/office/drawing/2014/main" id="{F9B23877-64B8-2E2D-7854-54AB8CDDDC85}"/>
                  </a:ext>
                </a:extLst>
              </p:cNvPr>
              <p:cNvSpPr txBox="1"/>
              <p:nvPr/>
            </p:nvSpPr>
            <p:spPr>
              <a:xfrm>
                <a:off x="7200646" y="4787277"/>
                <a:ext cx="288033" cy="443784"/>
              </a:xfrm>
              <a:prstGeom prst="rect">
                <a:avLst/>
              </a:prstGeom>
              <a:noFill/>
            </p:spPr>
            <p:txBody>
              <a:bodyPr wrap="square" rtlCol="0">
                <a:spAutoFit/>
              </a:bodyPr>
              <a:lstStyle/>
              <a:p>
                <a:pPr defTabSz="342900"/>
                <a:r>
                  <a:rPr lang="en-US" sz="800" dirty="0">
                    <a:solidFill>
                      <a:srgbClr val="0F1632"/>
                    </a:solidFill>
                    <a:latin typeface="Citi Sans Text"/>
                  </a:rPr>
                  <a:t>t</a:t>
                </a:r>
                <a:endParaRPr lang="en-US" sz="900" dirty="0">
                  <a:solidFill>
                    <a:srgbClr val="0F1632"/>
                  </a:solidFill>
                  <a:latin typeface="Citi Sans Text"/>
                </a:endParaRPr>
              </a:p>
            </p:txBody>
          </p:sp>
          <p:sp>
            <p:nvSpPr>
              <p:cNvPr id="49" name="Freeform: Shape 48">
                <a:extLst>
                  <a:ext uri="{FF2B5EF4-FFF2-40B4-BE49-F238E27FC236}">
                    <a16:creationId xmlns:a16="http://schemas.microsoft.com/office/drawing/2014/main" id="{2C2531C0-7428-BCD1-8E95-8B0279254AD4}"/>
                  </a:ext>
                </a:extLst>
              </p:cNvPr>
              <p:cNvSpPr/>
              <p:nvPr/>
            </p:nvSpPr>
            <p:spPr bwMode="gray">
              <a:xfrm>
                <a:off x="1365504" y="2097024"/>
                <a:ext cx="5029200" cy="2852928"/>
              </a:xfrm>
              <a:custGeom>
                <a:avLst/>
                <a:gdLst>
                  <a:gd name="connsiteX0" fmla="*/ 0 w 5029200"/>
                  <a:gd name="connsiteY0" fmla="*/ 2852928 h 2852928"/>
                  <a:gd name="connsiteX1" fmla="*/ 3614928 w 5029200"/>
                  <a:gd name="connsiteY1" fmla="*/ 1834896 h 2852928"/>
                  <a:gd name="connsiteX2" fmla="*/ 5029200 w 5029200"/>
                  <a:gd name="connsiteY2" fmla="*/ 0 h 2852928"/>
                  <a:gd name="connsiteX3" fmla="*/ 5029200 w 5029200"/>
                  <a:gd name="connsiteY3" fmla="*/ 0 h 2852928"/>
                </a:gdLst>
                <a:ahLst/>
                <a:cxnLst>
                  <a:cxn ang="0">
                    <a:pos x="connsiteX0" y="connsiteY0"/>
                  </a:cxn>
                  <a:cxn ang="0">
                    <a:pos x="connsiteX1" y="connsiteY1"/>
                  </a:cxn>
                  <a:cxn ang="0">
                    <a:pos x="connsiteX2" y="connsiteY2"/>
                  </a:cxn>
                  <a:cxn ang="0">
                    <a:pos x="connsiteX3" y="connsiteY3"/>
                  </a:cxn>
                </a:cxnLst>
                <a:rect l="l" t="t" r="r" b="b"/>
                <a:pathLst>
                  <a:path w="5029200" h="2852928">
                    <a:moveTo>
                      <a:pt x="0" y="2852928"/>
                    </a:moveTo>
                    <a:cubicBezTo>
                      <a:pt x="1388364" y="2581656"/>
                      <a:pt x="2776728" y="2310384"/>
                      <a:pt x="3614928" y="1834896"/>
                    </a:cubicBezTo>
                    <a:cubicBezTo>
                      <a:pt x="4453128" y="1359408"/>
                      <a:pt x="5029200" y="0"/>
                      <a:pt x="5029200" y="0"/>
                    </a:cubicBezTo>
                    <a:lnTo>
                      <a:pt x="5029200" y="0"/>
                    </a:lnTo>
                  </a:path>
                </a:pathLst>
              </a:custGeom>
              <a:ln>
                <a:headEnd/>
                <a:tailEnd/>
              </a:ln>
            </p:spPr>
            <p:style>
              <a:lnRef idx="3">
                <a:schemeClr val="accent3"/>
              </a:lnRef>
              <a:fillRef idx="0">
                <a:schemeClr val="accent3"/>
              </a:fillRef>
              <a:effectRef idx="2">
                <a:schemeClr val="accent3"/>
              </a:effectRef>
              <a:fontRef idx="minor">
                <a:schemeClr val="tx1"/>
              </a:fontRef>
            </p:style>
            <p:txBody>
              <a:bodyPr rtlCol="0" anchor="ctr"/>
              <a:lstStyle/>
              <a:p>
                <a:pPr algn="ctr" defTabSz="342900"/>
                <a:endParaRPr lang="en-US" sz="1350">
                  <a:solidFill>
                    <a:srgbClr val="0F1632"/>
                  </a:solidFill>
                  <a:latin typeface="Citi Sans Text"/>
                </a:endParaRPr>
              </a:p>
            </p:txBody>
          </p:sp>
          <p:sp>
            <p:nvSpPr>
              <p:cNvPr id="50" name="Freeform: Shape 49">
                <a:extLst>
                  <a:ext uri="{FF2B5EF4-FFF2-40B4-BE49-F238E27FC236}">
                    <a16:creationId xmlns:a16="http://schemas.microsoft.com/office/drawing/2014/main" id="{EAA24AEE-EE50-A9B1-C155-DBC3B77814BF}"/>
                  </a:ext>
                </a:extLst>
              </p:cNvPr>
              <p:cNvSpPr/>
              <p:nvPr/>
            </p:nvSpPr>
            <p:spPr bwMode="gray">
              <a:xfrm>
                <a:off x="1350104" y="2103120"/>
                <a:ext cx="5044599" cy="2854512"/>
              </a:xfrm>
              <a:custGeom>
                <a:avLst/>
                <a:gdLst>
                  <a:gd name="connsiteX0" fmla="*/ 0 w 5053584"/>
                  <a:gd name="connsiteY0" fmla="*/ 2828544 h 2828544"/>
                  <a:gd name="connsiteX1" fmla="*/ 914400 w 5053584"/>
                  <a:gd name="connsiteY1" fmla="*/ 1274064 h 2828544"/>
                  <a:gd name="connsiteX2" fmla="*/ 3907536 w 5053584"/>
                  <a:gd name="connsiteY2" fmla="*/ 768096 h 2828544"/>
                  <a:gd name="connsiteX3" fmla="*/ 5053584 w 5053584"/>
                  <a:gd name="connsiteY3" fmla="*/ 0 h 2828544"/>
                </a:gdLst>
                <a:ahLst/>
                <a:cxnLst>
                  <a:cxn ang="0">
                    <a:pos x="connsiteX0" y="connsiteY0"/>
                  </a:cxn>
                  <a:cxn ang="0">
                    <a:pos x="connsiteX1" y="connsiteY1"/>
                  </a:cxn>
                  <a:cxn ang="0">
                    <a:pos x="connsiteX2" y="connsiteY2"/>
                  </a:cxn>
                  <a:cxn ang="0">
                    <a:pos x="connsiteX3" y="connsiteY3"/>
                  </a:cxn>
                </a:cxnLst>
                <a:rect l="l" t="t" r="r" b="b"/>
                <a:pathLst>
                  <a:path w="5053584" h="2828544">
                    <a:moveTo>
                      <a:pt x="0" y="2828544"/>
                    </a:moveTo>
                    <a:cubicBezTo>
                      <a:pt x="131572" y="2223008"/>
                      <a:pt x="263144" y="1617472"/>
                      <a:pt x="914400" y="1274064"/>
                    </a:cubicBezTo>
                    <a:cubicBezTo>
                      <a:pt x="1565656" y="930656"/>
                      <a:pt x="3217672" y="980440"/>
                      <a:pt x="3907536" y="768096"/>
                    </a:cubicBezTo>
                    <a:cubicBezTo>
                      <a:pt x="4597400" y="555752"/>
                      <a:pt x="4825492" y="277876"/>
                      <a:pt x="5053584" y="0"/>
                    </a:cubicBezTo>
                  </a:path>
                </a:pathLst>
              </a:custGeom>
              <a:ln>
                <a:headEnd/>
                <a:tailEnd/>
              </a:ln>
            </p:spPr>
            <p:style>
              <a:lnRef idx="3">
                <a:schemeClr val="accent3"/>
              </a:lnRef>
              <a:fillRef idx="0">
                <a:schemeClr val="accent3"/>
              </a:fillRef>
              <a:effectRef idx="2">
                <a:schemeClr val="accent3"/>
              </a:effectRef>
              <a:fontRef idx="minor">
                <a:schemeClr val="tx1"/>
              </a:fontRef>
            </p:style>
            <p:txBody>
              <a:bodyPr rtlCol="0" anchor="ctr"/>
              <a:lstStyle/>
              <a:p>
                <a:pPr algn="ctr" defTabSz="342900"/>
                <a:endParaRPr lang="en-US" sz="1350">
                  <a:solidFill>
                    <a:srgbClr val="0F1632"/>
                  </a:solidFill>
                  <a:latin typeface="Citi Sans Text"/>
                </a:endParaRPr>
              </a:p>
            </p:txBody>
          </p:sp>
        </p:grpSp>
        <p:sp>
          <p:nvSpPr>
            <p:cNvPr id="39" name="TextBox 38">
              <a:extLst>
                <a:ext uri="{FF2B5EF4-FFF2-40B4-BE49-F238E27FC236}">
                  <a16:creationId xmlns:a16="http://schemas.microsoft.com/office/drawing/2014/main" id="{1596A416-6A95-DF6D-B9F2-7CD65379C46D}"/>
                </a:ext>
              </a:extLst>
            </p:cNvPr>
            <p:cNvSpPr txBox="1"/>
            <p:nvPr/>
          </p:nvSpPr>
          <p:spPr>
            <a:xfrm>
              <a:off x="3462597" y="3248325"/>
              <a:ext cx="745670" cy="248184"/>
            </a:xfrm>
            <a:prstGeom prst="rect">
              <a:avLst/>
            </a:prstGeom>
            <a:noFill/>
          </p:spPr>
          <p:txBody>
            <a:bodyPr wrap="square" rtlCol="0">
              <a:spAutoFit/>
            </a:bodyPr>
            <a:lstStyle/>
            <a:p>
              <a:pPr defTabSz="342900"/>
              <a:r>
                <a:rPr lang="en-US" sz="800" i="1" dirty="0" err="1">
                  <a:solidFill>
                    <a:srgbClr val="0F1632"/>
                  </a:solidFill>
                  <a:latin typeface="Citi Sans Text"/>
                </a:rPr>
                <a:t>t_end</a:t>
              </a:r>
              <a:endParaRPr lang="en-US" sz="900" i="1" dirty="0">
                <a:solidFill>
                  <a:srgbClr val="0F1632"/>
                </a:solidFill>
                <a:latin typeface="Citi Sans Text"/>
              </a:endParaRPr>
            </a:p>
          </p:txBody>
        </p:sp>
        <p:sp>
          <p:nvSpPr>
            <p:cNvPr id="40" name="TextBox 39">
              <a:extLst>
                <a:ext uri="{FF2B5EF4-FFF2-40B4-BE49-F238E27FC236}">
                  <a16:creationId xmlns:a16="http://schemas.microsoft.com/office/drawing/2014/main" id="{2091AE7E-A19D-3DEE-C122-E277DB80ED40}"/>
                </a:ext>
              </a:extLst>
            </p:cNvPr>
            <p:cNvSpPr txBox="1"/>
            <p:nvPr/>
          </p:nvSpPr>
          <p:spPr>
            <a:xfrm>
              <a:off x="854706" y="3253452"/>
              <a:ext cx="745670" cy="248184"/>
            </a:xfrm>
            <a:prstGeom prst="rect">
              <a:avLst/>
            </a:prstGeom>
            <a:noFill/>
          </p:spPr>
          <p:txBody>
            <a:bodyPr wrap="square" rtlCol="0">
              <a:spAutoFit/>
            </a:bodyPr>
            <a:lstStyle/>
            <a:p>
              <a:pPr defTabSz="342900"/>
              <a:r>
                <a:rPr lang="en-US" sz="800" i="1" dirty="0" err="1">
                  <a:solidFill>
                    <a:srgbClr val="0F1632"/>
                  </a:solidFill>
                  <a:latin typeface="Citi Sans Text"/>
                </a:rPr>
                <a:t>t_start</a:t>
              </a:r>
              <a:endParaRPr lang="en-US" sz="900" i="1" dirty="0">
                <a:solidFill>
                  <a:srgbClr val="0F1632"/>
                </a:solidFill>
                <a:latin typeface="Citi Sans Text"/>
              </a:endParaRPr>
            </a:p>
          </p:txBody>
        </p:sp>
      </p:grpSp>
      <p:pic>
        <p:nvPicPr>
          <p:cNvPr id="51" name="Graphic 50" descr="Magnifying glass with solid fill">
            <a:extLst>
              <a:ext uri="{FF2B5EF4-FFF2-40B4-BE49-F238E27FC236}">
                <a16:creationId xmlns:a16="http://schemas.microsoft.com/office/drawing/2014/main" id="{06B0D617-2E0F-9C23-F93A-A5DEB14831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7979" y="4790262"/>
            <a:ext cx="870170" cy="870170"/>
          </a:xfrm>
          <a:prstGeom prst="rect">
            <a:avLst/>
          </a:prstGeom>
        </p:spPr>
      </p:pic>
      <p:sp>
        <p:nvSpPr>
          <p:cNvPr id="52" name="Oval 51">
            <a:extLst>
              <a:ext uri="{FF2B5EF4-FFF2-40B4-BE49-F238E27FC236}">
                <a16:creationId xmlns:a16="http://schemas.microsoft.com/office/drawing/2014/main" id="{BAC97AED-AC4A-5B0C-6537-6940DC1D31C1}"/>
              </a:ext>
            </a:extLst>
          </p:cNvPr>
          <p:cNvSpPr/>
          <p:nvPr/>
        </p:nvSpPr>
        <p:spPr>
          <a:xfrm>
            <a:off x="2660114" y="4882367"/>
            <a:ext cx="414201" cy="381335"/>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defTabSz="342900"/>
            <a:endParaRPr lang="en-US" sz="900" dirty="0">
              <a:solidFill>
                <a:prstClr val="white"/>
              </a:solidFill>
              <a:latin typeface="Citi Sans Text"/>
            </a:endParaRPr>
          </a:p>
        </p:txBody>
      </p:sp>
      <p:sp>
        <p:nvSpPr>
          <p:cNvPr id="53" name="Oval 52">
            <a:extLst>
              <a:ext uri="{FF2B5EF4-FFF2-40B4-BE49-F238E27FC236}">
                <a16:creationId xmlns:a16="http://schemas.microsoft.com/office/drawing/2014/main" id="{5BD3EA1D-AB49-3CF4-8BE6-C192AB61F8F2}"/>
              </a:ext>
            </a:extLst>
          </p:cNvPr>
          <p:cNvSpPr/>
          <p:nvPr/>
        </p:nvSpPr>
        <p:spPr>
          <a:xfrm>
            <a:off x="6182468" y="4940376"/>
            <a:ext cx="435085" cy="397265"/>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defTabSz="342900"/>
            <a:endParaRPr lang="en-US" sz="900" dirty="0">
              <a:solidFill>
                <a:prstClr val="white"/>
              </a:solidFill>
              <a:latin typeface="Citi Sans Text"/>
            </a:endParaRPr>
          </a:p>
        </p:txBody>
      </p:sp>
      <p:sp>
        <p:nvSpPr>
          <p:cNvPr id="54" name="Title 1">
            <a:extLst>
              <a:ext uri="{FF2B5EF4-FFF2-40B4-BE49-F238E27FC236}">
                <a16:creationId xmlns:a16="http://schemas.microsoft.com/office/drawing/2014/main" id="{12153A8E-4635-5371-AF34-E3BCCF29AE43}"/>
              </a:ext>
            </a:extLst>
          </p:cNvPr>
          <p:cNvSpPr txBox="1">
            <a:spLocks/>
          </p:cNvSpPr>
          <p:nvPr/>
        </p:nvSpPr>
        <p:spPr>
          <a:xfrm>
            <a:off x="448569" y="3427738"/>
            <a:ext cx="8455109" cy="529641"/>
          </a:xfrm>
          <a:prstGeom prst="rect">
            <a:avLst/>
          </a:prstGeom>
        </p:spPr>
        <p:txBody>
          <a:bodyPr vert="horz" lIns="0" tIns="0" rIns="0" bIns="0" rtlCol="0" anchor="t">
            <a:noAutofit/>
          </a:bodyPr>
          <a:lst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a:lstStyle>
          <a:p>
            <a:pPr defTabSz="514358"/>
            <a:r>
              <a:rPr lang="en-US" sz="2000" dirty="0">
                <a:solidFill>
                  <a:srgbClr val="245BE2"/>
                </a:solidFill>
                <a:latin typeface="Citi Sans Display"/>
              </a:rPr>
              <a:t>Similarly, we can change how we look at Algo Performance</a:t>
            </a:r>
          </a:p>
        </p:txBody>
      </p:sp>
      <p:pic>
        <p:nvPicPr>
          <p:cNvPr id="9" name="Picture 8" descr="A close-up of a spider web">
            <a:extLst>
              <a:ext uri="{FF2B5EF4-FFF2-40B4-BE49-F238E27FC236}">
                <a16:creationId xmlns:a16="http://schemas.microsoft.com/office/drawing/2014/main" id="{97B2CE7B-0CD7-6E91-9774-2CD156573D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1869" y="1317953"/>
            <a:ext cx="2030204" cy="1597795"/>
          </a:xfrm>
          <a:prstGeom prst="rect">
            <a:avLst/>
          </a:prstGeom>
        </p:spPr>
      </p:pic>
      <p:sp>
        <p:nvSpPr>
          <p:cNvPr id="11" name="TextBox 10">
            <a:extLst>
              <a:ext uri="{FF2B5EF4-FFF2-40B4-BE49-F238E27FC236}">
                <a16:creationId xmlns:a16="http://schemas.microsoft.com/office/drawing/2014/main" id="{7130DC4D-77BA-89ED-1AE1-728F2680C245}"/>
              </a:ext>
            </a:extLst>
          </p:cNvPr>
          <p:cNvSpPr txBox="1"/>
          <p:nvPr/>
        </p:nvSpPr>
        <p:spPr>
          <a:xfrm>
            <a:off x="3205985" y="2894187"/>
            <a:ext cx="760686" cy="215444"/>
          </a:xfrm>
          <a:prstGeom prst="rect">
            <a:avLst/>
          </a:prstGeom>
          <a:noFill/>
        </p:spPr>
        <p:txBody>
          <a:bodyPr wrap="square">
            <a:spAutoFit/>
          </a:bodyPr>
          <a:lstStyle/>
          <a:p>
            <a:pPr defTabSz="342900">
              <a:spcBef>
                <a:spcPts val="375"/>
              </a:spcBef>
              <a:spcAft>
                <a:spcPts val="375"/>
              </a:spcAft>
            </a:pPr>
            <a:r>
              <a:rPr lang="en-US" sz="800" dirty="0">
                <a:solidFill>
                  <a:srgbClr val="245BE2"/>
                </a:solidFill>
                <a:latin typeface="Citi Sans Text"/>
              </a:rPr>
              <a:t>ultraviolet</a:t>
            </a:r>
          </a:p>
        </p:txBody>
      </p:sp>
    </p:spTree>
    <p:custDataLst>
      <p:tags r:id="rId1"/>
    </p:custDataLst>
    <p:extLst>
      <p:ext uri="{BB962C8B-B14F-4D97-AF65-F5344CB8AC3E}">
        <p14:creationId xmlns:p14="http://schemas.microsoft.com/office/powerpoint/2010/main" val="19522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603FFE-C68A-D357-8305-C0DC04234FAE}"/>
              </a:ext>
            </a:extLst>
          </p:cNvPr>
          <p:cNvSpPr/>
          <p:nvPr/>
        </p:nvSpPr>
        <p:spPr>
          <a:xfrm>
            <a:off x="5734392" y="415046"/>
            <a:ext cx="3193609" cy="6306429"/>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1000" tIns="81000" rIns="81000" bIns="81000" rtlCol="0" anchor="t"/>
          <a:lstStyle/>
          <a:p>
            <a:endParaRPr lang="en-US" sz="675" dirty="0"/>
          </a:p>
        </p:txBody>
      </p:sp>
      <p:sp>
        <p:nvSpPr>
          <p:cNvPr id="11" name="TextBox 10">
            <a:extLst>
              <a:ext uri="{FF2B5EF4-FFF2-40B4-BE49-F238E27FC236}">
                <a16:creationId xmlns:a16="http://schemas.microsoft.com/office/drawing/2014/main" id="{850E3060-EBDB-391C-4CD0-78906C48C1ED}"/>
              </a:ext>
            </a:extLst>
          </p:cNvPr>
          <p:cNvSpPr txBox="1"/>
          <p:nvPr/>
        </p:nvSpPr>
        <p:spPr>
          <a:xfrm>
            <a:off x="6054223" y="615168"/>
            <a:ext cx="2901068" cy="761216"/>
          </a:xfrm>
          <a:prstGeom prst="rect">
            <a:avLst/>
          </a:prstGeom>
          <a:noFill/>
        </p:spPr>
        <p:txBody>
          <a:bodyPr wrap="square" lIns="0" tIns="0" rIns="0" bIns="0" rtlCol="0">
            <a:noAutofit/>
          </a:bodyPr>
          <a:lstStyle/>
          <a:p>
            <a:pPr algn="l"/>
            <a:r>
              <a:rPr lang="en-US" sz="1600" dirty="0">
                <a:latin typeface="Citi Sans Text" pitchFamily="50" charset="0"/>
                <a:cs typeface="Citi Sans Text" pitchFamily="50" charset="0"/>
              </a:rPr>
              <a:t>Using a Measure of </a:t>
            </a:r>
            <a:r>
              <a:rPr lang="en-US" sz="1600" dirty="0">
                <a:solidFill>
                  <a:srgbClr val="255BE3"/>
                </a:solidFill>
                <a:latin typeface="Citi Sans Text" pitchFamily="50" charset="0"/>
                <a:cs typeface="Citi Sans Text" pitchFamily="50" charset="0"/>
              </a:rPr>
              <a:t>Implied Spread</a:t>
            </a:r>
            <a:r>
              <a:rPr lang="en-US" sz="1600" dirty="0">
                <a:latin typeface="Citi Sans Text" pitchFamily="50" charset="0"/>
                <a:cs typeface="Citi Sans Text" pitchFamily="50" charset="0"/>
              </a:rPr>
              <a:t> to Reveal a Pocket of Underperformance</a:t>
            </a:r>
            <a:endParaRPr lang="en-US" sz="1600" b="1" dirty="0"/>
          </a:p>
        </p:txBody>
      </p:sp>
      <p:sp>
        <p:nvSpPr>
          <p:cNvPr id="7" name="Title 6">
            <a:extLst>
              <a:ext uri="{FF2B5EF4-FFF2-40B4-BE49-F238E27FC236}">
                <a16:creationId xmlns:a16="http://schemas.microsoft.com/office/drawing/2014/main" id="{E74509B4-EBB3-2CFA-A53F-789E507FD5B5}"/>
              </a:ext>
            </a:extLst>
          </p:cNvPr>
          <p:cNvSpPr>
            <a:spLocks noGrp="1"/>
          </p:cNvSpPr>
          <p:nvPr>
            <p:ph type="title"/>
          </p:nvPr>
        </p:nvSpPr>
        <p:spPr>
          <a:xfrm>
            <a:off x="188708" y="278125"/>
            <a:ext cx="5518393" cy="273844"/>
          </a:xfrm>
        </p:spPr>
        <p:txBody>
          <a:bodyPr/>
          <a:lstStyle/>
          <a:p>
            <a:r>
              <a:rPr lang="en-US" dirty="0"/>
              <a:t>Implied Spread Lens for Performance</a:t>
            </a:r>
            <a:endParaRPr lang="en-US" b="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92EF71-316A-3D58-E1CB-C34690989067}"/>
                  </a:ext>
                </a:extLst>
              </p:cNvPr>
              <p:cNvSpPr txBox="1"/>
              <p:nvPr/>
            </p:nvSpPr>
            <p:spPr>
              <a:xfrm>
                <a:off x="5985475" y="1576505"/>
                <a:ext cx="2760172" cy="5084662"/>
              </a:xfrm>
              <a:prstGeom prst="rect">
                <a:avLst/>
              </a:prstGeom>
              <a:noFill/>
            </p:spPr>
            <p:txBody>
              <a:bodyPr wrap="square" lIns="0" tIns="0" rIns="0" bIns="0">
                <a:spAutoFit/>
              </a:bodyPr>
              <a:lstStyle/>
              <a:p>
                <a:pPr defTabSz="342900">
                  <a:spcBef>
                    <a:spcPts val="75"/>
                  </a:spcBef>
                  <a:spcAft>
                    <a:spcPts val="450"/>
                  </a:spcAft>
                  <a:defRPr/>
                </a:pPr>
                <a:r>
                  <a:rPr lang="en-US" sz="1100" dirty="0">
                    <a:cs typeface="Citi Sans Text" pitchFamily="50" charset="0"/>
                  </a:rPr>
                  <a:t>Intuitively, we can imagine the bid-ask spread in the market as the amount of risk that must be compensated by posting at the touch.</a:t>
                </a:r>
              </a:p>
              <a:p>
                <a:pPr defTabSz="342900">
                  <a:spcBef>
                    <a:spcPts val="75"/>
                  </a:spcBef>
                  <a:spcAft>
                    <a:spcPts val="450"/>
                  </a:spcAft>
                  <a:defRPr/>
                </a:pPr>
                <a:r>
                  <a:rPr lang="en-US" sz="1100" dirty="0">
                    <a:cs typeface="Citi Sans Text" pitchFamily="50" charset="0"/>
                  </a:rPr>
                  <a:t>We can define this </a:t>
                </a:r>
                <a:r>
                  <a:rPr lang="en-US" sz="1100" i="1" dirty="0">
                    <a:solidFill>
                      <a:srgbClr val="255BE3"/>
                    </a:solidFill>
                    <a:cs typeface="Citi Sans Text" pitchFamily="50" charset="0"/>
                  </a:rPr>
                  <a:t>Implied Spread </a:t>
                </a:r>
                <a:r>
                  <a:rPr lang="en-US" sz="1100" dirty="0">
                    <a:cs typeface="Citi Sans Text" pitchFamily="50" charset="0"/>
                  </a:rPr>
                  <a:t>as the volatility scaled for the expected duration between trade arrival at the bid or ask.</a:t>
                </a:r>
                <a:endParaRPr lang="en-US" sz="1100" i="1" dirty="0">
                  <a:cs typeface="Citi Sans Text" pitchFamily="50" charset="0"/>
                </a:endParaRPr>
              </a:p>
              <a:p>
                <a:pPr>
                  <a:spcBef>
                    <a:spcPts val="75"/>
                  </a:spcBef>
                  <a:spcAft>
                    <a:spcPts val="450"/>
                  </a:spcAft>
                  <a:defRPr/>
                </a:pPr>
                <a:endParaRPr lang="en-US" sz="1100" i="1" dirty="0">
                  <a:cs typeface="Citi Sans Text" pitchFamily="50" charset="0"/>
                </a:endParaRPr>
              </a:p>
              <a:p>
                <a:pPr>
                  <a:spcBef>
                    <a:spcPts val="75"/>
                  </a:spcBef>
                  <a:spcAft>
                    <a:spcPts val="450"/>
                  </a:spcAft>
                  <a:defRPr/>
                </a:pPr>
                <a14:m>
                  <m:oMathPara xmlns:m="http://schemas.openxmlformats.org/officeDocument/2006/math">
                    <m:oMathParaPr>
                      <m:jc m:val="centerGroup"/>
                    </m:oMathParaPr>
                    <m:oMath xmlns:m="http://schemas.openxmlformats.org/officeDocument/2006/math">
                      <m:r>
                        <a:rPr lang="en-US" sz="1100" b="1" i="1" smtClean="0">
                          <a:solidFill>
                            <a:srgbClr val="255BE3"/>
                          </a:solidFill>
                          <a:latin typeface="Cambria Math" panose="02040503050406030204" pitchFamily="18" charset="0"/>
                          <a:cs typeface="Citi Sans Text" pitchFamily="50" charset="0"/>
                        </a:rPr>
                        <m:t>𝑰𝒎𝒑𝒍𝒊𝒆𝒅𝑺𝒑𝒓𝒆𝒂𝒅</m:t>
                      </m:r>
                      <m:r>
                        <a:rPr lang="en-US" sz="1100" b="1" i="1" smtClean="0">
                          <a:solidFill>
                            <a:srgbClr val="255BE3"/>
                          </a:solidFill>
                          <a:latin typeface="Cambria Math" panose="02040503050406030204" pitchFamily="18" charset="0"/>
                          <a:cs typeface="Citi Sans Text" pitchFamily="50" charset="0"/>
                        </a:rPr>
                        <m:t>=</m:t>
                      </m:r>
                      <m:sSub>
                        <m:sSubPr>
                          <m:ctrlPr>
                            <a:rPr lang="en-US" sz="1100" b="1" i="1">
                              <a:solidFill>
                                <a:srgbClr val="255BE3"/>
                              </a:solidFill>
                              <a:latin typeface="Cambria Math" panose="02040503050406030204" pitchFamily="18" charset="0"/>
                              <a:cs typeface="Citi Sans Text" pitchFamily="50" charset="0"/>
                            </a:rPr>
                          </m:ctrlPr>
                        </m:sSubPr>
                        <m:e>
                          <m:r>
                            <a:rPr lang="en-US" sz="1100" b="1" i="1">
                              <a:solidFill>
                                <a:srgbClr val="255BE3"/>
                              </a:solidFill>
                              <a:latin typeface="Cambria Math" panose="02040503050406030204" pitchFamily="18" charset="0"/>
                              <a:cs typeface="Citi Sans Text" pitchFamily="50" charset="0"/>
                            </a:rPr>
                            <m:t>𝝈</m:t>
                          </m:r>
                        </m:e>
                        <m:sub>
                          <m:r>
                            <a:rPr lang="en-US" sz="1100" b="1" i="1">
                              <a:solidFill>
                                <a:srgbClr val="255BE3"/>
                              </a:solidFill>
                              <a:latin typeface="Cambria Math" panose="02040503050406030204" pitchFamily="18" charset="0"/>
                              <a:cs typeface="Citi Sans Text" pitchFamily="50" charset="0"/>
                            </a:rPr>
                            <m:t>𝒅𝒂𝒚</m:t>
                          </m:r>
                        </m:sub>
                      </m:sSub>
                      <m:r>
                        <a:rPr lang="en-US" sz="1100" b="1" i="1">
                          <a:solidFill>
                            <a:srgbClr val="255BE3"/>
                          </a:solidFill>
                          <a:latin typeface="Cambria Math" panose="02040503050406030204" pitchFamily="18" charset="0"/>
                          <a:cs typeface="Citi Sans Text" pitchFamily="50" charset="0"/>
                        </a:rPr>
                        <m:t> </m:t>
                      </m:r>
                      <m:rad>
                        <m:radPr>
                          <m:degHide m:val="on"/>
                          <m:ctrlPr>
                            <a:rPr lang="en-US" sz="1100" b="1" i="1">
                              <a:solidFill>
                                <a:srgbClr val="255BE3"/>
                              </a:solidFill>
                              <a:latin typeface="Cambria Math" panose="02040503050406030204" pitchFamily="18" charset="0"/>
                              <a:cs typeface="Citi Sans Text" pitchFamily="50" charset="0"/>
                            </a:rPr>
                          </m:ctrlPr>
                        </m:radPr>
                        <m:deg/>
                        <m:e>
                          <m:f>
                            <m:fPr>
                              <m:ctrlPr>
                                <a:rPr lang="en-US" sz="1100" b="1" i="1">
                                  <a:solidFill>
                                    <a:srgbClr val="255BE3"/>
                                  </a:solidFill>
                                  <a:latin typeface="Cambria Math" panose="02040503050406030204" pitchFamily="18" charset="0"/>
                                  <a:cs typeface="Citi Sans Text" pitchFamily="50" charset="0"/>
                                </a:rPr>
                              </m:ctrlPr>
                            </m:fPr>
                            <m:num>
                              <m:r>
                                <a:rPr lang="en-US" sz="1100" b="1" i="1">
                                  <a:solidFill>
                                    <a:srgbClr val="255BE3"/>
                                  </a:solidFill>
                                  <a:latin typeface="Cambria Math" panose="02040503050406030204" pitchFamily="18" charset="0"/>
                                  <a:cs typeface="Citi Sans Text" pitchFamily="50" charset="0"/>
                                </a:rPr>
                                <m:t>𝑨𝒗𝒈𝑻𝒓𝒂𝒅𝒆𝑺𝒊𝒛𝒆</m:t>
                              </m:r>
                            </m:num>
                            <m:den>
                              <m:r>
                                <a:rPr lang="en-US" sz="1100" b="1" i="1">
                                  <a:solidFill>
                                    <a:srgbClr val="255BE3"/>
                                  </a:solidFill>
                                  <a:latin typeface="Cambria Math" panose="02040503050406030204" pitchFamily="18" charset="0"/>
                                  <a:cs typeface="Citi Sans Text" pitchFamily="50" charset="0"/>
                                </a:rPr>
                                <m:t>𝑳𝒊𝒕𝑭𝒓𝒂𝒄𝒕𝒊𝒐𝒏</m:t>
                              </m:r>
                              <m:r>
                                <a:rPr lang="en-US" sz="1100" b="1" i="1">
                                  <a:solidFill>
                                    <a:srgbClr val="255BE3"/>
                                  </a:solidFill>
                                  <a:latin typeface="Cambria Math" panose="02040503050406030204" pitchFamily="18" charset="0"/>
                                  <a:cs typeface="Citi Sans Text" pitchFamily="50" charset="0"/>
                                </a:rPr>
                                <m:t> ∗</m:t>
                              </m:r>
                              <m:r>
                                <a:rPr lang="en-US" sz="1100" b="1" i="1">
                                  <a:solidFill>
                                    <a:srgbClr val="255BE3"/>
                                  </a:solidFill>
                                  <a:latin typeface="Cambria Math" panose="02040503050406030204" pitchFamily="18" charset="0"/>
                                  <a:cs typeface="Citi Sans Text" pitchFamily="50" charset="0"/>
                                </a:rPr>
                                <m:t>𝑨𝑫𝑽</m:t>
                              </m:r>
                            </m:den>
                          </m:f>
                        </m:e>
                      </m:rad>
                    </m:oMath>
                  </m:oMathPara>
                </a14:m>
                <a:endParaRPr lang="en-US" sz="1100" b="1" dirty="0">
                  <a:cs typeface="Citi Sans Text" pitchFamily="50" charset="0"/>
                </a:endParaRPr>
              </a:p>
              <a:p>
                <a:pPr>
                  <a:spcBef>
                    <a:spcPts val="75"/>
                  </a:spcBef>
                  <a:spcAft>
                    <a:spcPts val="450"/>
                  </a:spcAft>
                  <a:defRPr/>
                </a:pPr>
                <a:endParaRPr lang="en-US" sz="1100" dirty="0">
                  <a:cs typeface="Citi Sans Text" pitchFamily="50" charset="0"/>
                </a:endParaRPr>
              </a:p>
              <a:p>
                <a:pPr>
                  <a:spcBef>
                    <a:spcPts val="75"/>
                  </a:spcBef>
                  <a:spcAft>
                    <a:spcPts val="450"/>
                  </a:spcAft>
                  <a:defRPr/>
                </a:pPr>
                <a:r>
                  <a:rPr lang="en-US" sz="1100" dirty="0">
                    <a:cs typeface="Citi Sans Text" pitchFamily="50" charset="0"/>
                  </a:rPr>
                  <a:t>The </a:t>
                </a:r>
                <a:r>
                  <a:rPr lang="en-US" sz="1100" i="1" dirty="0">
                    <a:solidFill>
                      <a:srgbClr val="255BE3"/>
                    </a:solidFill>
                    <a:cs typeface="Citi Sans Text" pitchFamily="50" charset="0"/>
                  </a:rPr>
                  <a:t>Implied Spread Ratio </a:t>
                </a:r>
                <a:r>
                  <a:rPr lang="en-US" sz="1100" dirty="0">
                    <a:cs typeface="Citi Sans Text" pitchFamily="50" charset="0"/>
                  </a:rPr>
                  <a:t>is the ratio of the actual spread to the </a:t>
                </a:r>
                <a:r>
                  <a:rPr lang="en-US" sz="1100" i="1" dirty="0">
                    <a:cs typeface="Citi Sans Text" pitchFamily="50" charset="0"/>
                  </a:rPr>
                  <a:t>Implied Spread</a:t>
                </a:r>
                <a:r>
                  <a:rPr lang="en-US" sz="1100" dirty="0">
                    <a:cs typeface="Citi Sans Text" pitchFamily="50" charset="0"/>
                  </a:rPr>
                  <a:t> can be seen as a dislocation in spread cost. This is most prominent for tick constrained penny spread names. Smaller the ratio, the more expensive it is to cross relative to posting, and subsequently the longer the queue times.</a:t>
                </a:r>
              </a:p>
              <a:p>
                <a:pPr>
                  <a:spcBef>
                    <a:spcPts val="75"/>
                  </a:spcBef>
                  <a:spcAft>
                    <a:spcPts val="450"/>
                  </a:spcAft>
                  <a:defRPr/>
                </a:pPr>
                <a:endParaRPr lang="en-US" sz="1100" dirty="0">
                  <a:cs typeface="Citi Sans Text" pitchFamily="50" charset="0"/>
                </a:endParaRPr>
              </a:p>
              <a:p>
                <a:pPr>
                  <a:spcBef>
                    <a:spcPts val="75"/>
                  </a:spcBef>
                  <a:spcAft>
                    <a:spcPts val="450"/>
                  </a:spcAft>
                  <a:defRPr/>
                </a:pPr>
                <a:r>
                  <a:rPr lang="en-US" sz="1100" dirty="0">
                    <a:cs typeface="Citi Sans Text" pitchFamily="50" charset="0"/>
                  </a:rPr>
                  <a:t>Using this </a:t>
                </a:r>
                <a:r>
                  <a:rPr lang="en-US" sz="1100" i="1" dirty="0">
                    <a:solidFill>
                      <a:srgbClr val="255BE3"/>
                    </a:solidFill>
                    <a:cs typeface="Citi Sans Text" pitchFamily="50" charset="0"/>
                  </a:rPr>
                  <a:t>Implied Spread Ratio </a:t>
                </a:r>
                <a:r>
                  <a:rPr lang="en-US" sz="1100" dirty="0">
                    <a:cs typeface="Citi Sans Text" pitchFamily="50" charset="0"/>
                  </a:rPr>
                  <a:t>to examine our flow, we find a strong relationship of excess cost to our expected cost and an area of opportunity to improve performance.</a:t>
                </a:r>
              </a:p>
            </p:txBody>
          </p:sp>
        </mc:Choice>
        <mc:Fallback xmlns="">
          <p:sp>
            <p:nvSpPr>
              <p:cNvPr id="17" name="TextBox 16">
                <a:extLst>
                  <a:ext uri="{FF2B5EF4-FFF2-40B4-BE49-F238E27FC236}">
                    <a16:creationId xmlns:a16="http://schemas.microsoft.com/office/drawing/2014/main" id="{CB92EF71-316A-3D58-E1CB-C34690989067}"/>
                  </a:ext>
                </a:extLst>
              </p:cNvPr>
              <p:cNvSpPr txBox="1">
                <a:spLocks noRot="1" noChangeAspect="1" noMove="1" noResize="1" noEditPoints="1" noAdjustHandles="1" noChangeArrowheads="1" noChangeShapeType="1" noTextEdit="1"/>
              </p:cNvSpPr>
              <p:nvPr/>
            </p:nvSpPr>
            <p:spPr>
              <a:xfrm>
                <a:off x="5985475" y="1576505"/>
                <a:ext cx="2760172" cy="5084662"/>
              </a:xfrm>
              <a:prstGeom prst="rect">
                <a:avLst/>
              </a:prstGeom>
              <a:blipFill>
                <a:blip r:embed="rId3"/>
                <a:stretch>
                  <a:fillRect l="-3311" t="-1079" r="-3532"/>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77A8E018-3847-AD14-EF49-9871FCF4AFF2}"/>
              </a:ext>
            </a:extLst>
          </p:cNvPr>
          <p:cNvSpPr txBox="1"/>
          <p:nvPr/>
        </p:nvSpPr>
        <p:spPr>
          <a:xfrm>
            <a:off x="102804" y="757661"/>
            <a:ext cx="5422388" cy="461665"/>
          </a:xfrm>
          <a:prstGeom prst="rect">
            <a:avLst/>
          </a:prstGeom>
          <a:noFill/>
        </p:spPr>
        <p:txBody>
          <a:bodyPr wrap="square" rtlCol="0">
            <a:spAutoFit/>
          </a:bodyPr>
          <a:lstStyle/>
          <a:p>
            <a:r>
              <a:rPr lang="en-US" sz="1200" kern="0" dirty="0">
                <a:sym typeface="+mn-lt"/>
              </a:rPr>
              <a:t>The metric of implied spread versus the actual spread reveals a factor that steers toward an opportunity for improvement.   </a:t>
            </a:r>
          </a:p>
        </p:txBody>
      </p:sp>
      <p:pic>
        <p:nvPicPr>
          <p:cNvPr id="1030" name="Picture 6">
            <a:extLst>
              <a:ext uri="{FF2B5EF4-FFF2-40B4-BE49-F238E27FC236}">
                <a16:creationId xmlns:a16="http://schemas.microsoft.com/office/drawing/2014/main" id="{BA3E5914-7CC5-4159-3E07-2593F3B09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03" y="1394240"/>
            <a:ext cx="4594321" cy="26654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extLst>
              <a:ext uri="{FF2B5EF4-FFF2-40B4-BE49-F238E27FC236}">
                <a16:creationId xmlns:a16="http://schemas.microsoft.com/office/drawing/2014/main" id="{04928861-D2F3-2A8B-2876-D7E7A8E3A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99" y="4245365"/>
            <a:ext cx="2890432" cy="20331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78BB650-E9DB-6D99-7BE6-BFB9F1FF433A}"/>
              </a:ext>
            </a:extLst>
          </p:cNvPr>
          <p:cNvGraphicFramePr>
            <a:graphicFrameLocks noGrp="1"/>
          </p:cNvGraphicFramePr>
          <p:nvPr/>
        </p:nvGraphicFramePr>
        <p:xfrm>
          <a:off x="3229726" y="4948136"/>
          <a:ext cx="2322314" cy="1013496"/>
        </p:xfrm>
        <a:graphic>
          <a:graphicData uri="http://schemas.openxmlformats.org/drawingml/2006/table">
            <a:tbl>
              <a:tblPr>
                <a:tableStyleId>{5C22544A-7EE6-4342-B048-85BDC9FD1C3A}</a:tableStyleId>
              </a:tblPr>
              <a:tblGrid>
                <a:gridCol w="1161157">
                  <a:extLst>
                    <a:ext uri="{9D8B030D-6E8A-4147-A177-3AD203B41FA5}">
                      <a16:colId xmlns:a16="http://schemas.microsoft.com/office/drawing/2014/main" val="779402026"/>
                    </a:ext>
                  </a:extLst>
                </a:gridCol>
                <a:gridCol w="1161157">
                  <a:extLst>
                    <a:ext uri="{9D8B030D-6E8A-4147-A177-3AD203B41FA5}">
                      <a16:colId xmlns:a16="http://schemas.microsoft.com/office/drawing/2014/main" val="180470786"/>
                    </a:ext>
                  </a:extLst>
                </a:gridCol>
              </a:tblGrid>
              <a:tr h="283966">
                <a:tc>
                  <a:txBody>
                    <a:bodyPr/>
                    <a:lstStyle/>
                    <a:p>
                      <a:pPr algn="l" fontAlgn="ctr"/>
                      <a:r>
                        <a:rPr lang="en-US" sz="800" b="1" u="none" strike="noStrike" dirty="0">
                          <a:effectLst/>
                        </a:rPr>
                        <a:t>Implied Spread Ratio</a:t>
                      </a:r>
                      <a:endParaRPr lang="en-US" sz="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l" fontAlgn="ctr"/>
                      <a:r>
                        <a:rPr lang="en-US" sz="800" b="1" u="none" strike="noStrike" dirty="0">
                          <a:effectLst/>
                        </a:rPr>
                        <a:t>Excess Cost Ratio (Higher is Worse)</a:t>
                      </a:r>
                      <a:endParaRPr lang="en-US" sz="800" b="1"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737706000"/>
                  </a:ext>
                </a:extLst>
              </a:tr>
              <a:tr h="145906">
                <a:tc>
                  <a:txBody>
                    <a:bodyPr/>
                    <a:lstStyle/>
                    <a:p>
                      <a:pPr algn="r" fontAlgn="ctr"/>
                      <a:r>
                        <a:rPr lang="en-US" sz="800" u="none" strike="noStrike" dirty="0">
                          <a:effectLst/>
                        </a:rPr>
                        <a:t>0.3</a:t>
                      </a:r>
                      <a:endParaRPr lang="en-US"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r" fontAlgn="ctr"/>
                      <a:r>
                        <a:rPr lang="en-US" sz="800" u="none" strike="noStrike" dirty="0">
                          <a:effectLst/>
                        </a:rPr>
                        <a:t>0.5</a:t>
                      </a:r>
                      <a:endParaRPr lang="en-US"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427430878"/>
                  </a:ext>
                </a:extLst>
              </a:tr>
              <a:tr h="145906">
                <a:tc>
                  <a:txBody>
                    <a:bodyPr/>
                    <a:lstStyle/>
                    <a:p>
                      <a:pPr algn="r" fontAlgn="ctr"/>
                      <a:r>
                        <a:rPr lang="en-US" sz="800" u="none" strike="noStrike" dirty="0">
                          <a:effectLst/>
                        </a:rPr>
                        <a:t>0.48</a:t>
                      </a:r>
                      <a:endParaRPr lang="en-US"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r" fontAlgn="ctr"/>
                      <a:r>
                        <a:rPr lang="en-US" sz="800" u="none" strike="noStrike" dirty="0">
                          <a:effectLst/>
                        </a:rPr>
                        <a:t>0.49</a:t>
                      </a:r>
                      <a:endParaRPr lang="en-US"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322583830"/>
                  </a:ext>
                </a:extLst>
              </a:tr>
              <a:tr h="145906">
                <a:tc>
                  <a:txBody>
                    <a:bodyPr/>
                    <a:lstStyle/>
                    <a:p>
                      <a:pPr algn="r" fontAlgn="ctr"/>
                      <a:r>
                        <a:rPr lang="en-US" sz="800" u="none" strike="noStrike" dirty="0">
                          <a:effectLst/>
                        </a:rPr>
                        <a:t>0.65</a:t>
                      </a:r>
                      <a:endParaRPr lang="en-US"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r" fontAlgn="ctr"/>
                      <a:r>
                        <a:rPr lang="en-US" sz="800" u="none" strike="noStrike">
                          <a:effectLst/>
                        </a:rPr>
                        <a:t>0.38</a:t>
                      </a:r>
                      <a:endParaRPr lang="en-US"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06733228"/>
                  </a:ext>
                </a:extLst>
              </a:tr>
              <a:tr h="145906">
                <a:tc>
                  <a:txBody>
                    <a:bodyPr/>
                    <a:lstStyle/>
                    <a:p>
                      <a:pPr algn="r" fontAlgn="ctr"/>
                      <a:r>
                        <a:rPr lang="en-US" sz="800" u="none" strike="noStrike" dirty="0">
                          <a:effectLst/>
                        </a:rPr>
                        <a:t>0.87</a:t>
                      </a:r>
                      <a:endParaRPr lang="en-US"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r" fontAlgn="ctr"/>
                      <a:r>
                        <a:rPr lang="en-US" sz="800" u="none" strike="noStrike" dirty="0">
                          <a:effectLst/>
                        </a:rPr>
                        <a:t>0.33</a:t>
                      </a:r>
                      <a:endParaRPr lang="en-US"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698846633"/>
                  </a:ext>
                </a:extLst>
              </a:tr>
              <a:tr h="145906">
                <a:tc>
                  <a:txBody>
                    <a:bodyPr/>
                    <a:lstStyle/>
                    <a:p>
                      <a:pPr algn="r" fontAlgn="ctr"/>
                      <a:r>
                        <a:rPr lang="en-US" sz="800" u="none" strike="noStrike" dirty="0">
                          <a:effectLst/>
                        </a:rPr>
                        <a:t>1.37</a:t>
                      </a:r>
                      <a:endParaRPr lang="en-US"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r" fontAlgn="ctr"/>
                      <a:r>
                        <a:rPr lang="en-US" sz="800" u="none" strike="noStrike" dirty="0">
                          <a:effectLst/>
                        </a:rPr>
                        <a:t>0.18</a:t>
                      </a:r>
                      <a:endParaRPr lang="en-US"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263550464"/>
                  </a:ext>
                </a:extLst>
              </a:tr>
            </a:tbl>
          </a:graphicData>
        </a:graphic>
      </p:graphicFrame>
    </p:spTree>
    <p:custDataLst>
      <p:tags r:id="rId1"/>
    </p:custDataLst>
    <p:extLst>
      <p:ext uri="{BB962C8B-B14F-4D97-AF65-F5344CB8AC3E}">
        <p14:creationId xmlns:p14="http://schemas.microsoft.com/office/powerpoint/2010/main" val="2438871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SKPANEID" val="92825537"/>
</p:tagLst>
</file>

<file path=ppt/tags/tag1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3.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5.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9.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5.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9.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3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5.xml><?xml version="1.0" encoding="utf-8"?>
<p:tagLst xmlns:a="http://schemas.openxmlformats.org/drawingml/2006/main" xmlns:r="http://schemas.openxmlformats.org/officeDocument/2006/relationships" xmlns:p="http://schemas.openxmlformats.org/presentationml/2006/main">
  <p:tag name="LAYOUT" val="ppLayoutObject"/>
</p:tagLst>
</file>

<file path=ppt/tags/tag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9.xml><?xml version="1.0" encoding="utf-8"?>
<p:tagLst xmlns:a="http://schemas.openxmlformats.org/drawingml/2006/main" xmlns:r="http://schemas.openxmlformats.org/officeDocument/2006/relationships" xmlns:p="http://schemas.openxmlformats.org/presentationml/2006/main">
  <p:tag name="LAYOUT" val="ppLayoutObject"/>
</p:tagLst>
</file>

<file path=ppt/theme/theme1.xml><?xml version="1.0" encoding="utf-8"?>
<a:theme xmlns:a="http://schemas.openxmlformats.org/drawingml/2006/main" name="Citi Theme Without Logo">
  <a:themeElements>
    <a:clrScheme name="_CITI Colours 2023">
      <a:dk1>
        <a:srgbClr val="0F1632"/>
      </a:dk1>
      <a:lt1>
        <a:sysClr val="window" lastClr="FFFFFF"/>
      </a:lt1>
      <a:dk2>
        <a:srgbClr val="B7C8F6"/>
      </a:dk2>
      <a:lt2>
        <a:srgbClr val="D8D8D8"/>
      </a:lt2>
      <a:accent1>
        <a:srgbClr val="255BE3"/>
      </a:accent1>
      <a:accent2>
        <a:srgbClr val="0F1632"/>
      </a:accent2>
      <a:accent3>
        <a:srgbClr val="73C2FC"/>
      </a:accent3>
      <a:accent4>
        <a:srgbClr val="A4ACAF"/>
      </a:accent4>
      <a:accent5>
        <a:srgbClr val="D3DADD"/>
      </a:accent5>
      <a:accent6>
        <a:srgbClr val="FF3C28"/>
      </a:accent6>
      <a:hlink>
        <a:srgbClr val="255BE3"/>
      </a:hlink>
      <a:folHlink>
        <a:srgbClr val="255BE3"/>
      </a:folHlink>
    </a:clrScheme>
    <a:fontScheme name="_CITI Fonts 2023">
      <a:majorFont>
        <a:latin typeface="Citi Sans Display"/>
        <a:ea typeface=""/>
        <a:cs typeface=""/>
      </a:majorFont>
      <a:minorFont>
        <a:latin typeface="Citi Sans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t"/>
      <a:lstStyle>
        <a:defPPr algn="l">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500"/>
          </a:spcBef>
          <a:spcAft>
            <a:spcPts val="500"/>
          </a:spcAft>
          <a:defRPr sz="1200" dirty="0" err="1" smtClean="0"/>
        </a:defPPr>
      </a:lstStyle>
    </a:txDef>
  </a:objectDefaults>
  <a:extraClrSchemeLst/>
  <a:custClrLst>
    <a:custClr name="Citi Ink Blue">
      <a:srgbClr val="0F1632"/>
    </a:custClr>
    <a:custClr name="Citi Blue 2023">
      <a:srgbClr val="255BE3"/>
    </a:custClr>
    <a:custClr name="Forest">
      <a:srgbClr val="193722"/>
    </a:custClr>
    <a:custClr name="Forest Bright">
      <a:srgbClr val="388A42"/>
    </a:custClr>
    <a:custClr name="Tan">
      <a:srgbClr val="916024"/>
    </a:custClr>
    <a:custClr name="Tan Bright">
      <a:srgbClr val="FAB728"/>
    </a:custClr>
    <a:custClr name="Mahogany">
      <a:srgbClr val="460303"/>
    </a:custClr>
    <a:custClr name="Citi Red">
      <a:srgbClr val="FF3C28"/>
    </a:custClr>
    <a:custClr name="White">
      <a:srgbClr val="FFFFFF"/>
    </a:custClr>
    <a:custClr name="White">
      <a:srgbClr val="FFFFFF"/>
    </a:custClr>
    <a:custClr name="Utility Grey 01">
      <a:srgbClr val="A4ACAF"/>
    </a:custClr>
    <a:custClr name="Utility Grey 02">
      <a:srgbClr val="BCC5C9"/>
    </a:custClr>
    <a:custClr name="Utility Grey 03">
      <a:srgbClr val="D3DADD"/>
    </a:custClr>
    <a:custClr name="Utility Grey 04">
      <a:srgbClr val="E6EBED"/>
    </a:custClr>
    <a:custClr name="Utility Grey 05">
      <a:srgbClr val="F0F5F7"/>
    </a:custClr>
    <a:custClr name="Utility Sand 01">
      <a:srgbClr val="BB9A71"/>
    </a:custClr>
    <a:custClr name="Utility Sand 02">
      <a:srgbClr val="D5C1A8"/>
    </a:custClr>
    <a:custClr name="Utility Sand 03">
      <a:srgbClr val="DFD0BE"/>
    </a:custClr>
    <a:custClr name="Utility Sand 04">
      <a:srgbClr val="EAE0D3"/>
    </a:custClr>
    <a:custClr name="Utility Sand 05">
      <a:srgbClr val="F4EFE9"/>
    </a:custClr>
    <a:custClr name="Citi Ink Blue">
      <a:srgbClr val="0F1632"/>
    </a:custClr>
    <a:custClr name="Blue Green Dark">
      <a:srgbClr val="194044"/>
    </a:custClr>
    <a:custClr name="Green Dark">
      <a:srgbClr val="335525"/>
    </a:custClr>
    <a:custClr name="Yellow Dark">
      <a:srgbClr val="E5A824"/>
    </a:custClr>
    <a:custClr name="Orange Dark">
      <a:srgbClr val="B23802"/>
    </a:custClr>
    <a:custClr name="Red Dark">
      <a:srgbClr val="75130B"/>
    </a:custClr>
    <a:custClr name="Plum Dark">
      <a:srgbClr val="871A4E"/>
    </a:custClr>
    <a:custClr name="Purple Dark">
      <a:srgbClr val="58225A"/>
    </a:custClr>
    <a:custClr name="White">
      <a:srgbClr val="FFFFFF"/>
    </a:custClr>
    <a:custClr name="White">
      <a:srgbClr val="FFFFFF"/>
    </a:custClr>
    <a:custClr name="Citi Blue 2023">
      <a:srgbClr val="255BE3"/>
    </a:custClr>
    <a:custClr name="Blue Green">
      <a:srgbClr val="00AF68"/>
    </a:custClr>
    <a:custClr name="Green">
      <a:srgbClr val="97D700"/>
    </a:custClr>
    <a:custClr name="Yellow">
      <a:srgbClr val="FFCD00"/>
    </a:custClr>
    <a:custClr name="Orange">
      <a:srgbClr val="FF5C0B"/>
    </a:custClr>
    <a:custClr name="Citi Red">
      <a:srgbClr val="FF3C28"/>
    </a:custClr>
    <a:custClr name="Plum">
      <a:srgbClr val="D71671"/>
    </a:custClr>
    <a:custClr name="Purple">
      <a:srgbClr val="8E319C"/>
    </a:custClr>
    <a:custClr name="White">
      <a:srgbClr val="FFFFFF"/>
    </a:custClr>
    <a:custClr name="White">
      <a:srgbClr val="FFFFFF"/>
    </a:custClr>
    <a:custClr name="Blue Light">
      <a:srgbClr val="73C2FC"/>
    </a:custClr>
    <a:custClr name="Blue Green Light">
      <a:srgbClr val="80CE84"/>
    </a:custClr>
    <a:custClr name="Green Light">
      <a:srgbClr val="B6DC62"/>
    </a:custClr>
    <a:custClr name="Yellow Light">
      <a:srgbClr val="FEDD58"/>
    </a:custClr>
    <a:custClr name="Orange Light">
      <a:srgbClr val="FFA15A"/>
    </a:custClr>
    <a:custClr name="Red Light">
      <a:srgbClr val="FF7671"/>
    </a:custClr>
    <a:custClr name="Plum Light">
      <a:srgbClr val="F98AC9"/>
    </a:custClr>
    <a:custClr name="Purple Light">
      <a:srgbClr val="C599FF"/>
    </a:custClr>
    <a:custClr name="White">
      <a:srgbClr val="FFFFFF"/>
    </a:custClr>
    <a:custClr name="White">
      <a:srgbClr val="FFFFFF"/>
    </a:custClr>
  </a:custClrLst>
  <a:extLst>
    <a:ext uri="{05A4C25C-085E-4340-85A3-A5531E510DB2}">
      <thm15:themeFamily xmlns:thm15="http://schemas.microsoft.com/office/thememl/2012/main" name="Presentation2" id="{68CB7AC3-EA39-4A76-9E34-D2CF17D584FE}" vid="{5380848C-9F1D-4F63-BF13-6FC4EE1FD3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021c6a-44be-4523-8346-17dfbf87dd69">
      <Terms xmlns="http://schemas.microsoft.com/office/infopath/2007/PartnerControls"/>
    </lcf76f155ced4ddcb4097134ff3c332f>
    <TaxCatchAll xmlns="cade96b3-9cb3-4d52-b6d3-56e10ce1e1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69301622015F408630BC7FE1520400" ma:contentTypeVersion="19" ma:contentTypeDescription="Create a new document." ma:contentTypeScope="" ma:versionID="0ed2dbff056486cacb7c947cbf1e734d">
  <xsd:schema xmlns:xsd="http://www.w3.org/2001/XMLSchema" xmlns:xs="http://www.w3.org/2001/XMLSchema" xmlns:p="http://schemas.microsoft.com/office/2006/metadata/properties" xmlns:ns2="38021c6a-44be-4523-8346-17dfbf87dd69" xmlns:ns3="cade96b3-9cb3-4d52-b6d3-56e10ce1e134" targetNamespace="http://schemas.microsoft.com/office/2006/metadata/properties" ma:root="true" ma:fieldsID="e2e616e8ca7459303aa5bb683db453aa" ns2:_="" ns3:_="">
    <xsd:import namespace="38021c6a-44be-4523-8346-17dfbf87dd69"/>
    <xsd:import namespace="cade96b3-9cb3-4d52-b6d3-56e10ce1e1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21c6a-44be-4523-8346-17dfbf87d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b290ae-9e39-48cc-990c-0ac802c266c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e96b3-9cb3-4d52-b6d3-56e10ce1e1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a01f2a-4d10-4aff-a5bb-11f61a5efbf3}" ma:internalName="TaxCatchAll" ma:showField="CatchAllData" ma:web="cade96b3-9cb3-4d52-b6d3-56e10ce1e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B1751-71D5-4DA4-8FDF-475EEDB47C1C}">
  <ds:schemaRefs>
    <ds:schemaRef ds:uri="http://schemas.microsoft.com/sharepoint/v3/contenttype/forms"/>
  </ds:schemaRefs>
</ds:datastoreItem>
</file>

<file path=customXml/itemProps2.xml><?xml version="1.0" encoding="utf-8"?>
<ds:datastoreItem xmlns:ds="http://schemas.openxmlformats.org/officeDocument/2006/customXml" ds:itemID="{A16AFB24-07D5-42F8-8761-49A2129B4EA6}">
  <ds:schemaRefs>
    <ds:schemaRef ds:uri="http://purl.org/dc/terms/"/>
    <ds:schemaRef ds:uri="3da83601-9509-44bc-8054-000bcd2f31a7"/>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1eaa18b-7e07-40ae-b298-bc746fc9044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C92BDD6-2F96-4208-8F98-6E3A50C318EE}"/>
</file>

<file path=docProps/app.xml><?xml version="1.0" encoding="utf-8"?>
<Properties xmlns="http://schemas.openxmlformats.org/officeDocument/2006/extended-properties" xmlns:vt="http://schemas.openxmlformats.org/officeDocument/2006/docPropsVTypes">
  <Template>blank</Template>
  <TotalTime>31637</TotalTime>
  <Words>3283</Words>
  <Application>Microsoft Office PowerPoint</Application>
  <PresentationFormat>Letter Paper (8.5x11 in)</PresentationFormat>
  <Paragraphs>755</Paragraphs>
  <Slides>32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Aptos</vt:lpstr>
      <vt:lpstr>Arial</vt:lpstr>
      <vt:lpstr>Calibri</vt:lpstr>
      <vt:lpstr>Cambria Math</vt:lpstr>
      <vt:lpstr>Citi Sans Display</vt:lpstr>
      <vt:lpstr>Citi Sans Text</vt:lpstr>
      <vt:lpstr>Courier New</vt:lpstr>
      <vt:lpstr>Segoe UI</vt:lpstr>
      <vt:lpstr>Symbol</vt:lpstr>
      <vt:lpstr>Wingdings</vt:lpstr>
      <vt:lpstr>Citi Theme Without Logo</vt:lpstr>
      <vt:lpstr>Deep Dive into “Lenses” – an Algo Performance Framework  </vt:lpstr>
      <vt:lpstr>PowerPoint Presentation</vt:lpstr>
      <vt:lpstr>PowerPoint Presentation</vt:lpstr>
      <vt:lpstr>Main Drivers of Algo Performance</vt:lpstr>
      <vt:lpstr>PowerPoint Presentation</vt:lpstr>
      <vt:lpstr>PowerPoint Presentation</vt:lpstr>
      <vt:lpstr>Algo Dynamics</vt:lpstr>
      <vt:lpstr>Looking at  the World with Different Lenses</vt:lpstr>
      <vt:lpstr>Implied Spread Lens for Performance</vt:lpstr>
      <vt:lpstr>TOB Resilience</vt:lpstr>
      <vt:lpstr>Glossary</vt:lpstr>
      <vt:lpstr>Summary Result by % Far Size buckets</vt:lpstr>
      <vt:lpstr>Top features and Model Performance</vt:lpstr>
      <vt:lpstr>Quote Fading Stats</vt:lpstr>
      <vt:lpstr>Resiliency vs. Other Features</vt:lpstr>
      <vt:lpstr>Resiliency vs. Other Features</vt:lpstr>
      <vt:lpstr>Review of Hawkes Process</vt:lpstr>
      <vt:lpstr>Review of Hawkes Process</vt:lpstr>
      <vt:lpstr>Correlation Matrix for Top Features</vt:lpstr>
      <vt:lpstr>Resiliency and Branching Ratio Stats</vt:lpstr>
      <vt:lpstr>Time Between Trades Distribution</vt:lpstr>
      <vt:lpstr>Average, Median 10th and 90th Percentile by Time of Day</vt:lpstr>
      <vt:lpstr>Correlation Matrix with Trading Activity Speed</vt:lpstr>
      <vt:lpstr>PowerPoint Presentation</vt:lpstr>
      <vt:lpstr>Utility Based Routing Logic</vt:lpstr>
      <vt:lpstr>Utility Based Routing Logic</vt:lpstr>
      <vt:lpstr>PowerPoint Presentation</vt:lpstr>
      <vt:lpstr>Appendix</vt:lpstr>
      <vt:lpstr>Dynamic VWAP </vt:lpstr>
      <vt:lpstr>New Smart Close and Opportunistic Close</vt:lpstr>
      <vt:lpstr>New Smart Close and Opportunistic Close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Leeway</dc:title>
  <dc:subject/>
  <dc:creator>Illien, Mael [MKTS]</dc:creator>
  <cp:keywords/>
  <dc:description/>
  <cp:lastModifiedBy>Tucci, Gabriel [MKTS]</cp:lastModifiedBy>
  <cp:revision>190</cp:revision>
  <cp:lastPrinted>2025-09-26T12:54:27Z</cp:lastPrinted>
  <dcterms:created xsi:type="dcterms:W3CDTF">2024-11-01T22:50:45Z</dcterms:created>
  <dcterms:modified xsi:type="dcterms:W3CDTF">2025-10-01T16:13:14Z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0x0101001F69301622015F408630BC7FE1520400</vt:lpwstr>
  </property>
  <property fmtid="{D5CDD505-2E9C-101B-9397-08002B2CF9AE}" pid="3" name="MediaServiceImageTags">
    <vt:lpwstr/>
  </property>
  <property fmtid="{D5CDD505-2E9C-101B-9397-08002B2CF9AE}" pid="4" name="MSIP_Label_dd181445-6ec4-4473-9810-00785f082df0_Enabled">
    <vt:lpwstr>true</vt:lpwstr>
  </property>
  <property fmtid="{D5CDD505-2E9C-101B-9397-08002B2CF9AE}" pid="5" name="MSIP_Label_dd181445-6ec4-4473-9810-00785f082df0_SetDate">
    <vt:lpwstr>2023-02-14T17:10:53Z</vt:lpwstr>
  </property>
  <property fmtid="{D5CDD505-2E9C-101B-9397-08002B2CF9AE}" pid="6" name="MSIP_Label_dd181445-6ec4-4473-9810-00785f082df0_Method">
    <vt:lpwstr>Privileged</vt:lpwstr>
  </property>
  <property fmtid="{D5CDD505-2E9C-101B-9397-08002B2CF9AE}" pid="7" name="MSIP_Label_dd181445-6ec4-4473-9810-00785f082df0_Name">
    <vt:lpwstr>Internal</vt:lpwstr>
  </property>
  <property fmtid="{D5CDD505-2E9C-101B-9397-08002B2CF9AE}" pid="8" name="MSIP_Label_dd181445-6ec4-4473-9810-00785f082df0_SiteId">
    <vt:lpwstr>1771ae17-e764-4e0f-a476-d4184d79a5d9</vt:lpwstr>
  </property>
  <property fmtid="{D5CDD505-2E9C-101B-9397-08002B2CF9AE}" pid="9" name="MSIP_Label_dd181445-6ec4-4473-9810-00785f082df0_ActionId">
    <vt:lpwstr>6dc421a5-94cc-46bd-93fb-c44caa249925</vt:lpwstr>
  </property>
  <property fmtid="{D5CDD505-2E9C-101B-9397-08002B2CF9AE}" pid="10" name="MSIP_Label_dd181445-6ec4-4473-9810-00785f082df0_ContentBits">
    <vt:lpwstr>0</vt:lpwstr>
  </property>
  <property fmtid="{D5CDD505-2E9C-101B-9397-08002B2CF9AE}" pid="11" name="CitiLogoTop">
    <vt:lpwstr>0</vt:lpwstr>
  </property>
  <property fmtid="{D5CDD505-2E9C-101B-9397-08002B2CF9AE}" pid="12" name="CitiLogoLeft">
    <vt:lpwstr>0</vt:lpwstr>
  </property>
  <property fmtid="{D5CDD505-2E9C-101B-9397-08002B2CF9AE}" pid="13" name="Pitchbook Compatible">
    <vt:lpwstr>Yes</vt:lpwstr>
  </property>
</Properties>
</file>