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1" r:id="rId4"/>
  </p:sldMasterIdLst>
  <p:notesMasterIdLst>
    <p:notesMasterId r:id="rId21"/>
  </p:notesMasterIdLst>
  <p:sldIdLst>
    <p:sldId id="2147376526" r:id="rId5"/>
    <p:sldId id="2147376256" r:id="rId6"/>
    <p:sldId id="2147376038" r:id="rId7"/>
    <p:sldId id="2147376393" r:id="rId8"/>
    <p:sldId id="2147376527" r:id="rId9"/>
    <p:sldId id="2147376532" r:id="rId10"/>
    <p:sldId id="2147376528" r:id="rId11"/>
    <p:sldId id="2147376529" r:id="rId12"/>
    <p:sldId id="2147376533" r:id="rId13"/>
    <p:sldId id="2147376531" r:id="rId14"/>
    <p:sldId id="2147376541" r:id="rId15"/>
    <p:sldId id="2147376536" r:id="rId16"/>
    <p:sldId id="2147376539" r:id="rId17"/>
    <p:sldId id="2147376540" r:id="rId18"/>
    <p:sldId id="2147376535" r:id="rId19"/>
    <p:sldId id="214737653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7E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4DB931-F2E2-9B86-DA2F-46529BB229B2}" v="8" dt="2025-11-07T12:31:54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26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Luce" userId="31b1e1cb-60e1-4c7f-aa30-0d0ed6fee0f3" providerId="ADAL" clId="{21D41AC8-830F-5F4B-A8A2-7DD3252F6D7B}"/>
    <pc:docChg chg="modSld">
      <pc:chgData name="Robert Luce" userId="31b1e1cb-60e1-4c7f-aa30-0d0ed6fee0f3" providerId="ADAL" clId="{21D41AC8-830F-5F4B-A8A2-7DD3252F6D7B}" dt="2025-10-13T05:29:13.533" v="17" actId="20577"/>
      <pc:docMkLst>
        <pc:docMk/>
      </pc:docMkLst>
      <pc:sldChg chg="modSp mod">
        <pc:chgData name="Robert Luce" userId="31b1e1cb-60e1-4c7f-aa30-0d0ed6fee0f3" providerId="ADAL" clId="{21D41AC8-830F-5F4B-A8A2-7DD3252F6D7B}" dt="2025-10-13T05:27:15.490" v="3" actId="20577"/>
        <pc:sldMkLst>
          <pc:docMk/>
          <pc:sldMk cId="2122417951" sldId="2147376393"/>
        </pc:sldMkLst>
        <pc:spChg chg="mod">
          <ac:chgData name="Robert Luce" userId="31b1e1cb-60e1-4c7f-aa30-0d0ed6fee0f3" providerId="ADAL" clId="{21D41AC8-830F-5F4B-A8A2-7DD3252F6D7B}" dt="2025-10-13T05:27:15.490" v="3" actId="20577"/>
          <ac:spMkLst>
            <pc:docMk/>
            <pc:sldMk cId="2122417951" sldId="2147376393"/>
            <ac:spMk id="13" creationId="{6948D672-D75E-414C-A885-EB8603695124}"/>
          </ac:spMkLst>
        </pc:spChg>
      </pc:sldChg>
      <pc:sldChg chg="modSp mod">
        <pc:chgData name="Robert Luce" userId="31b1e1cb-60e1-4c7f-aa30-0d0ed6fee0f3" providerId="ADAL" clId="{21D41AC8-830F-5F4B-A8A2-7DD3252F6D7B}" dt="2025-10-13T05:26:58.287" v="1" actId="20577"/>
        <pc:sldMkLst>
          <pc:docMk/>
          <pc:sldMk cId="1857899401" sldId="2147376526"/>
        </pc:sldMkLst>
        <pc:spChg chg="mod">
          <ac:chgData name="Robert Luce" userId="31b1e1cb-60e1-4c7f-aa30-0d0ed6fee0f3" providerId="ADAL" clId="{21D41AC8-830F-5F4B-A8A2-7DD3252F6D7B}" dt="2025-10-13T05:26:58.287" v="1" actId="20577"/>
          <ac:spMkLst>
            <pc:docMk/>
            <pc:sldMk cId="1857899401" sldId="2147376526"/>
            <ac:spMk id="7" creationId="{21ACC0B5-5FE1-B243-96E2-5A562C77F479}"/>
          </ac:spMkLst>
        </pc:spChg>
      </pc:sldChg>
      <pc:sldChg chg="modSp">
        <pc:chgData name="Robert Luce" userId="31b1e1cb-60e1-4c7f-aa30-0d0ed6fee0f3" providerId="ADAL" clId="{21D41AC8-830F-5F4B-A8A2-7DD3252F6D7B}" dt="2025-10-13T05:27:28.240" v="5" actId="20577"/>
        <pc:sldMkLst>
          <pc:docMk/>
          <pc:sldMk cId="3390635992" sldId="2147376527"/>
        </pc:sldMkLst>
        <pc:spChg chg="mod">
          <ac:chgData name="Robert Luce" userId="31b1e1cb-60e1-4c7f-aa30-0d0ed6fee0f3" providerId="ADAL" clId="{21D41AC8-830F-5F4B-A8A2-7DD3252F6D7B}" dt="2025-10-13T05:27:28.240" v="5" actId="20577"/>
          <ac:spMkLst>
            <pc:docMk/>
            <pc:sldMk cId="3390635992" sldId="2147376527"/>
            <ac:spMk id="5" creationId="{6282B18D-E020-9F47-8D94-9CAAEEEE5ED3}"/>
          </ac:spMkLst>
        </pc:spChg>
      </pc:sldChg>
      <pc:sldChg chg="modSp mod">
        <pc:chgData name="Robert Luce" userId="31b1e1cb-60e1-4c7f-aa30-0d0ed6fee0f3" providerId="ADAL" clId="{21D41AC8-830F-5F4B-A8A2-7DD3252F6D7B}" dt="2025-10-13T05:27:49.752" v="7" actId="20577"/>
        <pc:sldMkLst>
          <pc:docMk/>
          <pc:sldMk cId="827043880" sldId="2147376528"/>
        </pc:sldMkLst>
        <pc:spChg chg="mod">
          <ac:chgData name="Robert Luce" userId="31b1e1cb-60e1-4c7f-aa30-0d0ed6fee0f3" providerId="ADAL" clId="{21D41AC8-830F-5F4B-A8A2-7DD3252F6D7B}" dt="2025-10-13T05:27:49.752" v="7" actId="20577"/>
          <ac:spMkLst>
            <pc:docMk/>
            <pc:sldMk cId="827043880" sldId="2147376528"/>
            <ac:spMk id="11" creationId="{EC8F249B-4DD3-0B02-1A0C-54E3844C7102}"/>
          </ac:spMkLst>
        </pc:spChg>
      </pc:sldChg>
      <pc:sldChg chg="modSp">
        <pc:chgData name="Robert Luce" userId="31b1e1cb-60e1-4c7f-aa30-0d0ed6fee0f3" providerId="ADAL" clId="{21D41AC8-830F-5F4B-A8A2-7DD3252F6D7B}" dt="2025-10-13T05:27:59.555" v="9" actId="20577"/>
        <pc:sldMkLst>
          <pc:docMk/>
          <pc:sldMk cId="358984412" sldId="2147376529"/>
        </pc:sldMkLst>
        <pc:spChg chg="mod">
          <ac:chgData name="Robert Luce" userId="31b1e1cb-60e1-4c7f-aa30-0d0ed6fee0f3" providerId="ADAL" clId="{21D41AC8-830F-5F4B-A8A2-7DD3252F6D7B}" dt="2025-10-13T05:27:59.555" v="9" actId="20577"/>
          <ac:spMkLst>
            <pc:docMk/>
            <pc:sldMk cId="358984412" sldId="2147376529"/>
            <ac:spMk id="9" creationId="{CD768E25-2C9E-0665-E9E3-92A8E438C055}"/>
          </ac:spMkLst>
        </pc:spChg>
      </pc:sldChg>
      <pc:sldChg chg="modSp">
        <pc:chgData name="Robert Luce" userId="31b1e1cb-60e1-4c7f-aa30-0d0ed6fee0f3" providerId="ADAL" clId="{21D41AC8-830F-5F4B-A8A2-7DD3252F6D7B}" dt="2025-10-13T05:28:07.902" v="11" actId="20577"/>
        <pc:sldMkLst>
          <pc:docMk/>
          <pc:sldMk cId="2536309274" sldId="2147376533"/>
        </pc:sldMkLst>
        <pc:spChg chg="mod">
          <ac:chgData name="Robert Luce" userId="31b1e1cb-60e1-4c7f-aa30-0d0ed6fee0f3" providerId="ADAL" clId="{21D41AC8-830F-5F4B-A8A2-7DD3252F6D7B}" dt="2025-10-13T05:28:07.902" v="11" actId="20577"/>
          <ac:spMkLst>
            <pc:docMk/>
            <pc:sldMk cId="2536309274" sldId="2147376533"/>
            <ac:spMk id="9" creationId="{CD768E25-2C9E-0665-E9E3-92A8E438C055}"/>
          </ac:spMkLst>
        </pc:spChg>
      </pc:sldChg>
      <pc:sldChg chg="modSp mod">
        <pc:chgData name="Robert Luce" userId="31b1e1cb-60e1-4c7f-aa30-0d0ed6fee0f3" providerId="ADAL" clId="{21D41AC8-830F-5F4B-A8A2-7DD3252F6D7B}" dt="2025-10-13T05:29:13.533" v="17" actId="20577"/>
        <pc:sldMkLst>
          <pc:docMk/>
          <pc:sldMk cId="3965546287" sldId="2147376535"/>
        </pc:sldMkLst>
        <pc:spChg chg="mod">
          <ac:chgData name="Robert Luce" userId="31b1e1cb-60e1-4c7f-aa30-0d0ed6fee0f3" providerId="ADAL" clId="{21D41AC8-830F-5F4B-A8A2-7DD3252F6D7B}" dt="2025-10-13T05:29:13.533" v="17" actId="20577"/>
          <ac:spMkLst>
            <pc:docMk/>
            <pc:sldMk cId="3965546287" sldId="2147376535"/>
            <ac:spMk id="2" creationId="{AA085797-2C9B-1209-3702-4859543A0694}"/>
          </ac:spMkLst>
        </pc:spChg>
      </pc:sldChg>
      <pc:sldChg chg="modSp mod">
        <pc:chgData name="Robert Luce" userId="31b1e1cb-60e1-4c7f-aa30-0d0ed6fee0f3" providerId="ADAL" clId="{21D41AC8-830F-5F4B-A8A2-7DD3252F6D7B}" dt="2025-10-13T05:28:49.278" v="15" actId="20577"/>
        <pc:sldMkLst>
          <pc:docMk/>
          <pc:sldMk cId="1217364085" sldId="2147376539"/>
        </pc:sldMkLst>
        <pc:spChg chg="mod">
          <ac:chgData name="Robert Luce" userId="31b1e1cb-60e1-4c7f-aa30-0d0ed6fee0f3" providerId="ADAL" clId="{21D41AC8-830F-5F4B-A8A2-7DD3252F6D7B}" dt="2025-10-13T05:28:49.278" v="15" actId="20577"/>
          <ac:spMkLst>
            <pc:docMk/>
            <pc:sldMk cId="1217364085" sldId="2147376539"/>
            <ac:spMk id="2" creationId="{449833BF-D842-D862-C9D2-072A83998D96}"/>
          </ac:spMkLst>
        </pc:spChg>
      </pc:sldChg>
    </pc:docChg>
  </pc:docChgLst>
  <pc:docChgLst>
    <pc:chgData name="Maddison Jevon" userId="S::maddison.jevon@alphaevents.com::6149fd24-63c2-4bbd-b746-0b758d394fdd" providerId="AD" clId="Web-{484DB931-F2E2-9B86-DA2F-46529BB229B2}"/>
    <pc:docChg chg="modSld">
      <pc:chgData name="Maddison Jevon" userId="S::maddison.jevon@alphaevents.com::6149fd24-63c2-4bbd-b746-0b758d394fdd" providerId="AD" clId="Web-{484DB931-F2E2-9B86-DA2F-46529BB229B2}" dt="2025-11-07T12:31:54.179" v="5" actId="20577"/>
      <pc:docMkLst>
        <pc:docMk/>
      </pc:docMkLst>
      <pc:sldChg chg="modSp">
        <pc:chgData name="Maddison Jevon" userId="S::maddison.jevon@alphaevents.com::6149fd24-63c2-4bbd-b746-0b758d394fdd" providerId="AD" clId="Web-{484DB931-F2E2-9B86-DA2F-46529BB229B2}" dt="2025-11-07T12:31:54.179" v="5" actId="20577"/>
        <pc:sldMkLst>
          <pc:docMk/>
          <pc:sldMk cId="1857899401" sldId="2147376526"/>
        </pc:sldMkLst>
        <pc:spChg chg="mod">
          <ac:chgData name="Maddison Jevon" userId="S::maddison.jevon@alphaevents.com::6149fd24-63c2-4bbd-b746-0b758d394fdd" providerId="AD" clId="Web-{484DB931-F2E2-9B86-DA2F-46529BB229B2}" dt="2025-11-07T12:31:54.179" v="5" actId="20577"/>
          <ac:spMkLst>
            <pc:docMk/>
            <pc:sldMk cId="1857899401" sldId="2147376526"/>
            <ac:spMk id="7" creationId="{21ACC0B5-5FE1-B243-96E2-5A562C77F47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gurobi-my.sharepoint.com/personal/horn_gurobi_com/Documents/2025-03-25_luce_quantstrats_ColumnCluster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gurobi-my.sharepoint.com/personal/horn_gurobi_com/Documents/2025-03-25_luce_quantstrats_XYScatterLin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build from scratch each iteration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total time</c:v>
                </c:pt>
                <c:pt idx="1">
                  <c:v>optimization time</c:v>
                </c:pt>
                <c:pt idx="2">
                  <c:v>modeling time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29.357382000000001</c:v>
                </c:pt>
                <c:pt idx="1">
                  <c:v>17.495785000000001</c:v>
                </c:pt>
                <c:pt idx="2">
                  <c:v>10.691962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9D-4C9A-B3B9-7E8C9915F7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update model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total time</c:v>
                </c:pt>
                <c:pt idx="1">
                  <c:v>optimization time</c:v>
                </c:pt>
                <c:pt idx="2">
                  <c:v>modeling time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22.792711000000001</c:v>
                </c:pt>
                <c:pt idx="1">
                  <c:v>21.196833000000002</c:v>
                </c:pt>
                <c:pt idx="2">
                  <c:v>0.63291799999999998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9D-4C9A-B3B9-7E8C9915F7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update and reset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total time</c:v>
                </c:pt>
                <c:pt idx="1">
                  <c:v>optimization time</c:v>
                </c:pt>
                <c:pt idx="2">
                  <c:v>modeling time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19.305</c:v>
                </c:pt>
                <c:pt idx="1">
                  <c:v>17.670494000000001</c:v>
                </c:pt>
                <c:pt idx="2">
                  <c:v>0.64617000000000002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9D-4C9A-B3B9-7E8C9915F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474384"/>
        <c:axId val="1231901520"/>
      </c:barChart>
      <c:catAx>
        <c:axId val="90247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901520"/>
        <c:crosses val="autoZero"/>
        <c:auto val="1"/>
        <c:lblAlgn val="ctr"/>
        <c:lblOffset val="100"/>
        <c:noMultiLvlLbl val="0"/>
      </c:catAx>
      <c:valAx>
        <c:axId val="1231901520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47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runtime on an 11 core MacBook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runtime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11</c:v>
                </c:pt>
                <c:pt idx="5">
                  <c:v>12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369.65106511115999</c:v>
                </c:pt>
                <c:pt idx="1">
                  <c:v>213.49470210075299</c:v>
                </c:pt>
                <c:pt idx="2">
                  <c:v>128.454649925231</c:v>
                </c:pt>
                <c:pt idx="3">
                  <c:v>115.565934896469</c:v>
                </c:pt>
                <c:pt idx="4">
                  <c:v>113.499388933181</c:v>
                </c:pt>
                <c:pt idx="5">
                  <c:v>115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49D-4D8C-A334-57CD9316E6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9298448"/>
        <c:axId val="1219304688"/>
      </c:scatterChart>
      <c:valAx>
        <c:axId val="1219298448"/>
        <c:scaling>
          <c:orientation val="minMax"/>
          <c:max val="1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parallel processes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304688"/>
        <c:crosses val="autoZero"/>
        <c:crossBetween val="midCat"/>
        <c:minorUnit val="1"/>
      </c:valAx>
      <c:valAx>
        <c:axId val="12193046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runtime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2984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0FF20-41B2-A247-8C75-4F11D1C376DE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41119-6B77-CC49-A674-C710B159D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Speaker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C69F7-5F2F-B042-B164-CE1339240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3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A112A-1E21-903F-73E6-35D5F125F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86631-1CC4-6BDF-ED03-D7866EFA4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DEF6B1-C656-FABA-1506-DF4C2229B6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0 corresponds to "buy and hold"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6E6594-5F8D-0DF6-A6C1-E36C5A7AC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56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2C47F-0A6C-5EAC-1FB8-0E44C921B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776B9-1CCD-AA3E-9E07-880371F6E8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7405D-9F3A-27D7-771D-3DB9BCA2D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>
                <a:ea typeface="Calibri"/>
                <a:cs typeface="Calibri"/>
              </a:rPr>
              <a:t>Solving takes longer when updating the model because the useless MIP start from the previous iteration is tested. Reset prevents this.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8C523-18A6-0051-8692-9B0E2982A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607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FB1B0-0B53-94D7-4469-B39877BD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CADFD-0BA7-BDDC-0F8E-871C30AA7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4C82C4-7130-C262-E5ED-4714EE51D3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7DF4D-7F24-B8C5-28FA-B29D686CD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995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133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i="0">
                <a:solidFill>
                  <a:schemeClr val="tx1"/>
                </a:solidFill>
              </a:rPr>
              <a:t>Gurobi is decision intelligence software</a:t>
            </a:r>
          </a:p>
          <a:p>
            <a:pPr marL="171450" lvl="0" indent="-171450">
              <a:buFontTx/>
              <a:buChar char="-"/>
            </a:pPr>
            <a:r>
              <a:rPr lang="en-US" i="0">
                <a:solidFill>
                  <a:schemeClr val="tx1"/>
                </a:solidFill>
              </a:rPr>
              <a:t>based on mathematical optimization</a:t>
            </a:r>
          </a:p>
          <a:p>
            <a:pPr lvl="0"/>
            <a:r>
              <a:rPr lang="en-US" i="0">
                <a:solidFill>
                  <a:schemeClr val="tx1"/>
                </a:solidFill>
              </a:rPr>
              <a:t>- Industry agnostic: supply chain,  manufacturing, airline crew scheduling, etc.</a:t>
            </a:r>
          </a:p>
          <a:p>
            <a:pPr lvl="0"/>
            <a:r>
              <a:rPr lang="en-US" i="0">
                <a:solidFill>
                  <a:schemeClr val="tx1"/>
                </a:solidFill>
              </a:rPr>
              <a:t>- Common to all: Make </a:t>
            </a:r>
            <a:r>
              <a:rPr lang="en-US" i="1">
                <a:solidFill>
                  <a:schemeClr val="tx1"/>
                </a:solidFill>
              </a:rPr>
              <a:t>optimal decisions</a:t>
            </a:r>
            <a:r>
              <a:rPr lang="en-US" i="0">
                <a:solidFill>
                  <a:schemeClr val="tx1"/>
                </a:solidFill>
              </a:rPr>
              <a:t> (should I ship here or there? Should I ramp up this generator or the other? Etc.</a:t>
            </a:r>
          </a:p>
          <a:p>
            <a:pPr lvl="0"/>
            <a:r>
              <a:rPr lang="en-US" i="0">
                <a:solidFill>
                  <a:schemeClr val="tx1"/>
                </a:solidFill>
              </a:rPr>
              <a:t>- Our technology advantage: Leading mathematical optimization solver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16D86-F836-2940-9C0C-261FD88198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82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- Gurobi is </a:t>
            </a:r>
            <a:r>
              <a:rPr lang="en-DE" i="1"/>
              <a:t>trusted</a:t>
            </a:r>
            <a:r>
              <a:rPr lang="en-DE" i="0"/>
              <a:t> by leading companies across sectors and countries</a:t>
            </a:r>
            <a:endParaRPr lang="en-DE"/>
          </a:p>
          <a:p>
            <a:r>
              <a:rPr lang="en-DE"/>
              <a:t>- Trust reflected by rapid growth in past seven years from 25 to 180+ employees</a:t>
            </a:r>
          </a:p>
          <a:p>
            <a:r>
              <a:rPr lang="en-DE"/>
              <a:t>- Backed by highly professional scientists, developers and experts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749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Generality of our tools should not scare you away</a:t>
            </a:r>
          </a:p>
          <a:p>
            <a:r>
              <a:rPr lang="en-US"/>
              <a:t>- Financial services sector important to </a:t>
            </a:r>
            <a:r>
              <a:rPr lang="en-US" err="1"/>
              <a:t>Gurobi</a:t>
            </a:r>
            <a:endParaRPr lang="en-US"/>
          </a:p>
          <a:p>
            <a:r>
              <a:rPr lang="en-US"/>
              <a:t>- Grateful to speak here about decision intelligence for PO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98C95-5F4F-D248-9EDE-2E55D8AC0B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06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- Technical view into our product </a:t>
            </a:r>
          </a:p>
          <a:p>
            <a:r>
              <a:rPr lang="en-DE"/>
              <a:t>- Classical and widely adapted model in the field</a:t>
            </a:r>
          </a:p>
          <a:p>
            <a:r>
              <a:rPr lang="en-DE"/>
              <a:t>- Classical theory: No additional constraints</a:t>
            </a:r>
          </a:p>
          <a:p>
            <a:r>
              <a:rPr lang="en-DE"/>
              <a:t>- T</a:t>
            </a:r>
            <a:r>
              <a:rPr lang="en-GB"/>
              <a:t>h</a:t>
            </a:r>
            <a:r>
              <a:rPr lang="en-DE"/>
              <a:t>e MIP advantage: Incorate decision intelligence into MV-PO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074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- Continous model features: bounds, relative concentration bounds, etc.</a:t>
            </a:r>
          </a:p>
          <a:p>
            <a:r>
              <a:rPr lang="en-DE"/>
              <a:t>- Of course Gurobi can solve this problem too</a:t>
            </a:r>
          </a:p>
          <a:p>
            <a:r>
              <a:rPr lang="en-DE"/>
              <a:t>- But there is more!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937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- Discrete constraint translate to mixed-integer optimization problems</a:t>
            </a:r>
          </a:p>
          <a:p>
            <a:r>
              <a:rPr lang="en-DE"/>
              <a:t>- G</a:t>
            </a:r>
            <a:r>
              <a:rPr lang="en-GB"/>
              <a:t>u</a:t>
            </a:r>
            <a:r>
              <a:rPr lang="en-DE"/>
              <a:t>robi is the leading solver for these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96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- Nothing special to PO, generic math.opt. API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695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- All these different constraint classes spelled out, ready to use</a:t>
            </a:r>
          </a:p>
          <a:p>
            <a:r>
              <a:rPr lang="en-DE"/>
              <a:t>- Screenshot is a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541119-6B77-CC49-A674-C710B159DD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38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19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13A76D-11E8-A443-8B89-3CDCCFB70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160" y="501931"/>
            <a:ext cx="10959893" cy="884238"/>
          </a:xfrm>
        </p:spPr>
        <p:txBody>
          <a:bodyPr anchor="ctr"/>
          <a:lstStyle>
            <a:lvl1pPr marL="91440" indent="-91440" algn="ctr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ctr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56F5417-687A-554E-8EC8-CCB5853EF7A7}"/>
              </a:ext>
            </a:extLst>
          </p:cNvPr>
          <p:cNvCxnSpPr>
            <a:cxnSpLocks/>
          </p:cNvCxnSpPr>
          <p:nvPr userDrawn="1"/>
        </p:nvCxnSpPr>
        <p:spPr>
          <a:xfrm>
            <a:off x="5894706" y="1376698"/>
            <a:ext cx="3827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1FCF252-62F3-6145-8A81-0088E7ED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160" y="2007605"/>
            <a:ext cx="10944540" cy="4169358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EC4C4E0-890A-C54F-E9B1-09278CA4C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2136" y="476532"/>
            <a:ext cx="1511151" cy="404258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7B7D721-4E05-4138-F00F-D9E96A6FC6FF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57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AA8B7BD-C1D8-B745-B452-95794C8A2E81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3E5BEB-A9D4-FF48-B6C3-F6A6FB9294AA}"/>
              </a:ext>
            </a:extLst>
          </p:cNvPr>
          <p:cNvCxnSpPr>
            <a:cxnSpLocks/>
          </p:cNvCxnSpPr>
          <p:nvPr userDrawn="1"/>
        </p:nvCxnSpPr>
        <p:spPr>
          <a:xfrm>
            <a:off x="599264" y="1237238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AFB4E7C-2819-894B-A70A-AB64586CC8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105" y="1136931"/>
            <a:ext cx="3860792" cy="884238"/>
          </a:xfrm>
        </p:spPr>
        <p:txBody>
          <a:bodyPr anchor="ctr"/>
          <a:lstStyle>
            <a:lvl1pPr marL="91440" indent="-91440" algn="l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l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087189-317F-874A-AD86-91E654654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4388" y="1136931"/>
            <a:ext cx="6738348" cy="504003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0DF54B9-F8A0-900E-D0F1-4A6A69B95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2136" y="475488"/>
            <a:ext cx="1511151" cy="404258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E37476E-94F3-202F-CC61-8F928C71A38D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69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2F38EC-9DD9-3B44-92EB-05014128E7E7}"/>
              </a:ext>
            </a:extLst>
          </p:cNvPr>
          <p:cNvSpPr/>
          <p:nvPr userDrawn="1"/>
        </p:nvSpPr>
        <p:spPr>
          <a:xfrm>
            <a:off x="-1" y="0"/>
            <a:ext cx="12192001" cy="920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kern="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E09D7-1723-A048-AF95-24A353AE5D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7525" y="1320800"/>
            <a:ext cx="11242675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A03B61-1A37-F145-B245-1D0EFC6FAB0E}"/>
              </a:ext>
            </a:extLst>
          </p:cNvPr>
          <p:cNvCxnSpPr>
            <a:cxnSpLocks/>
          </p:cNvCxnSpPr>
          <p:nvPr userDrawn="1"/>
        </p:nvCxnSpPr>
        <p:spPr>
          <a:xfrm>
            <a:off x="580527" y="124942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0A60A0-CDB8-B141-9771-B6AE31D28C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524" y="24635"/>
            <a:ext cx="10223092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6AB5E42-E52E-CB19-F047-0F350F6DE663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EC8167A-EE13-E9B2-57BD-E2B06C356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674" y="262976"/>
            <a:ext cx="1511151" cy="4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50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061BF4-989C-864B-8F7D-0633D6B5CC79}"/>
              </a:ext>
            </a:extLst>
          </p:cNvPr>
          <p:cNvSpPr/>
          <p:nvPr userDrawn="1"/>
        </p:nvSpPr>
        <p:spPr>
          <a:xfrm>
            <a:off x="274320" y="274320"/>
            <a:ext cx="4729480" cy="6314201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80" y="2717800"/>
            <a:ext cx="4373820" cy="35137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13A074-9041-E743-9B45-5AA4301EE8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03800" y="0"/>
            <a:ext cx="7197724" cy="6858000"/>
          </a:xfrm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9EB4CF-ACC3-E449-BA8E-6ACBCBD69525}"/>
              </a:ext>
            </a:extLst>
          </p:cNvPr>
          <p:cNvCxnSpPr>
            <a:cxnSpLocks/>
          </p:cNvCxnSpPr>
          <p:nvPr userDrawn="1"/>
        </p:nvCxnSpPr>
        <p:spPr>
          <a:xfrm>
            <a:off x="485472" y="1664390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88CD25C-1BCF-5846-93FA-2362423886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469" y="1564083"/>
            <a:ext cx="4405146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CFCD58E-5D63-6BC3-68AF-FBB6EAA6D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469" y="438431"/>
            <a:ext cx="1511151" cy="404258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DB13B16F-D12A-9D25-4376-9CDA5AC50E57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53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061BF4-989C-864B-8F7D-0633D6B5CC79}"/>
              </a:ext>
            </a:extLst>
          </p:cNvPr>
          <p:cNvSpPr/>
          <p:nvPr userDrawn="1"/>
        </p:nvSpPr>
        <p:spPr>
          <a:xfrm>
            <a:off x="274320" y="274320"/>
            <a:ext cx="4729480" cy="6314201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80" y="2717800"/>
            <a:ext cx="4373820" cy="35137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13A074-9041-E743-9B45-5AA4301EE8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82328" y="269479"/>
            <a:ext cx="6635352" cy="6314202"/>
          </a:xfrm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9EB4CF-ACC3-E449-BA8E-6ACBCBD69525}"/>
              </a:ext>
            </a:extLst>
          </p:cNvPr>
          <p:cNvCxnSpPr>
            <a:cxnSpLocks/>
          </p:cNvCxnSpPr>
          <p:nvPr userDrawn="1"/>
        </p:nvCxnSpPr>
        <p:spPr>
          <a:xfrm>
            <a:off x="485472" y="1664390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88CD25C-1BCF-5846-93FA-2362423886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469" y="1564083"/>
            <a:ext cx="4405146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1E947F8-65DE-B6B6-DFED-B891C86099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469" y="438431"/>
            <a:ext cx="1511151" cy="4042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367F1-B03F-3ED4-B398-B1984134E279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503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061BF4-989C-864B-8F7D-0633D6B5CC79}"/>
              </a:ext>
            </a:extLst>
          </p:cNvPr>
          <p:cNvSpPr/>
          <p:nvPr userDrawn="1"/>
        </p:nvSpPr>
        <p:spPr>
          <a:xfrm>
            <a:off x="7188200" y="274320"/>
            <a:ext cx="4729480" cy="6314201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60" y="2717800"/>
            <a:ext cx="4373820" cy="35137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13A074-9041-E743-9B45-5AA4301EE8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0625" y="269479"/>
            <a:ext cx="6635352" cy="6314202"/>
          </a:xfrm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9EB4CF-ACC3-E449-BA8E-6ACBCBD69525}"/>
              </a:ext>
            </a:extLst>
          </p:cNvPr>
          <p:cNvCxnSpPr>
            <a:cxnSpLocks/>
          </p:cNvCxnSpPr>
          <p:nvPr userDrawn="1"/>
        </p:nvCxnSpPr>
        <p:spPr>
          <a:xfrm>
            <a:off x="7399352" y="1664390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88CD25C-1BCF-5846-93FA-2362423886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36349" y="1564083"/>
            <a:ext cx="4405146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19636DAB-CED5-8A29-A8D7-C6BC9D452E68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000D958-CB62-9657-F25D-5846D82B72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2136" y="475488"/>
            <a:ext cx="1511151" cy="4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51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4356100" y="850900"/>
            <a:ext cx="6985000" cy="5168900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866" y="2538948"/>
            <a:ext cx="6299034" cy="3252252"/>
          </a:xfrm>
        </p:spPr>
        <p:txBody>
          <a:bodyPr lIns="182880">
            <a:noAutofit/>
          </a:bodyPr>
          <a:lstStyle>
            <a:lvl1pPr marL="0" indent="0" algn="l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2A76F94-445D-CC4D-9626-F1974245D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38866" y="1445338"/>
            <a:ext cx="6299034" cy="828133"/>
          </a:xfrm>
        </p:spPr>
        <p:txBody>
          <a:bodyPr anchor="ctr"/>
          <a:lstStyle>
            <a:lvl1pPr marL="91440" indent="-91440" algn="l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l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DE9528B-3BDD-7A46-8F03-67B4B2D9C2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6300" y="825500"/>
            <a:ext cx="3276600" cy="5207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C705F5-75A6-BD4B-96D4-6E1C23612207}"/>
              </a:ext>
            </a:extLst>
          </p:cNvPr>
          <p:cNvCxnSpPr>
            <a:cxnSpLocks/>
          </p:cNvCxnSpPr>
          <p:nvPr userDrawn="1"/>
        </p:nvCxnSpPr>
        <p:spPr>
          <a:xfrm>
            <a:off x="4891864" y="1500252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9745975E-E6F5-925E-EDCF-A168D0FC2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149" y="6383709"/>
            <a:ext cx="1045651" cy="279729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3F5146BB-7246-2E3A-B94C-74BFCB360640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77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4533"/>
            <a:ext cx="10720388" cy="3772430"/>
          </a:xfrm>
        </p:spPr>
        <p:txBody>
          <a:bodyPr>
            <a:noAutofit/>
          </a:bodyPr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Roboto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79F73B-27A8-D844-AA5A-3CC57E00D091}"/>
              </a:ext>
            </a:extLst>
          </p:cNvPr>
          <p:cNvCxnSpPr>
            <a:cxnSpLocks/>
          </p:cNvCxnSpPr>
          <p:nvPr userDrawn="1"/>
        </p:nvCxnSpPr>
        <p:spPr>
          <a:xfrm>
            <a:off x="5974591" y="1710814"/>
            <a:ext cx="3827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2A76F94-445D-CC4D-9626-F1974245DC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714171"/>
            <a:ext cx="10720388" cy="884238"/>
          </a:xfrm>
        </p:spPr>
        <p:txBody>
          <a:bodyPr anchor="ctr"/>
          <a:lstStyle>
            <a:lvl1pPr marL="91440" indent="-91440" algn="ctr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ctr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851735-6753-7000-1E03-E26BAE5185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2136" y="475488"/>
            <a:ext cx="1511151" cy="404258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1B9A32C-9EFE-8994-9A0D-C87502510DA3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09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2F38EC-9DD9-3B44-92EB-05014128E7E7}"/>
              </a:ext>
            </a:extLst>
          </p:cNvPr>
          <p:cNvSpPr/>
          <p:nvPr userDrawn="1"/>
        </p:nvSpPr>
        <p:spPr>
          <a:xfrm flipV="1">
            <a:off x="-1" y="920212"/>
            <a:ext cx="12192001" cy="59377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E09D7-1723-A048-AF95-24A353AE5D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7525" y="1320800"/>
            <a:ext cx="11242675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A03B61-1A37-F145-B245-1D0EFC6FAB0E}"/>
              </a:ext>
            </a:extLst>
          </p:cNvPr>
          <p:cNvCxnSpPr>
            <a:cxnSpLocks/>
          </p:cNvCxnSpPr>
          <p:nvPr userDrawn="1"/>
        </p:nvCxnSpPr>
        <p:spPr>
          <a:xfrm>
            <a:off x="580527" y="124942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0A60A0-CDB8-B141-9771-B6AE31D28C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7524" y="24635"/>
            <a:ext cx="10223092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2037285-36E2-1605-96DC-17A54BDFB3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674" y="262976"/>
            <a:ext cx="1511151" cy="404258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BEE745D-5754-A769-4076-52CA4204E203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34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9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799" y="2007605"/>
            <a:ext cx="4904654" cy="41693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Roboto" panose="020000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EEB7AD-F8B6-BC42-93AE-CD43D31DEE12}"/>
              </a:ext>
            </a:extLst>
          </p:cNvPr>
          <p:cNvCxnSpPr>
            <a:cxnSpLocks/>
          </p:cNvCxnSpPr>
          <p:nvPr userDrawn="1"/>
        </p:nvCxnSpPr>
        <p:spPr>
          <a:xfrm>
            <a:off x="688164" y="602238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13A76D-11E8-A443-8B89-3CDCCFB70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161" y="501931"/>
            <a:ext cx="10223092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13EE80-DE12-B94D-87AE-69F6B244D64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930899" y="2007605"/>
            <a:ext cx="4904654" cy="416935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5C4415-BC97-F00F-8949-3083363D37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4103" y="478908"/>
            <a:ext cx="1511151" cy="404258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B63DF65-B215-5698-92C8-6564F1FB7563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5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AA8B7BD-C1D8-B745-B452-95794C8A2E81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611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6107430" y="0"/>
            <a:ext cx="6084570" cy="6858000"/>
          </a:xfrm>
          <a:prstGeom prst="rect">
            <a:avLst/>
          </a:prstGeom>
          <a:solidFill>
            <a:srgbClr val="EDF1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4533"/>
            <a:ext cx="4919663" cy="3772430"/>
          </a:xfrm>
        </p:spPr>
        <p:txBody>
          <a:bodyPr>
            <a:noAutofit/>
          </a:bodyPr>
          <a:lstStyle>
            <a:lvl1pPr marL="0" indent="0" algn="l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68E6CA-D522-AA4F-8E4E-D32E7F22B39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696075" y="2404533"/>
            <a:ext cx="4919663" cy="3772430"/>
          </a:xfrm>
        </p:spPr>
        <p:txBody>
          <a:bodyPr>
            <a:noAutofit/>
          </a:bodyPr>
          <a:lstStyle>
            <a:lvl1pPr marL="0" indent="0" algn="l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7A3470-C983-9246-ACC4-AD6A0C9CD1DA}"/>
              </a:ext>
            </a:extLst>
          </p:cNvPr>
          <p:cNvCxnSpPr>
            <a:cxnSpLocks/>
          </p:cNvCxnSpPr>
          <p:nvPr userDrawn="1"/>
        </p:nvCxnSpPr>
        <p:spPr>
          <a:xfrm>
            <a:off x="5974591" y="1710814"/>
            <a:ext cx="3827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FA2A568-85E2-B744-AADC-0C53B6EDD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714171"/>
            <a:ext cx="10720388" cy="884238"/>
          </a:xfrm>
        </p:spPr>
        <p:txBody>
          <a:bodyPr anchor="ctr"/>
          <a:lstStyle>
            <a:lvl1pPr marL="91440" indent="-91440" algn="ctr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ctr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E3FFE57-F005-7D6B-F42E-8A3C2FB30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4103" y="478908"/>
            <a:ext cx="1511151" cy="404258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739A2C6F-041B-0D1F-8FE4-F4E3DAB20A2E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50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0F5430C-4E3E-2B4A-8600-5BD8743898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8296" y="268730"/>
            <a:ext cx="11635400" cy="4343642"/>
          </a:xfrm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hape 119">
            <a:extLst>
              <a:ext uri="{FF2B5EF4-FFF2-40B4-BE49-F238E27FC236}">
                <a16:creationId xmlns:a16="http://schemas.microsoft.com/office/drawing/2014/main" id="{0588C731-4487-7F4C-9D27-65D9F7585F60}"/>
              </a:ext>
            </a:extLst>
          </p:cNvPr>
          <p:cNvSpPr/>
          <p:nvPr userDrawn="1"/>
        </p:nvSpPr>
        <p:spPr>
          <a:xfrm>
            <a:off x="278296" y="4886643"/>
            <a:ext cx="11635409" cy="1697787"/>
          </a:xfrm>
          <a:prstGeom prst="rect">
            <a:avLst/>
          </a:prstGeom>
          <a:solidFill>
            <a:srgbClr val="2B466D"/>
          </a:solidFill>
          <a:ln w="12700">
            <a:miter lim="400000"/>
          </a:ln>
        </p:spPr>
        <p:txBody>
          <a:bodyPr lIns="25399" tIns="25399" rIns="25399" bIns="25399" anchor="ctr"/>
          <a:lstStyle/>
          <a:p>
            <a:pPr lvl="0" algn="ctr" defTabSz="412724" hangingPunct="0"/>
            <a:endParaRPr sz="1600" b="0" i="0" kern="0" noProof="0" dirty="0">
              <a:solidFill>
                <a:srgbClr val="FFFFFF"/>
              </a:solidFill>
              <a:latin typeface="Roboto" panose="02000000000000000000" pitchFamily="2" charset="0"/>
              <a:sym typeface="Helvetica Light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D1129CF-B5D5-114F-9FC2-3F4CFBFD0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968" y="4971420"/>
            <a:ext cx="5910167" cy="1514694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 algn="l">
              <a:buNone/>
              <a:defRPr sz="1400">
                <a:solidFill>
                  <a:schemeClr val="bg1"/>
                </a:solidFill>
              </a:defRPr>
            </a:lvl2pPr>
            <a:lvl3pPr marL="914400" indent="0" algn="l">
              <a:buNone/>
              <a:defRPr sz="1200">
                <a:solidFill>
                  <a:schemeClr val="bg1"/>
                </a:solidFill>
              </a:defRPr>
            </a:lvl3pPr>
            <a:lvl4pPr marL="1371600" indent="0" algn="l">
              <a:buNone/>
              <a:defRPr sz="1100">
                <a:solidFill>
                  <a:schemeClr val="bg1"/>
                </a:solidFill>
              </a:defRPr>
            </a:lvl4pPr>
            <a:lvl5pPr marL="1828800" indent="0" algn="l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1A40E0-B8B7-4543-94BD-64DEC8B5BDDD}"/>
              </a:ext>
            </a:extLst>
          </p:cNvPr>
          <p:cNvCxnSpPr>
            <a:cxnSpLocks/>
          </p:cNvCxnSpPr>
          <p:nvPr userDrawn="1"/>
        </p:nvCxnSpPr>
        <p:spPr>
          <a:xfrm>
            <a:off x="5739714" y="5226311"/>
            <a:ext cx="0" cy="10033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E449ACA-808D-ED41-903A-948511F2F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5873" y="5286648"/>
            <a:ext cx="5180162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5AA59DA-C0A0-2FBD-B6C4-40E05A2110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4103" y="478908"/>
            <a:ext cx="1511151" cy="404258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5867253-356B-7E72-BA3D-0BCDD5577A2C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481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BA216C-409A-D348-A199-76B6B283D7ED}"/>
              </a:ext>
            </a:extLst>
          </p:cNvPr>
          <p:cNvSpPr/>
          <p:nvPr userDrawn="1"/>
        </p:nvSpPr>
        <p:spPr>
          <a:xfrm>
            <a:off x="2834640" y="587828"/>
            <a:ext cx="8490857" cy="5525588"/>
          </a:xfrm>
          <a:prstGeom prst="rect">
            <a:avLst/>
          </a:prstGeom>
          <a:solidFill>
            <a:srgbClr val="A6B4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326FE07-069C-3F49-8C3E-5987A40DB2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26937" y="3159303"/>
            <a:ext cx="5971226" cy="251791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Insert graph or table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7D108C-4E38-6942-9233-4E37BD3EC0B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26937" y="2202243"/>
            <a:ext cx="5970906" cy="667512"/>
          </a:xfrm>
        </p:spPr>
        <p:txBody>
          <a:bodyPr>
            <a:noAutofit/>
          </a:bodyPr>
          <a:lstStyle>
            <a:lvl1pPr marL="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Insert content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3AAF96-826A-054C-8359-9CC628069C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675798" y="1298713"/>
            <a:ext cx="2148490" cy="4617202"/>
          </a:xfrm>
          <a:custGeom>
            <a:avLst/>
            <a:gdLst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0 w 2161742"/>
              <a:gd name="connsiteY7" fmla="*/ 4346628 h 4627417"/>
              <a:gd name="connsiteX8" fmla="*/ 0 w 2161742"/>
              <a:gd name="connsiteY8" fmla="*/ 280789 h 4627417"/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13252 w 2161742"/>
              <a:gd name="connsiteY7" fmla="*/ 4333376 h 4627417"/>
              <a:gd name="connsiteX8" fmla="*/ 0 w 2161742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7537 w 2148490"/>
              <a:gd name="connsiteY6" fmla="*/ 4627417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0911 w 2148490"/>
              <a:gd name="connsiteY6" fmla="*/ 4607539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867701 w 2148490"/>
              <a:gd name="connsiteY2" fmla="*/ 0 h 4614165"/>
              <a:gd name="connsiteX3" fmla="*/ 2148490 w 2148490"/>
              <a:gd name="connsiteY3" fmla="*/ 280789 h 4614165"/>
              <a:gd name="connsiteX4" fmla="*/ 2148490 w 2148490"/>
              <a:gd name="connsiteY4" fmla="*/ 4346628 h 4614165"/>
              <a:gd name="connsiteX5" fmla="*/ 1861074 w 2148490"/>
              <a:gd name="connsiteY5" fmla="*/ 4614165 h 4614165"/>
              <a:gd name="connsiteX6" fmla="*/ 260911 w 2148490"/>
              <a:gd name="connsiteY6" fmla="*/ 4607539 h 4614165"/>
              <a:gd name="connsiteX7" fmla="*/ 0 w 2148490"/>
              <a:gd name="connsiteY7" fmla="*/ 4333376 h 4614165"/>
              <a:gd name="connsiteX8" fmla="*/ 13252 w 2148490"/>
              <a:gd name="connsiteY8" fmla="*/ 280789 h 4614165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650498 w 2148490"/>
              <a:gd name="connsiteY2" fmla="*/ 3589 h 4614165"/>
              <a:gd name="connsiteX3" fmla="*/ 1867701 w 2148490"/>
              <a:gd name="connsiteY3" fmla="*/ 0 h 4614165"/>
              <a:gd name="connsiteX4" fmla="*/ 2148490 w 2148490"/>
              <a:gd name="connsiteY4" fmla="*/ 280789 h 4614165"/>
              <a:gd name="connsiteX5" fmla="*/ 2148490 w 2148490"/>
              <a:gd name="connsiteY5" fmla="*/ 4346628 h 4614165"/>
              <a:gd name="connsiteX6" fmla="*/ 1861074 w 2148490"/>
              <a:gd name="connsiteY6" fmla="*/ 4614165 h 4614165"/>
              <a:gd name="connsiteX7" fmla="*/ 260911 w 2148490"/>
              <a:gd name="connsiteY7" fmla="*/ 4607539 h 4614165"/>
              <a:gd name="connsiteX8" fmla="*/ 0 w 2148490"/>
              <a:gd name="connsiteY8" fmla="*/ 4333376 h 4614165"/>
              <a:gd name="connsiteX9" fmla="*/ 13252 w 2148490"/>
              <a:gd name="connsiteY9" fmla="*/ 280789 h 4614165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1650498 w 2148490"/>
              <a:gd name="connsiteY3" fmla="*/ 6626 h 4617202"/>
              <a:gd name="connsiteX4" fmla="*/ 1867701 w 2148490"/>
              <a:gd name="connsiteY4" fmla="*/ 3037 h 4617202"/>
              <a:gd name="connsiteX5" fmla="*/ 2148490 w 2148490"/>
              <a:gd name="connsiteY5" fmla="*/ 283826 h 4617202"/>
              <a:gd name="connsiteX6" fmla="*/ 2148490 w 2148490"/>
              <a:gd name="connsiteY6" fmla="*/ 4349665 h 4617202"/>
              <a:gd name="connsiteX7" fmla="*/ 1861074 w 2148490"/>
              <a:gd name="connsiteY7" fmla="*/ 4617202 h 4617202"/>
              <a:gd name="connsiteX8" fmla="*/ 260911 w 2148490"/>
              <a:gd name="connsiteY8" fmla="*/ 4610576 h 4617202"/>
              <a:gd name="connsiteX9" fmla="*/ 0 w 2148490"/>
              <a:gd name="connsiteY9" fmla="*/ 4336413 h 4617202"/>
              <a:gd name="connsiteX10" fmla="*/ 13252 w 2148490"/>
              <a:gd name="connsiteY10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1650498 w 2148490"/>
              <a:gd name="connsiteY4" fmla="*/ 6626 h 4617202"/>
              <a:gd name="connsiteX5" fmla="*/ 1867701 w 2148490"/>
              <a:gd name="connsiteY5" fmla="*/ 3037 h 4617202"/>
              <a:gd name="connsiteX6" fmla="*/ 2148490 w 2148490"/>
              <a:gd name="connsiteY6" fmla="*/ 283826 h 4617202"/>
              <a:gd name="connsiteX7" fmla="*/ 2148490 w 2148490"/>
              <a:gd name="connsiteY7" fmla="*/ 4349665 h 4617202"/>
              <a:gd name="connsiteX8" fmla="*/ 1861074 w 2148490"/>
              <a:gd name="connsiteY8" fmla="*/ 4617202 h 4617202"/>
              <a:gd name="connsiteX9" fmla="*/ 260911 w 2148490"/>
              <a:gd name="connsiteY9" fmla="*/ 4610576 h 4617202"/>
              <a:gd name="connsiteX10" fmla="*/ 0 w 2148490"/>
              <a:gd name="connsiteY10" fmla="*/ 4336413 h 4617202"/>
              <a:gd name="connsiteX11" fmla="*/ 13252 w 2148490"/>
              <a:gd name="connsiteY11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50498 w 2148490"/>
              <a:gd name="connsiteY5" fmla="*/ 6626 h 4617202"/>
              <a:gd name="connsiteX6" fmla="*/ 1867701 w 2148490"/>
              <a:gd name="connsiteY6" fmla="*/ 3037 h 4617202"/>
              <a:gd name="connsiteX7" fmla="*/ 2148490 w 2148490"/>
              <a:gd name="connsiteY7" fmla="*/ 283826 h 4617202"/>
              <a:gd name="connsiteX8" fmla="*/ 2148490 w 2148490"/>
              <a:gd name="connsiteY8" fmla="*/ 4349665 h 4617202"/>
              <a:gd name="connsiteX9" fmla="*/ 1861074 w 2148490"/>
              <a:gd name="connsiteY9" fmla="*/ 4617202 h 4617202"/>
              <a:gd name="connsiteX10" fmla="*/ 260911 w 2148490"/>
              <a:gd name="connsiteY10" fmla="*/ 4610576 h 4617202"/>
              <a:gd name="connsiteX11" fmla="*/ 0 w 2148490"/>
              <a:gd name="connsiteY11" fmla="*/ 4336413 h 4617202"/>
              <a:gd name="connsiteX12" fmla="*/ 13252 w 2148490"/>
              <a:gd name="connsiteY12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8490" h="4617202">
                <a:moveTo>
                  <a:pt x="13252" y="283826"/>
                </a:moveTo>
                <a:cubicBezTo>
                  <a:pt x="13252" y="128751"/>
                  <a:pt x="112462" y="3037"/>
                  <a:pt x="267537" y="3037"/>
                </a:cubicBezTo>
                <a:lnTo>
                  <a:pt x="484306" y="0"/>
                </a:lnTo>
                <a:cubicBezTo>
                  <a:pt x="499767" y="0"/>
                  <a:pt x="498249" y="109192"/>
                  <a:pt x="513710" y="109192"/>
                </a:cubicBezTo>
                <a:cubicBezTo>
                  <a:pt x="568099" y="192708"/>
                  <a:pt x="588391" y="174487"/>
                  <a:pt x="661830" y="181803"/>
                </a:cubicBezTo>
                <a:lnTo>
                  <a:pt x="1543652" y="174487"/>
                </a:lnTo>
                <a:cubicBezTo>
                  <a:pt x="1541650" y="171795"/>
                  <a:pt x="1611500" y="167700"/>
                  <a:pt x="1627720" y="143427"/>
                </a:cubicBezTo>
                <a:cubicBezTo>
                  <a:pt x="1660713" y="97827"/>
                  <a:pt x="1642905" y="52226"/>
                  <a:pt x="1650498" y="6626"/>
                </a:cubicBezTo>
                <a:lnTo>
                  <a:pt x="1867701" y="3037"/>
                </a:lnTo>
                <a:cubicBezTo>
                  <a:pt x="2022776" y="3037"/>
                  <a:pt x="2148490" y="128751"/>
                  <a:pt x="2148490" y="283826"/>
                </a:cubicBezTo>
                <a:lnTo>
                  <a:pt x="2148490" y="4349665"/>
                </a:lnTo>
                <a:cubicBezTo>
                  <a:pt x="2148490" y="4504740"/>
                  <a:pt x="2016149" y="4617202"/>
                  <a:pt x="1861074" y="4617202"/>
                </a:cubicBezTo>
                <a:lnTo>
                  <a:pt x="260911" y="4610576"/>
                </a:lnTo>
                <a:cubicBezTo>
                  <a:pt x="105836" y="4610576"/>
                  <a:pt x="0" y="4491488"/>
                  <a:pt x="0" y="4336413"/>
                </a:cubicBezTo>
                <a:cubicBezTo>
                  <a:pt x="0" y="2981133"/>
                  <a:pt x="13252" y="1639106"/>
                  <a:pt x="13252" y="28382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F25A2A-EC20-914A-8CC8-88116948D1D8}"/>
              </a:ext>
            </a:extLst>
          </p:cNvPr>
          <p:cNvCxnSpPr>
            <a:cxnSpLocks/>
          </p:cNvCxnSpPr>
          <p:nvPr userDrawn="1"/>
        </p:nvCxnSpPr>
        <p:spPr>
          <a:xfrm>
            <a:off x="4789940" y="1208592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EB06557-CF2C-B547-B642-AD29958E875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26937" y="1108285"/>
            <a:ext cx="5970906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1B8DED1-3838-10DE-45E9-B87B7B615749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4D50935-873C-1A22-9339-ACFA6EE8A9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149" y="6383709"/>
            <a:ext cx="1045651" cy="27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0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C38D4AF-D947-6545-9C06-5B9D8B9953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57366" y="1570815"/>
            <a:ext cx="2886075" cy="4729163"/>
          </a:xfrm>
          <a:prstGeom prst="roundRect">
            <a:avLst>
              <a:gd name="adj" fmla="val 5281"/>
            </a:avLst>
          </a:prstGeom>
          <a:solidFill>
            <a:schemeClr val="bg1"/>
          </a:solidFill>
        </p:spPr>
        <p:txBody>
          <a:bodyPr lIns="91440" tIns="91440" rIns="9144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consectetur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, sed do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eiusmod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tempor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incididunt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labore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et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aliqua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54F275C7-33E8-0A4B-8F52-D0C2B148627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55072" y="4750520"/>
            <a:ext cx="2889860" cy="1549458"/>
          </a:xfrm>
          <a:custGeom>
            <a:avLst/>
            <a:gdLst>
              <a:gd name="connsiteX0" fmla="*/ 0 w 2886075"/>
              <a:gd name="connsiteY0" fmla="*/ 81827 h 1549458"/>
              <a:gd name="connsiteX1" fmla="*/ 81827 w 2886075"/>
              <a:gd name="connsiteY1" fmla="*/ 0 h 1549458"/>
              <a:gd name="connsiteX2" fmla="*/ 2804248 w 2886075"/>
              <a:gd name="connsiteY2" fmla="*/ 0 h 1549458"/>
              <a:gd name="connsiteX3" fmla="*/ 2886075 w 2886075"/>
              <a:gd name="connsiteY3" fmla="*/ 81827 h 1549458"/>
              <a:gd name="connsiteX4" fmla="*/ 2886075 w 2886075"/>
              <a:gd name="connsiteY4" fmla="*/ 1467631 h 1549458"/>
              <a:gd name="connsiteX5" fmla="*/ 2804248 w 2886075"/>
              <a:gd name="connsiteY5" fmla="*/ 1549458 h 1549458"/>
              <a:gd name="connsiteX6" fmla="*/ 81827 w 2886075"/>
              <a:gd name="connsiteY6" fmla="*/ 1549458 h 1549458"/>
              <a:gd name="connsiteX7" fmla="*/ 0 w 2886075"/>
              <a:gd name="connsiteY7" fmla="*/ 1467631 h 1549458"/>
              <a:gd name="connsiteX8" fmla="*/ 0 w 2886075"/>
              <a:gd name="connsiteY8" fmla="*/ 81827 h 1549458"/>
              <a:gd name="connsiteX0" fmla="*/ 20622 w 2906697"/>
              <a:gd name="connsiteY0" fmla="*/ 81827 h 1549458"/>
              <a:gd name="connsiteX1" fmla="*/ 19899 w 2906697"/>
              <a:gd name="connsiteY1" fmla="*/ 0 h 1549458"/>
              <a:gd name="connsiteX2" fmla="*/ 2824870 w 2906697"/>
              <a:gd name="connsiteY2" fmla="*/ 0 h 1549458"/>
              <a:gd name="connsiteX3" fmla="*/ 2906697 w 2906697"/>
              <a:gd name="connsiteY3" fmla="*/ 81827 h 1549458"/>
              <a:gd name="connsiteX4" fmla="*/ 2906697 w 2906697"/>
              <a:gd name="connsiteY4" fmla="*/ 1467631 h 1549458"/>
              <a:gd name="connsiteX5" fmla="*/ 2824870 w 2906697"/>
              <a:gd name="connsiteY5" fmla="*/ 1549458 h 1549458"/>
              <a:gd name="connsiteX6" fmla="*/ 102449 w 2906697"/>
              <a:gd name="connsiteY6" fmla="*/ 1549458 h 1549458"/>
              <a:gd name="connsiteX7" fmla="*/ 20622 w 2906697"/>
              <a:gd name="connsiteY7" fmla="*/ 1467631 h 1549458"/>
              <a:gd name="connsiteX8" fmla="*/ 20622 w 2906697"/>
              <a:gd name="connsiteY8" fmla="*/ 81827 h 1549458"/>
              <a:gd name="connsiteX0" fmla="*/ 2295 w 2888370"/>
              <a:gd name="connsiteY0" fmla="*/ 81827 h 1549458"/>
              <a:gd name="connsiteX1" fmla="*/ 1572 w 2888370"/>
              <a:gd name="connsiteY1" fmla="*/ 0 h 1549458"/>
              <a:gd name="connsiteX2" fmla="*/ 2806543 w 2888370"/>
              <a:gd name="connsiteY2" fmla="*/ 0 h 1549458"/>
              <a:gd name="connsiteX3" fmla="*/ 2888370 w 2888370"/>
              <a:gd name="connsiteY3" fmla="*/ 81827 h 1549458"/>
              <a:gd name="connsiteX4" fmla="*/ 2888370 w 2888370"/>
              <a:gd name="connsiteY4" fmla="*/ 1467631 h 1549458"/>
              <a:gd name="connsiteX5" fmla="*/ 2806543 w 2888370"/>
              <a:gd name="connsiteY5" fmla="*/ 1549458 h 1549458"/>
              <a:gd name="connsiteX6" fmla="*/ 84122 w 2888370"/>
              <a:gd name="connsiteY6" fmla="*/ 1549458 h 1549458"/>
              <a:gd name="connsiteX7" fmla="*/ 2295 w 2888370"/>
              <a:gd name="connsiteY7" fmla="*/ 1467631 h 1549458"/>
              <a:gd name="connsiteX8" fmla="*/ 2295 w 2888370"/>
              <a:gd name="connsiteY8" fmla="*/ 81827 h 1549458"/>
              <a:gd name="connsiteX0" fmla="*/ 2295 w 2906659"/>
              <a:gd name="connsiteY0" fmla="*/ 81827 h 1549458"/>
              <a:gd name="connsiteX1" fmla="*/ 1572 w 2906659"/>
              <a:gd name="connsiteY1" fmla="*/ 0 h 1549458"/>
              <a:gd name="connsiteX2" fmla="*/ 2885918 w 2906659"/>
              <a:gd name="connsiteY2" fmla="*/ 6350 h 1549458"/>
              <a:gd name="connsiteX3" fmla="*/ 2888370 w 2906659"/>
              <a:gd name="connsiteY3" fmla="*/ 81827 h 1549458"/>
              <a:gd name="connsiteX4" fmla="*/ 2888370 w 2906659"/>
              <a:gd name="connsiteY4" fmla="*/ 1467631 h 1549458"/>
              <a:gd name="connsiteX5" fmla="*/ 2806543 w 2906659"/>
              <a:gd name="connsiteY5" fmla="*/ 1549458 h 1549458"/>
              <a:gd name="connsiteX6" fmla="*/ 84122 w 2906659"/>
              <a:gd name="connsiteY6" fmla="*/ 1549458 h 1549458"/>
              <a:gd name="connsiteX7" fmla="*/ 2295 w 2906659"/>
              <a:gd name="connsiteY7" fmla="*/ 1467631 h 1549458"/>
              <a:gd name="connsiteX8" fmla="*/ 2295 w 2906659"/>
              <a:gd name="connsiteY8" fmla="*/ 81827 h 1549458"/>
              <a:gd name="connsiteX0" fmla="*/ 2295 w 2889860"/>
              <a:gd name="connsiteY0" fmla="*/ 81827 h 1549458"/>
              <a:gd name="connsiteX1" fmla="*/ 1572 w 2889860"/>
              <a:gd name="connsiteY1" fmla="*/ 0 h 1549458"/>
              <a:gd name="connsiteX2" fmla="*/ 2885918 w 2889860"/>
              <a:gd name="connsiteY2" fmla="*/ 6350 h 1549458"/>
              <a:gd name="connsiteX3" fmla="*/ 2888370 w 2889860"/>
              <a:gd name="connsiteY3" fmla="*/ 81827 h 1549458"/>
              <a:gd name="connsiteX4" fmla="*/ 2888370 w 2889860"/>
              <a:gd name="connsiteY4" fmla="*/ 1467631 h 1549458"/>
              <a:gd name="connsiteX5" fmla="*/ 2806543 w 2889860"/>
              <a:gd name="connsiteY5" fmla="*/ 1549458 h 1549458"/>
              <a:gd name="connsiteX6" fmla="*/ 84122 w 2889860"/>
              <a:gd name="connsiteY6" fmla="*/ 1549458 h 1549458"/>
              <a:gd name="connsiteX7" fmla="*/ 2295 w 2889860"/>
              <a:gd name="connsiteY7" fmla="*/ 1467631 h 1549458"/>
              <a:gd name="connsiteX8" fmla="*/ 2295 w 2889860"/>
              <a:gd name="connsiteY8" fmla="*/ 81827 h 1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9860" h="1549458">
                <a:moveTo>
                  <a:pt x="2295" y="81827"/>
                </a:moveTo>
                <a:cubicBezTo>
                  <a:pt x="2295" y="36635"/>
                  <a:pt x="-2345" y="57150"/>
                  <a:pt x="1572" y="0"/>
                </a:cubicBezTo>
                <a:lnTo>
                  <a:pt x="2885918" y="6350"/>
                </a:lnTo>
                <a:cubicBezTo>
                  <a:pt x="2893010" y="47625"/>
                  <a:pt x="2888370" y="36635"/>
                  <a:pt x="2888370" y="81827"/>
                </a:cubicBezTo>
                <a:lnTo>
                  <a:pt x="2888370" y="1467631"/>
                </a:lnTo>
                <a:cubicBezTo>
                  <a:pt x="2888370" y="1512823"/>
                  <a:pt x="2851735" y="1549458"/>
                  <a:pt x="2806543" y="1549458"/>
                </a:cubicBezTo>
                <a:lnTo>
                  <a:pt x="84122" y="1549458"/>
                </a:lnTo>
                <a:cubicBezTo>
                  <a:pt x="38930" y="1549458"/>
                  <a:pt x="2295" y="1512823"/>
                  <a:pt x="2295" y="1467631"/>
                </a:cubicBezTo>
                <a:lnTo>
                  <a:pt x="2295" y="8182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lIns="182880" tIns="182880" rIns="64008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4B4C7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00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5B419E1C-4547-BB4E-B5AA-77E33A73984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91666" y="1570815"/>
            <a:ext cx="2886075" cy="4729163"/>
          </a:xfrm>
          <a:prstGeom prst="roundRect">
            <a:avLst>
              <a:gd name="adj" fmla="val 5281"/>
            </a:avLst>
          </a:prstGeom>
          <a:solidFill>
            <a:schemeClr val="bg1"/>
          </a:solidFill>
        </p:spPr>
        <p:txBody>
          <a:bodyPr lIns="91440" tIns="91440" rIns="9144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consectetur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, sed do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eiusmod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tempor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incididunt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ut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labore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 et dolore magna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aliqua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333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BC991725-A427-024A-9014-8031F250DA7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89372" y="4750520"/>
            <a:ext cx="2889860" cy="1549458"/>
          </a:xfrm>
          <a:custGeom>
            <a:avLst/>
            <a:gdLst>
              <a:gd name="connsiteX0" fmla="*/ 0 w 2886075"/>
              <a:gd name="connsiteY0" fmla="*/ 81827 h 1549458"/>
              <a:gd name="connsiteX1" fmla="*/ 81827 w 2886075"/>
              <a:gd name="connsiteY1" fmla="*/ 0 h 1549458"/>
              <a:gd name="connsiteX2" fmla="*/ 2804248 w 2886075"/>
              <a:gd name="connsiteY2" fmla="*/ 0 h 1549458"/>
              <a:gd name="connsiteX3" fmla="*/ 2886075 w 2886075"/>
              <a:gd name="connsiteY3" fmla="*/ 81827 h 1549458"/>
              <a:gd name="connsiteX4" fmla="*/ 2886075 w 2886075"/>
              <a:gd name="connsiteY4" fmla="*/ 1467631 h 1549458"/>
              <a:gd name="connsiteX5" fmla="*/ 2804248 w 2886075"/>
              <a:gd name="connsiteY5" fmla="*/ 1549458 h 1549458"/>
              <a:gd name="connsiteX6" fmla="*/ 81827 w 2886075"/>
              <a:gd name="connsiteY6" fmla="*/ 1549458 h 1549458"/>
              <a:gd name="connsiteX7" fmla="*/ 0 w 2886075"/>
              <a:gd name="connsiteY7" fmla="*/ 1467631 h 1549458"/>
              <a:gd name="connsiteX8" fmla="*/ 0 w 2886075"/>
              <a:gd name="connsiteY8" fmla="*/ 81827 h 1549458"/>
              <a:gd name="connsiteX0" fmla="*/ 20622 w 2906697"/>
              <a:gd name="connsiteY0" fmla="*/ 81827 h 1549458"/>
              <a:gd name="connsiteX1" fmla="*/ 19899 w 2906697"/>
              <a:gd name="connsiteY1" fmla="*/ 0 h 1549458"/>
              <a:gd name="connsiteX2" fmla="*/ 2824870 w 2906697"/>
              <a:gd name="connsiteY2" fmla="*/ 0 h 1549458"/>
              <a:gd name="connsiteX3" fmla="*/ 2906697 w 2906697"/>
              <a:gd name="connsiteY3" fmla="*/ 81827 h 1549458"/>
              <a:gd name="connsiteX4" fmla="*/ 2906697 w 2906697"/>
              <a:gd name="connsiteY4" fmla="*/ 1467631 h 1549458"/>
              <a:gd name="connsiteX5" fmla="*/ 2824870 w 2906697"/>
              <a:gd name="connsiteY5" fmla="*/ 1549458 h 1549458"/>
              <a:gd name="connsiteX6" fmla="*/ 102449 w 2906697"/>
              <a:gd name="connsiteY6" fmla="*/ 1549458 h 1549458"/>
              <a:gd name="connsiteX7" fmla="*/ 20622 w 2906697"/>
              <a:gd name="connsiteY7" fmla="*/ 1467631 h 1549458"/>
              <a:gd name="connsiteX8" fmla="*/ 20622 w 2906697"/>
              <a:gd name="connsiteY8" fmla="*/ 81827 h 1549458"/>
              <a:gd name="connsiteX0" fmla="*/ 2295 w 2888370"/>
              <a:gd name="connsiteY0" fmla="*/ 81827 h 1549458"/>
              <a:gd name="connsiteX1" fmla="*/ 1572 w 2888370"/>
              <a:gd name="connsiteY1" fmla="*/ 0 h 1549458"/>
              <a:gd name="connsiteX2" fmla="*/ 2806543 w 2888370"/>
              <a:gd name="connsiteY2" fmla="*/ 0 h 1549458"/>
              <a:gd name="connsiteX3" fmla="*/ 2888370 w 2888370"/>
              <a:gd name="connsiteY3" fmla="*/ 81827 h 1549458"/>
              <a:gd name="connsiteX4" fmla="*/ 2888370 w 2888370"/>
              <a:gd name="connsiteY4" fmla="*/ 1467631 h 1549458"/>
              <a:gd name="connsiteX5" fmla="*/ 2806543 w 2888370"/>
              <a:gd name="connsiteY5" fmla="*/ 1549458 h 1549458"/>
              <a:gd name="connsiteX6" fmla="*/ 84122 w 2888370"/>
              <a:gd name="connsiteY6" fmla="*/ 1549458 h 1549458"/>
              <a:gd name="connsiteX7" fmla="*/ 2295 w 2888370"/>
              <a:gd name="connsiteY7" fmla="*/ 1467631 h 1549458"/>
              <a:gd name="connsiteX8" fmla="*/ 2295 w 2888370"/>
              <a:gd name="connsiteY8" fmla="*/ 81827 h 1549458"/>
              <a:gd name="connsiteX0" fmla="*/ 2295 w 2906659"/>
              <a:gd name="connsiteY0" fmla="*/ 81827 h 1549458"/>
              <a:gd name="connsiteX1" fmla="*/ 1572 w 2906659"/>
              <a:gd name="connsiteY1" fmla="*/ 0 h 1549458"/>
              <a:gd name="connsiteX2" fmla="*/ 2885918 w 2906659"/>
              <a:gd name="connsiteY2" fmla="*/ 6350 h 1549458"/>
              <a:gd name="connsiteX3" fmla="*/ 2888370 w 2906659"/>
              <a:gd name="connsiteY3" fmla="*/ 81827 h 1549458"/>
              <a:gd name="connsiteX4" fmla="*/ 2888370 w 2906659"/>
              <a:gd name="connsiteY4" fmla="*/ 1467631 h 1549458"/>
              <a:gd name="connsiteX5" fmla="*/ 2806543 w 2906659"/>
              <a:gd name="connsiteY5" fmla="*/ 1549458 h 1549458"/>
              <a:gd name="connsiteX6" fmla="*/ 84122 w 2906659"/>
              <a:gd name="connsiteY6" fmla="*/ 1549458 h 1549458"/>
              <a:gd name="connsiteX7" fmla="*/ 2295 w 2906659"/>
              <a:gd name="connsiteY7" fmla="*/ 1467631 h 1549458"/>
              <a:gd name="connsiteX8" fmla="*/ 2295 w 2906659"/>
              <a:gd name="connsiteY8" fmla="*/ 81827 h 1549458"/>
              <a:gd name="connsiteX0" fmla="*/ 2295 w 2889860"/>
              <a:gd name="connsiteY0" fmla="*/ 81827 h 1549458"/>
              <a:gd name="connsiteX1" fmla="*/ 1572 w 2889860"/>
              <a:gd name="connsiteY1" fmla="*/ 0 h 1549458"/>
              <a:gd name="connsiteX2" fmla="*/ 2885918 w 2889860"/>
              <a:gd name="connsiteY2" fmla="*/ 6350 h 1549458"/>
              <a:gd name="connsiteX3" fmla="*/ 2888370 w 2889860"/>
              <a:gd name="connsiteY3" fmla="*/ 81827 h 1549458"/>
              <a:gd name="connsiteX4" fmla="*/ 2888370 w 2889860"/>
              <a:gd name="connsiteY4" fmla="*/ 1467631 h 1549458"/>
              <a:gd name="connsiteX5" fmla="*/ 2806543 w 2889860"/>
              <a:gd name="connsiteY5" fmla="*/ 1549458 h 1549458"/>
              <a:gd name="connsiteX6" fmla="*/ 84122 w 2889860"/>
              <a:gd name="connsiteY6" fmla="*/ 1549458 h 1549458"/>
              <a:gd name="connsiteX7" fmla="*/ 2295 w 2889860"/>
              <a:gd name="connsiteY7" fmla="*/ 1467631 h 1549458"/>
              <a:gd name="connsiteX8" fmla="*/ 2295 w 2889860"/>
              <a:gd name="connsiteY8" fmla="*/ 81827 h 1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9860" h="1549458">
                <a:moveTo>
                  <a:pt x="2295" y="81827"/>
                </a:moveTo>
                <a:cubicBezTo>
                  <a:pt x="2295" y="36635"/>
                  <a:pt x="-2345" y="57150"/>
                  <a:pt x="1572" y="0"/>
                </a:cubicBezTo>
                <a:lnTo>
                  <a:pt x="2885918" y="6350"/>
                </a:lnTo>
                <a:cubicBezTo>
                  <a:pt x="2893010" y="47625"/>
                  <a:pt x="2888370" y="36635"/>
                  <a:pt x="2888370" y="81827"/>
                </a:cubicBezTo>
                <a:lnTo>
                  <a:pt x="2888370" y="1467631"/>
                </a:lnTo>
                <a:cubicBezTo>
                  <a:pt x="2888370" y="1512823"/>
                  <a:pt x="2851735" y="1549458"/>
                  <a:pt x="2806543" y="1549458"/>
                </a:cubicBezTo>
                <a:lnTo>
                  <a:pt x="84122" y="1549458"/>
                </a:lnTo>
                <a:cubicBezTo>
                  <a:pt x="38930" y="1549458"/>
                  <a:pt x="2295" y="1512823"/>
                  <a:pt x="2295" y="1467631"/>
                </a:cubicBezTo>
                <a:lnTo>
                  <a:pt x="2295" y="8182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lIns="182880" tIns="182880" rIns="64008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4B4C7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00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C913BC4B-508D-FA4E-8B78-D0CAE07917A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779597" y="2517223"/>
            <a:ext cx="1792908" cy="3853040"/>
          </a:xfrm>
          <a:custGeom>
            <a:avLst/>
            <a:gdLst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0 w 2161742"/>
              <a:gd name="connsiteY7" fmla="*/ 4346628 h 4627417"/>
              <a:gd name="connsiteX8" fmla="*/ 0 w 2161742"/>
              <a:gd name="connsiteY8" fmla="*/ 280789 h 4627417"/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13252 w 2161742"/>
              <a:gd name="connsiteY7" fmla="*/ 4333376 h 4627417"/>
              <a:gd name="connsiteX8" fmla="*/ 0 w 2161742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7537 w 2148490"/>
              <a:gd name="connsiteY6" fmla="*/ 4627417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0911 w 2148490"/>
              <a:gd name="connsiteY6" fmla="*/ 4607539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867701 w 2148490"/>
              <a:gd name="connsiteY2" fmla="*/ 0 h 4614165"/>
              <a:gd name="connsiteX3" fmla="*/ 2148490 w 2148490"/>
              <a:gd name="connsiteY3" fmla="*/ 280789 h 4614165"/>
              <a:gd name="connsiteX4" fmla="*/ 2148490 w 2148490"/>
              <a:gd name="connsiteY4" fmla="*/ 4346628 h 4614165"/>
              <a:gd name="connsiteX5" fmla="*/ 1861074 w 2148490"/>
              <a:gd name="connsiteY5" fmla="*/ 4614165 h 4614165"/>
              <a:gd name="connsiteX6" fmla="*/ 260911 w 2148490"/>
              <a:gd name="connsiteY6" fmla="*/ 4607539 h 4614165"/>
              <a:gd name="connsiteX7" fmla="*/ 0 w 2148490"/>
              <a:gd name="connsiteY7" fmla="*/ 4333376 h 4614165"/>
              <a:gd name="connsiteX8" fmla="*/ 13252 w 2148490"/>
              <a:gd name="connsiteY8" fmla="*/ 280789 h 4614165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650498 w 2148490"/>
              <a:gd name="connsiteY2" fmla="*/ 3589 h 4614165"/>
              <a:gd name="connsiteX3" fmla="*/ 1867701 w 2148490"/>
              <a:gd name="connsiteY3" fmla="*/ 0 h 4614165"/>
              <a:gd name="connsiteX4" fmla="*/ 2148490 w 2148490"/>
              <a:gd name="connsiteY4" fmla="*/ 280789 h 4614165"/>
              <a:gd name="connsiteX5" fmla="*/ 2148490 w 2148490"/>
              <a:gd name="connsiteY5" fmla="*/ 4346628 h 4614165"/>
              <a:gd name="connsiteX6" fmla="*/ 1861074 w 2148490"/>
              <a:gd name="connsiteY6" fmla="*/ 4614165 h 4614165"/>
              <a:gd name="connsiteX7" fmla="*/ 260911 w 2148490"/>
              <a:gd name="connsiteY7" fmla="*/ 4607539 h 4614165"/>
              <a:gd name="connsiteX8" fmla="*/ 0 w 2148490"/>
              <a:gd name="connsiteY8" fmla="*/ 4333376 h 4614165"/>
              <a:gd name="connsiteX9" fmla="*/ 13252 w 2148490"/>
              <a:gd name="connsiteY9" fmla="*/ 280789 h 4614165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1650498 w 2148490"/>
              <a:gd name="connsiteY3" fmla="*/ 6626 h 4617202"/>
              <a:gd name="connsiteX4" fmla="*/ 1867701 w 2148490"/>
              <a:gd name="connsiteY4" fmla="*/ 3037 h 4617202"/>
              <a:gd name="connsiteX5" fmla="*/ 2148490 w 2148490"/>
              <a:gd name="connsiteY5" fmla="*/ 283826 h 4617202"/>
              <a:gd name="connsiteX6" fmla="*/ 2148490 w 2148490"/>
              <a:gd name="connsiteY6" fmla="*/ 4349665 h 4617202"/>
              <a:gd name="connsiteX7" fmla="*/ 1861074 w 2148490"/>
              <a:gd name="connsiteY7" fmla="*/ 4617202 h 4617202"/>
              <a:gd name="connsiteX8" fmla="*/ 260911 w 2148490"/>
              <a:gd name="connsiteY8" fmla="*/ 4610576 h 4617202"/>
              <a:gd name="connsiteX9" fmla="*/ 0 w 2148490"/>
              <a:gd name="connsiteY9" fmla="*/ 4336413 h 4617202"/>
              <a:gd name="connsiteX10" fmla="*/ 13252 w 2148490"/>
              <a:gd name="connsiteY10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1650498 w 2148490"/>
              <a:gd name="connsiteY4" fmla="*/ 6626 h 4617202"/>
              <a:gd name="connsiteX5" fmla="*/ 1867701 w 2148490"/>
              <a:gd name="connsiteY5" fmla="*/ 3037 h 4617202"/>
              <a:gd name="connsiteX6" fmla="*/ 2148490 w 2148490"/>
              <a:gd name="connsiteY6" fmla="*/ 283826 h 4617202"/>
              <a:gd name="connsiteX7" fmla="*/ 2148490 w 2148490"/>
              <a:gd name="connsiteY7" fmla="*/ 4349665 h 4617202"/>
              <a:gd name="connsiteX8" fmla="*/ 1861074 w 2148490"/>
              <a:gd name="connsiteY8" fmla="*/ 4617202 h 4617202"/>
              <a:gd name="connsiteX9" fmla="*/ 260911 w 2148490"/>
              <a:gd name="connsiteY9" fmla="*/ 4610576 h 4617202"/>
              <a:gd name="connsiteX10" fmla="*/ 0 w 2148490"/>
              <a:gd name="connsiteY10" fmla="*/ 4336413 h 4617202"/>
              <a:gd name="connsiteX11" fmla="*/ 13252 w 2148490"/>
              <a:gd name="connsiteY11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50498 w 2148490"/>
              <a:gd name="connsiteY5" fmla="*/ 6626 h 4617202"/>
              <a:gd name="connsiteX6" fmla="*/ 1867701 w 2148490"/>
              <a:gd name="connsiteY6" fmla="*/ 3037 h 4617202"/>
              <a:gd name="connsiteX7" fmla="*/ 2148490 w 2148490"/>
              <a:gd name="connsiteY7" fmla="*/ 283826 h 4617202"/>
              <a:gd name="connsiteX8" fmla="*/ 2148490 w 2148490"/>
              <a:gd name="connsiteY8" fmla="*/ 4349665 h 4617202"/>
              <a:gd name="connsiteX9" fmla="*/ 1861074 w 2148490"/>
              <a:gd name="connsiteY9" fmla="*/ 4617202 h 4617202"/>
              <a:gd name="connsiteX10" fmla="*/ 260911 w 2148490"/>
              <a:gd name="connsiteY10" fmla="*/ 4610576 h 4617202"/>
              <a:gd name="connsiteX11" fmla="*/ 0 w 2148490"/>
              <a:gd name="connsiteY11" fmla="*/ 4336413 h 4617202"/>
              <a:gd name="connsiteX12" fmla="*/ 13252 w 2148490"/>
              <a:gd name="connsiteY12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8490" h="4617202">
                <a:moveTo>
                  <a:pt x="13252" y="283826"/>
                </a:moveTo>
                <a:cubicBezTo>
                  <a:pt x="13252" y="128751"/>
                  <a:pt x="112462" y="3037"/>
                  <a:pt x="267537" y="3037"/>
                </a:cubicBezTo>
                <a:lnTo>
                  <a:pt x="484306" y="0"/>
                </a:lnTo>
                <a:cubicBezTo>
                  <a:pt x="499767" y="0"/>
                  <a:pt x="498249" y="109192"/>
                  <a:pt x="513710" y="109192"/>
                </a:cubicBezTo>
                <a:cubicBezTo>
                  <a:pt x="568099" y="192708"/>
                  <a:pt x="588391" y="174487"/>
                  <a:pt x="661830" y="181803"/>
                </a:cubicBezTo>
                <a:lnTo>
                  <a:pt x="1543652" y="174487"/>
                </a:lnTo>
                <a:cubicBezTo>
                  <a:pt x="1541650" y="171795"/>
                  <a:pt x="1611500" y="167700"/>
                  <a:pt x="1627720" y="143427"/>
                </a:cubicBezTo>
                <a:cubicBezTo>
                  <a:pt x="1660713" y="97827"/>
                  <a:pt x="1642905" y="52226"/>
                  <a:pt x="1650498" y="6626"/>
                </a:cubicBezTo>
                <a:lnTo>
                  <a:pt x="1867701" y="3037"/>
                </a:lnTo>
                <a:cubicBezTo>
                  <a:pt x="2022776" y="3037"/>
                  <a:pt x="2148490" y="128751"/>
                  <a:pt x="2148490" y="283826"/>
                </a:cubicBezTo>
                <a:lnTo>
                  <a:pt x="2148490" y="4349665"/>
                </a:lnTo>
                <a:cubicBezTo>
                  <a:pt x="2148490" y="4504740"/>
                  <a:pt x="2016149" y="4617202"/>
                  <a:pt x="1861074" y="4617202"/>
                </a:cubicBezTo>
                <a:lnTo>
                  <a:pt x="260911" y="4610576"/>
                </a:lnTo>
                <a:cubicBezTo>
                  <a:pt x="105836" y="4610576"/>
                  <a:pt x="0" y="4491488"/>
                  <a:pt x="0" y="4336413"/>
                </a:cubicBezTo>
                <a:cubicBezTo>
                  <a:pt x="0" y="2981133"/>
                  <a:pt x="13252" y="1639106"/>
                  <a:pt x="13252" y="28382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7FDA63B6-F19D-8D4B-8457-43F80F645A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723072" y="2517223"/>
            <a:ext cx="1792908" cy="3853040"/>
          </a:xfrm>
          <a:custGeom>
            <a:avLst/>
            <a:gdLst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0 w 2161742"/>
              <a:gd name="connsiteY7" fmla="*/ 4346628 h 4627417"/>
              <a:gd name="connsiteX8" fmla="*/ 0 w 2161742"/>
              <a:gd name="connsiteY8" fmla="*/ 280789 h 4627417"/>
              <a:gd name="connsiteX0" fmla="*/ 0 w 2161742"/>
              <a:gd name="connsiteY0" fmla="*/ 280789 h 4627417"/>
              <a:gd name="connsiteX1" fmla="*/ 280789 w 2161742"/>
              <a:gd name="connsiteY1" fmla="*/ 0 h 4627417"/>
              <a:gd name="connsiteX2" fmla="*/ 1880953 w 2161742"/>
              <a:gd name="connsiteY2" fmla="*/ 0 h 4627417"/>
              <a:gd name="connsiteX3" fmla="*/ 2161742 w 2161742"/>
              <a:gd name="connsiteY3" fmla="*/ 280789 h 4627417"/>
              <a:gd name="connsiteX4" fmla="*/ 2161742 w 2161742"/>
              <a:gd name="connsiteY4" fmla="*/ 4346628 h 4627417"/>
              <a:gd name="connsiteX5" fmla="*/ 1880953 w 2161742"/>
              <a:gd name="connsiteY5" fmla="*/ 4627417 h 4627417"/>
              <a:gd name="connsiteX6" fmla="*/ 280789 w 2161742"/>
              <a:gd name="connsiteY6" fmla="*/ 4627417 h 4627417"/>
              <a:gd name="connsiteX7" fmla="*/ 13252 w 2161742"/>
              <a:gd name="connsiteY7" fmla="*/ 4333376 h 4627417"/>
              <a:gd name="connsiteX8" fmla="*/ 0 w 2161742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7537 w 2148490"/>
              <a:gd name="connsiteY6" fmla="*/ 4627417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27417"/>
              <a:gd name="connsiteX1" fmla="*/ 267537 w 2148490"/>
              <a:gd name="connsiteY1" fmla="*/ 0 h 4627417"/>
              <a:gd name="connsiteX2" fmla="*/ 1867701 w 2148490"/>
              <a:gd name="connsiteY2" fmla="*/ 0 h 4627417"/>
              <a:gd name="connsiteX3" fmla="*/ 2148490 w 2148490"/>
              <a:gd name="connsiteY3" fmla="*/ 280789 h 4627417"/>
              <a:gd name="connsiteX4" fmla="*/ 2148490 w 2148490"/>
              <a:gd name="connsiteY4" fmla="*/ 4346628 h 4627417"/>
              <a:gd name="connsiteX5" fmla="*/ 1867701 w 2148490"/>
              <a:gd name="connsiteY5" fmla="*/ 4627417 h 4627417"/>
              <a:gd name="connsiteX6" fmla="*/ 260911 w 2148490"/>
              <a:gd name="connsiteY6" fmla="*/ 4607539 h 4627417"/>
              <a:gd name="connsiteX7" fmla="*/ 0 w 2148490"/>
              <a:gd name="connsiteY7" fmla="*/ 4333376 h 4627417"/>
              <a:gd name="connsiteX8" fmla="*/ 13252 w 2148490"/>
              <a:gd name="connsiteY8" fmla="*/ 280789 h 4627417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867701 w 2148490"/>
              <a:gd name="connsiteY2" fmla="*/ 0 h 4614165"/>
              <a:gd name="connsiteX3" fmla="*/ 2148490 w 2148490"/>
              <a:gd name="connsiteY3" fmla="*/ 280789 h 4614165"/>
              <a:gd name="connsiteX4" fmla="*/ 2148490 w 2148490"/>
              <a:gd name="connsiteY4" fmla="*/ 4346628 h 4614165"/>
              <a:gd name="connsiteX5" fmla="*/ 1861074 w 2148490"/>
              <a:gd name="connsiteY5" fmla="*/ 4614165 h 4614165"/>
              <a:gd name="connsiteX6" fmla="*/ 260911 w 2148490"/>
              <a:gd name="connsiteY6" fmla="*/ 4607539 h 4614165"/>
              <a:gd name="connsiteX7" fmla="*/ 0 w 2148490"/>
              <a:gd name="connsiteY7" fmla="*/ 4333376 h 4614165"/>
              <a:gd name="connsiteX8" fmla="*/ 13252 w 2148490"/>
              <a:gd name="connsiteY8" fmla="*/ 280789 h 4614165"/>
              <a:gd name="connsiteX0" fmla="*/ 13252 w 2148490"/>
              <a:gd name="connsiteY0" fmla="*/ 280789 h 4614165"/>
              <a:gd name="connsiteX1" fmla="*/ 267537 w 2148490"/>
              <a:gd name="connsiteY1" fmla="*/ 0 h 4614165"/>
              <a:gd name="connsiteX2" fmla="*/ 1650498 w 2148490"/>
              <a:gd name="connsiteY2" fmla="*/ 3589 h 4614165"/>
              <a:gd name="connsiteX3" fmla="*/ 1867701 w 2148490"/>
              <a:gd name="connsiteY3" fmla="*/ 0 h 4614165"/>
              <a:gd name="connsiteX4" fmla="*/ 2148490 w 2148490"/>
              <a:gd name="connsiteY4" fmla="*/ 280789 h 4614165"/>
              <a:gd name="connsiteX5" fmla="*/ 2148490 w 2148490"/>
              <a:gd name="connsiteY5" fmla="*/ 4346628 h 4614165"/>
              <a:gd name="connsiteX6" fmla="*/ 1861074 w 2148490"/>
              <a:gd name="connsiteY6" fmla="*/ 4614165 h 4614165"/>
              <a:gd name="connsiteX7" fmla="*/ 260911 w 2148490"/>
              <a:gd name="connsiteY7" fmla="*/ 4607539 h 4614165"/>
              <a:gd name="connsiteX8" fmla="*/ 0 w 2148490"/>
              <a:gd name="connsiteY8" fmla="*/ 4333376 h 4614165"/>
              <a:gd name="connsiteX9" fmla="*/ 13252 w 2148490"/>
              <a:gd name="connsiteY9" fmla="*/ 280789 h 4614165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1650498 w 2148490"/>
              <a:gd name="connsiteY3" fmla="*/ 6626 h 4617202"/>
              <a:gd name="connsiteX4" fmla="*/ 1867701 w 2148490"/>
              <a:gd name="connsiteY4" fmla="*/ 3037 h 4617202"/>
              <a:gd name="connsiteX5" fmla="*/ 2148490 w 2148490"/>
              <a:gd name="connsiteY5" fmla="*/ 283826 h 4617202"/>
              <a:gd name="connsiteX6" fmla="*/ 2148490 w 2148490"/>
              <a:gd name="connsiteY6" fmla="*/ 4349665 h 4617202"/>
              <a:gd name="connsiteX7" fmla="*/ 1861074 w 2148490"/>
              <a:gd name="connsiteY7" fmla="*/ 4617202 h 4617202"/>
              <a:gd name="connsiteX8" fmla="*/ 260911 w 2148490"/>
              <a:gd name="connsiteY8" fmla="*/ 4610576 h 4617202"/>
              <a:gd name="connsiteX9" fmla="*/ 0 w 2148490"/>
              <a:gd name="connsiteY9" fmla="*/ 4336413 h 4617202"/>
              <a:gd name="connsiteX10" fmla="*/ 13252 w 2148490"/>
              <a:gd name="connsiteY10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1650498 w 2148490"/>
              <a:gd name="connsiteY4" fmla="*/ 6626 h 4617202"/>
              <a:gd name="connsiteX5" fmla="*/ 1867701 w 2148490"/>
              <a:gd name="connsiteY5" fmla="*/ 3037 h 4617202"/>
              <a:gd name="connsiteX6" fmla="*/ 2148490 w 2148490"/>
              <a:gd name="connsiteY6" fmla="*/ 283826 h 4617202"/>
              <a:gd name="connsiteX7" fmla="*/ 2148490 w 2148490"/>
              <a:gd name="connsiteY7" fmla="*/ 4349665 h 4617202"/>
              <a:gd name="connsiteX8" fmla="*/ 1861074 w 2148490"/>
              <a:gd name="connsiteY8" fmla="*/ 4617202 h 4617202"/>
              <a:gd name="connsiteX9" fmla="*/ 260911 w 2148490"/>
              <a:gd name="connsiteY9" fmla="*/ 4610576 h 4617202"/>
              <a:gd name="connsiteX10" fmla="*/ 0 w 2148490"/>
              <a:gd name="connsiteY10" fmla="*/ 4336413 h 4617202"/>
              <a:gd name="connsiteX11" fmla="*/ 13252 w 2148490"/>
              <a:gd name="connsiteY11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50498 w 2148490"/>
              <a:gd name="connsiteY5" fmla="*/ 6626 h 4617202"/>
              <a:gd name="connsiteX6" fmla="*/ 1867701 w 2148490"/>
              <a:gd name="connsiteY6" fmla="*/ 3037 h 4617202"/>
              <a:gd name="connsiteX7" fmla="*/ 2148490 w 2148490"/>
              <a:gd name="connsiteY7" fmla="*/ 283826 h 4617202"/>
              <a:gd name="connsiteX8" fmla="*/ 2148490 w 2148490"/>
              <a:gd name="connsiteY8" fmla="*/ 4349665 h 4617202"/>
              <a:gd name="connsiteX9" fmla="*/ 1861074 w 2148490"/>
              <a:gd name="connsiteY9" fmla="*/ 4617202 h 4617202"/>
              <a:gd name="connsiteX10" fmla="*/ 260911 w 2148490"/>
              <a:gd name="connsiteY10" fmla="*/ 4610576 h 4617202"/>
              <a:gd name="connsiteX11" fmla="*/ 0 w 2148490"/>
              <a:gd name="connsiteY11" fmla="*/ 4336413 h 4617202"/>
              <a:gd name="connsiteX12" fmla="*/ 13252 w 2148490"/>
              <a:gd name="connsiteY12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22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8497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04185 w 2148490"/>
              <a:gd name="connsiteY3" fmla="*/ 106017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37245 w 2148490"/>
              <a:gd name="connsiteY5" fmla="*/ 165652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627720 w 2148490"/>
              <a:gd name="connsiteY5" fmla="*/ 143427 h 4617202"/>
              <a:gd name="connsiteX6" fmla="*/ 1650498 w 2148490"/>
              <a:gd name="connsiteY6" fmla="*/ 6626 h 4617202"/>
              <a:gd name="connsiteX7" fmla="*/ 1867701 w 2148490"/>
              <a:gd name="connsiteY7" fmla="*/ 3037 h 4617202"/>
              <a:gd name="connsiteX8" fmla="*/ 2148490 w 2148490"/>
              <a:gd name="connsiteY8" fmla="*/ 283826 h 4617202"/>
              <a:gd name="connsiteX9" fmla="*/ 2148490 w 2148490"/>
              <a:gd name="connsiteY9" fmla="*/ 4349665 h 4617202"/>
              <a:gd name="connsiteX10" fmla="*/ 1861074 w 2148490"/>
              <a:gd name="connsiteY10" fmla="*/ 4617202 h 4617202"/>
              <a:gd name="connsiteX11" fmla="*/ 260911 w 2148490"/>
              <a:gd name="connsiteY11" fmla="*/ 4610576 h 4617202"/>
              <a:gd name="connsiteX12" fmla="*/ 0 w 2148490"/>
              <a:gd name="connsiteY12" fmla="*/ 4336413 h 4617202"/>
              <a:gd name="connsiteX13" fmla="*/ 13252 w 2148490"/>
              <a:gd name="connsiteY13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30080 w 2148490"/>
              <a:gd name="connsiteY4" fmla="*/ 178628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  <a:gd name="connsiteX0" fmla="*/ 13252 w 2148490"/>
              <a:gd name="connsiteY0" fmla="*/ 283826 h 4617202"/>
              <a:gd name="connsiteX1" fmla="*/ 267537 w 2148490"/>
              <a:gd name="connsiteY1" fmla="*/ 3037 h 4617202"/>
              <a:gd name="connsiteX2" fmla="*/ 484306 w 2148490"/>
              <a:gd name="connsiteY2" fmla="*/ 0 h 4617202"/>
              <a:gd name="connsiteX3" fmla="*/ 513710 w 2148490"/>
              <a:gd name="connsiteY3" fmla="*/ 109192 h 4617202"/>
              <a:gd name="connsiteX4" fmla="*/ 661830 w 2148490"/>
              <a:gd name="connsiteY4" fmla="*/ 181803 h 4617202"/>
              <a:gd name="connsiteX5" fmla="*/ 1543652 w 2148490"/>
              <a:gd name="connsiteY5" fmla="*/ 174487 h 4617202"/>
              <a:gd name="connsiteX6" fmla="*/ 1627720 w 2148490"/>
              <a:gd name="connsiteY6" fmla="*/ 143427 h 4617202"/>
              <a:gd name="connsiteX7" fmla="*/ 1650498 w 2148490"/>
              <a:gd name="connsiteY7" fmla="*/ 6626 h 4617202"/>
              <a:gd name="connsiteX8" fmla="*/ 1867701 w 2148490"/>
              <a:gd name="connsiteY8" fmla="*/ 3037 h 4617202"/>
              <a:gd name="connsiteX9" fmla="*/ 2148490 w 2148490"/>
              <a:gd name="connsiteY9" fmla="*/ 283826 h 4617202"/>
              <a:gd name="connsiteX10" fmla="*/ 2148490 w 2148490"/>
              <a:gd name="connsiteY10" fmla="*/ 4349665 h 4617202"/>
              <a:gd name="connsiteX11" fmla="*/ 1861074 w 2148490"/>
              <a:gd name="connsiteY11" fmla="*/ 4617202 h 4617202"/>
              <a:gd name="connsiteX12" fmla="*/ 260911 w 2148490"/>
              <a:gd name="connsiteY12" fmla="*/ 4610576 h 4617202"/>
              <a:gd name="connsiteX13" fmla="*/ 0 w 2148490"/>
              <a:gd name="connsiteY13" fmla="*/ 4336413 h 4617202"/>
              <a:gd name="connsiteX14" fmla="*/ 13252 w 2148490"/>
              <a:gd name="connsiteY14" fmla="*/ 283826 h 461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48490" h="4617202">
                <a:moveTo>
                  <a:pt x="13252" y="283826"/>
                </a:moveTo>
                <a:cubicBezTo>
                  <a:pt x="13252" y="128751"/>
                  <a:pt x="112462" y="3037"/>
                  <a:pt x="267537" y="3037"/>
                </a:cubicBezTo>
                <a:lnTo>
                  <a:pt x="484306" y="0"/>
                </a:lnTo>
                <a:cubicBezTo>
                  <a:pt x="499767" y="0"/>
                  <a:pt x="498249" y="109192"/>
                  <a:pt x="513710" y="109192"/>
                </a:cubicBezTo>
                <a:cubicBezTo>
                  <a:pt x="568099" y="192708"/>
                  <a:pt x="588391" y="174487"/>
                  <a:pt x="661830" y="181803"/>
                </a:cubicBezTo>
                <a:lnTo>
                  <a:pt x="1543652" y="174487"/>
                </a:lnTo>
                <a:cubicBezTo>
                  <a:pt x="1541650" y="171795"/>
                  <a:pt x="1611500" y="167700"/>
                  <a:pt x="1627720" y="143427"/>
                </a:cubicBezTo>
                <a:cubicBezTo>
                  <a:pt x="1660713" y="97827"/>
                  <a:pt x="1642905" y="52226"/>
                  <a:pt x="1650498" y="6626"/>
                </a:cubicBezTo>
                <a:lnTo>
                  <a:pt x="1867701" y="3037"/>
                </a:lnTo>
                <a:cubicBezTo>
                  <a:pt x="2022776" y="3037"/>
                  <a:pt x="2148490" y="128751"/>
                  <a:pt x="2148490" y="283826"/>
                </a:cubicBezTo>
                <a:lnTo>
                  <a:pt x="2148490" y="4349665"/>
                </a:lnTo>
                <a:cubicBezTo>
                  <a:pt x="2148490" y="4504740"/>
                  <a:pt x="2016149" y="4617202"/>
                  <a:pt x="1861074" y="4617202"/>
                </a:cubicBezTo>
                <a:lnTo>
                  <a:pt x="260911" y="4610576"/>
                </a:lnTo>
                <a:cubicBezTo>
                  <a:pt x="105836" y="4610576"/>
                  <a:pt x="0" y="4491488"/>
                  <a:pt x="0" y="4336413"/>
                </a:cubicBezTo>
                <a:cubicBezTo>
                  <a:pt x="0" y="2981133"/>
                  <a:pt x="13252" y="1639106"/>
                  <a:pt x="13252" y="28382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CAF22C-B342-AE45-9F44-23E02960C5DC}"/>
              </a:ext>
            </a:extLst>
          </p:cNvPr>
          <p:cNvCxnSpPr>
            <a:cxnSpLocks/>
          </p:cNvCxnSpPr>
          <p:nvPr userDrawn="1"/>
        </p:nvCxnSpPr>
        <p:spPr>
          <a:xfrm>
            <a:off x="682990" y="610959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3CE7E10-FB05-C04A-8CF4-C6ADCE8358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687" y="510652"/>
            <a:ext cx="10223092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BD3944AD-455C-5552-8FF9-F90A0194C6C1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2025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7A49B6-DACC-7281-7459-6E25FE740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4103" y="478908"/>
            <a:ext cx="1511151" cy="4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2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Rectangle 1">
            <a:extLst>
              <a:ext uri="{FF2B5EF4-FFF2-40B4-BE49-F238E27FC236}">
                <a16:creationId xmlns:a16="http://schemas.microsoft.com/office/drawing/2014/main" id="{F0BD5B7F-8C8D-0441-9F77-B7A0A79DE5ED}"/>
              </a:ext>
            </a:extLst>
          </p:cNvPr>
          <p:cNvSpPr/>
          <p:nvPr userDrawn="1"/>
        </p:nvSpPr>
        <p:spPr>
          <a:xfrm>
            <a:off x="-76200" y="1708"/>
            <a:ext cx="12289535" cy="5339172"/>
          </a:xfrm>
          <a:custGeom>
            <a:avLst/>
            <a:gdLst>
              <a:gd name="connsiteX0" fmla="*/ 0 w 2321377"/>
              <a:gd name="connsiteY0" fmla="*/ 0 h 6858000"/>
              <a:gd name="connsiteX1" fmla="*/ 1934473 w 2321377"/>
              <a:gd name="connsiteY1" fmla="*/ 0 h 6858000"/>
              <a:gd name="connsiteX2" fmla="*/ 2321377 w 2321377"/>
              <a:gd name="connsiteY2" fmla="*/ 386904 h 6858000"/>
              <a:gd name="connsiteX3" fmla="*/ 2321377 w 2321377"/>
              <a:gd name="connsiteY3" fmla="*/ 6858000 h 6858000"/>
              <a:gd name="connsiteX4" fmla="*/ 0 w 2321377"/>
              <a:gd name="connsiteY4" fmla="*/ 6858000 h 6858000"/>
              <a:gd name="connsiteX5" fmla="*/ 0 w 2321377"/>
              <a:gd name="connsiteY5" fmla="*/ 0 h 6858000"/>
              <a:gd name="connsiteX0" fmla="*/ 0 w 6779077"/>
              <a:gd name="connsiteY0" fmla="*/ 0 h 6858000"/>
              <a:gd name="connsiteX1" fmla="*/ 1934473 w 6779077"/>
              <a:gd name="connsiteY1" fmla="*/ 0 h 6858000"/>
              <a:gd name="connsiteX2" fmla="*/ 6779077 w 6779077"/>
              <a:gd name="connsiteY2" fmla="*/ 2158554 h 6858000"/>
              <a:gd name="connsiteX3" fmla="*/ 2321377 w 6779077"/>
              <a:gd name="connsiteY3" fmla="*/ 6858000 h 6858000"/>
              <a:gd name="connsiteX4" fmla="*/ 0 w 6779077"/>
              <a:gd name="connsiteY4" fmla="*/ 6858000 h 6858000"/>
              <a:gd name="connsiteX5" fmla="*/ 0 w 6779077"/>
              <a:gd name="connsiteY5" fmla="*/ 0 h 6858000"/>
              <a:gd name="connsiteX0" fmla="*/ 0 w 6779077"/>
              <a:gd name="connsiteY0" fmla="*/ 0 h 6858000"/>
              <a:gd name="connsiteX1" fmla="*/ 5520636 w 6779077"/>
              <a:gd name="connsiteY1" fmla="*/ 0 h 6858000"/>
              <a:gd name="connsiteX2" fmla="*/ 6779077 w 6779077"/>
              <a:gd name="connsiteY2" fmla="*/ 2158554 h 6858000"/>
              <a:gd name="connsiteX3" fmla="*/ 2321377 w 6779077"/>
              <a:gd name="connsiteY3" fmla="*/ 6858000 h 6858000"/>
              <a:gd name="connsiteX4" fmla="*/ 0 w 6779077"/>
              <a:gd name="connsiteY4" fmla="*/ 6858000 h 6858000"/>
              <a:gd name="connsiteX5" fmla="*/ 0 w 6779077"/>
              <a:gd name="connsiteY5" fmla="*/ 0 h 6858000"/>
              <a:gd name="connsiteX0" fmla="*/ 0 w 6779077"/>
              <a:gd name="connsiteY0" fmla="*/ 0 h 6858000"/>
              <a:gd name="connsiteX1" fmla="*/ 3361797 w 6779077"/>
              <a:gd name="connsiteY1" fmla="*/ 544010 h 6858000"/>
              <a:gd name="connsiteX2" fmla="*/ 6779077 w 6779077"/>
              <a:gd name="connsiteY2" fmla="*/ 2158554 h 6858000"/>
              <a:gd name="connsiteX3" fmla="*/ 2321377 w 6779077"/>
              <a:gd name="connsiteY3" fmla="*/ 6858000 h 6858000"/>
              <a:gd name="connsiteX4" fmla="*/ 0 w 6779077"/>
              <a:gd name="connsiteY4" fmla="*/ 6858000 h 6858000"/>
              <a:gd name="connsiteX5" fmla="*/ 0 w 6779077"/>
              <a:gd name="connsiteY5" fmla="*/ 0 h 6858000"/>
              <a:gd name="connsiteX0" fmla="*/ 0 w 6779077"/>
              <a:gd name="connsiteY0" fmla="*/ 0 h 6858000"/>
              <a:gd name="connsiteX1" fmla="*/ 4140394 w 6779077"/>
              <a:gd name="connsiteY1" fmla="*/ 0 h 6858000"/>
              <a:gd name="connsiteX2" fmla="*/ 6779077 w 6779077"/>
              <a:gd name="connsiteY2" fmla="*/ 2158554 h 6858000"/>
              <a:gd name="connsiteX3" fmla="*/ 2321377 w 6779077"/>
              <a:gd name="connsiteY3" fmla="*/ 6858000 h 6858000"/>
              <a:gd name="connsiteX4" fmla="*/ 0 w 6779077"/>
              <a:gd name="connsiteY4" fmla="*/ 6858000 h 6858000"/>
              <a:gd name="connsiteX5" fmla="*/ 0 w 6779077"/>
              <a:gd name="connsiteY5" fmla="*/ 0 h 6858000"/>
              <a:gd name="connsiteX0" fmla="*/ 0 w 4903365"/>
              <a:gd name="connsiteY0" fmla="*/ 0 h 6858000"/>
              <a:gd name="connsiteX1" fmla="*/ 4140394 w 4903365"/>
              <a:gd name="connsiteY1" fmla="*/ 0 h 6858000"/>
              <a:gd name="connsiteX2" fmla="*/ 4903365 w 4903365"/>
              <a:gd name="connsiteY2" fmla="*/ 3929481 h 6858000"/>
              <a:gd name="connsiteX3" fmla="*/ 2321377 w 4903365"/>
              <a:gd name="connsiteY3" fmla="*/ 6858000 h 6858000"/>
              <a:gd name="connsiteX4" fmla="*/ 0 w 4903365"/>
              <a:gd name="connsiteY4" fmla="*/ 6858000 h 6858000"/>
              <a:gd name="connsiteX5" fmla="*/ 0 w 4903365"/>
              <a:gd name="connsiteY5" fmla="*/ 0 h 6858000"/>
              <a:gd name="connsiteX0" fmla="*/ 0 w 4733489"/>
              <a:gd name="connsiteY0" fmla="*/ 0 h 6858000"/>
              <a:gd name="connsiteX1" fmla="*/ 4140394 w 4733489"/>
              <a:gd name="connsiteY1" fmla="*/ 0 h 6858000"/>
              <a:gd name="connsiteX2" fmla="*/ 4733489 w 4733489"/>
              <a:gd name="connsiteY2" fmla="*/ 2355324 h 6858000"/>
              <a:gd name="connsiteX3" fmla="*/ 2321377 w 4733489"/>
              <a:gd name="connsiteY3" fmla="*/ 6858000 h 6858000"/>
              <a:gd name="connsiteX4" fmla="*/ 0 w 4733489"/>
              <a:gd name="connsiteY4" fmla="*/ 6858000 h 6858000"/>
              <a:gd name="connsiteX5" fmla="*/ 0 w 4733489"/>
              <a:gd name="connsiteY5" fmla="*/ 0 h 6858000"/>
              <a:gd name="connsiteX0" fmla="*/ 0 w 7447735"/>
              <a:gd name="connsiteY0" fmla="*/ 0 h 6858000"/>
              <a:gd name="connsiteX1" fmla="*/ 4140394 w 7447735"/>
              <a:gd name="connsiteY1" fmla="*/ 0 h 6858000"/>
              <a:gd name="connsiteX2" fmla="*/ 4733489 w 7447735"/>
              <a:gd name="connsiteY2" fmla="*/ 2355324 h 6858000"/>
              <a:gd name="connsiteX3" fmla="*/ 7447735 w 7447735"/>
              <a:gd name="connsiteY3" fmla="*/ 4127326 h 6858000"/>
              <a:gd name="connsiteX4" fmla="*/ 0 w 7447735"/>
              <a:gd name="connsiteY4" fmla="*/ 6858000 h 6858000"/>
              <a:gd name="connsiteX5" fmla="*/ 0 w 7447735"/>
              <a:gd name="connsiteY5" fmla="*/ 0 h 6858000"/>
              <a:gd name="connsiteX0" fmla="*/ 0 w 7447735"/>
              <a:gd name="connsiteY0" fmla="*/ 0 h 6858000"/>
              <a:gd name="connsiteX1" fmla="*/ 4140394 w 7447735"/>
              <a:gd name="connsiteY1" fmla="*/ 0 h 6858000"/>
              <a:gd name="connsiteX2" fmla="*/ 7426353 w 7447735"/>
              <a:gd name="connsiteY2" fmla="*/ 430 h 6858000"/>
              <a:gd name="connsiteX3" fmla="*/ 7447735 w 7447735"/>
              <a:gd name="connsiteY3" fmla="*/ 4127326 h 6858000"/>
              <a:gd name="connsiteX4" fmla="*/ 0 w 7447735"/>
              <a:gd name="connsiteY4" fmla="*/ 6858000 h 6858000"/>
              <a:gd name="connsiteX5" fmla="*/ 0 w 7447735"/>
              <a:gd name="connsiteY5" fmla="*/ 0 h 6858000"/>
              <a:gd name="connsiteX0" fmla="*/ 0 w 7432478"/>
              <a:gd name="connsiteY0" fmla="*/ 0 h 6858000"/>
              <a:gd name="connsiteX1" fmla="*/ 4140394 w 7432478"/>
              <a:gd name="connsiteY1" fmla="*/ 0 h 6858000"/>
              <a:gd name="connsiteX2" fmla="*/ 7426353 w 7432478"/>
              <a:gd name="connsiteY2" fmla="*/ 430 h 6858000"/>
              <a:gd name="connsiteX3" fmla="*/ 7432478 w 7432478"/>
              <a:gd name="connsiteY3" fmla="*/ 4152378 h 6858000"/>
              <a:gd name="connsiteX4" fmla="*/ 0 w 7432478"/>
              <a:gd name="connsiteY4" fmla="*/ 6858000 h 6858000"/>
              <a:gd name="connsiteX5" fmla="*/ 0 w 7432478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32478" h="6858000">
                <a:moveTo>
                  <a:pt x="0" y="0"/>
                </a:moveTo>
                <a:lnTo>
                  <a:pt x="4140394" y="0"/>
                </a:lnTo>
                <a:lnTo>
                  <a:pt x="7426353" y="430"/>
                </a:lnTo>
                <a:cubicBezTo>
                  <a:pt x="7428395" y="1384413"/>
                  <a:pt x="7430436" y="2768395"/>
                  <a:pt x="7432478" y="4152378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86AC36-5F65-114B-A29B-EBBC67DE3FAA}"/>
              </a:ext>
            </a:extLst>
          </p:cNvPr>
          <p:cNvCxnSpPr>
            <a:cxnSpLocks/>
          </p:cNvCxnSpPr>
          <p:nvPr userDrawn="1"/>
        </p:nvCxnSpPr>
        <p:spPr>
          <a:xfrm>
            <a:off x="362437" y="3090005"/>
            <a:ext cx="0" cy="671697"/>
          </a:xfrm>
          <a:prstGeom prst="line">
            <a:avLst/>
          </a:prstGeom>
          <a:noFill/>
          <a:ln w="38100" cap="flat" cmpd="sng" algn="ctr">
            <a:solidFill>
              <a:srgbClr val="DD1F13"/>
            </a:solidFill>
            <a:prstDash val="solid"/>
            <a:miter lim="800000"/>
          </a:ln>
          <a:effectLst/>
        </p:spPr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32796F-2C4F-4B48-A3F2-3A4AB27825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2987" y="3013805"/>
            <a:ext cx="3939313" cy="84824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56A17E54-B464-D8B4-63B4-2EEC823BB1A9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10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3EBF6C68-5BB2-094D-8E68-2739AB1D131A}"/>
              </a:ext>
            </a:extLst>
          </p:cNvPr>
          <p:cNvSpPr/>
          <p:nvPr userDrawn="1"/>
        </p:nvSpPr>
        <p:spPr>
          <a:xfrm flipH="1">
            <a:off x="0" y="2336804"/>
            <a:ext cx="5474525" cy="4521196"/>
          </a:xfrm>
          <a:custGeom>
            <a:avLst/>
            <a:gdLst>
              <a:gd name="connsiteX0" fmla="*/ 0 w 5245100"/>
              <a:gd name="connsiteY0" fmla="*/ 0 h 4521196"/>
              <a:gd name="connsiteX1" fmla="*/ 5245100 w 5245100"/>
              <a:gd name="connsiteY1" fmla="*/ 0 h 4521196"/>
              <a:gd name="connsiteX2" fmla="*/ 5245100 w 5245100"/>
              <a:gd name="connsiteY2" fmla="*/ 4521196 h 4521196"/>
              <a:gd name="connsiteX3" fmla="*/ 0 w 5245100"/>
              <a:gd name="connsiteY3" fmla="*/ 4521196 h 4521196"/>
              <a:gd name="connsiteX4" fmla="*/ 0 w 5245100"/>
              <a:gd name="connsiteY4" fmla="*/ 0 h 4521196"/>
              <a:gd name="connsiteX0" fmla="*/ 0 w 5549900"/>
              <a:gd name="connsiteY0" fmla="*/ 25400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540000 h 4521196"/>
              <a:gd name="connsiteX0" fmla="*/ 0 w 5549900"/>
              <a:gd name="connsiteY0" fmla="*/ 21463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146300 h 45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9900" h="4521196">
                <a:moveTo>
                  <a:pt x="0" y="2146300"/>
                </a:moveTo>
                <a:lnTo>
                  <a:pt x="5549900" y="0"/>
                </a:lnTo>
                <a:lnTo>
                  <a:pt x="5549900" y="4521196"/>
                </a:lnTo>
                <a:lnTo>
                  <a:pt x="304800" y="4521196"/>
                </a:lnTo>
                <a:lnTo>
                  <a:pt x="0" y="2146300"/>
                </a:lnTo>
                <a:close/>
              </a:path>
            </a:pathLst>
          </a:custGeom>
          <a:gradFill flip="none" rotWithShape="1">
            <a:gsLst>
              <a:gs pos="20000">
                <a:srgbClr val="0F2449"/>
              </a:gs>
              <a:gs pos="99000">
                <a:srgbClr val="1A417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616C6E4-44C1-5D44-99F5-097C1020394D}"/>
              </a:ext>
            </a:extLst>
          </p:cNvPr>
          <p:cNvSpPr/>
          <p:nvPr userDrawn="1"/>
        </p:nvSpPr>
        <p:spPr>
          <a:xfrm rot="10800000" flipV="1">
            <a:off x="3412673" y="0"/>
            <a:ext cx="8891621" cy="6890084"/>
          </a:xfrm>
          <a:custGeom>
            <a:avLst/>
            <a:gdLst>
              <a:gd name="connsiteX0" fmla="*/ 0 w 5016500"/>
              <a:gd name="connsiteY0" fmla="*/ 0 h 6883394"/>
              <a:gd name="connsiteX1" fmla="*/ 5016500 w 5016500"/>
              <a:gd name="connsiteY1" fmla="*/ 0 h 6883394"/>
              <a:gd name="connsiteX2" fmla="*/ 5016500 w 5016500"/>
              <a:gd name="connsiteY2" fmla="*/ 6883394 h 6883394"/>
              <a:gd name="connsiteX3" fmla="*/ 0 w 5016500"/>
              <a:gd name="connsiteY3" fmla="*/ 6883394 h 6883394"/>
              <a:gd name="connsiteX4" fmla="*/ 0 w 5016500"/>
              <a:gd name="connsiteY4" fmla="*/ 0 h 6883394"/>
              <a:gd name="connsiteX0" fmla="*/ 0 w 8077200"/>
              <a:gd name="connsiteY0" fmla="*/ 0 h 6883394"/>
              <a:gd name="connsiteX1" fmla="*/ 5016500 w 8077200"/>
              <a:gd name="connsiteY1" fmla="*/ 0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  <a:gd name="connsiteX0" fmla="*/ 0 w 8077200"/>
              <a:gd name="connsiteY0" fmla="*/ 0 h 6883394"/>
              <a:gd name="connsiteX1" fmla="*/ 5510276 w 8077200"/>
              <a:gd name="connsiteY1" fmla="*/ 36576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  <a:gd name="connsiteX0" fmla="*/ 0 w 8077200"/>
              <a:gd name="connsiteY0" fmla="*/ 0 h 6883394"/>
              <a:gd name="connsiteX1" fmla="*/ 5503401 w 8077200"/>
              <a:gd name="connsiteY1" fmla="*/ 2200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  <a:gd name="connsiteX0" fmla="*/ 0 w 6676663"/>
              <a:gd name="connsiteY0" fmla="*/ 0 h 6883394"/>
              <a:gd name="connsiteX1" fmla="*/ 5503401 w 6676663"/>
              <a:gd name="connsiteY1" fmla="*/ 2200 h 6883394"/>
              <a:gd name="connsiteX2" fmla="*/ 6676663 w 6676663"/>
              <a:gd name="connsiteY2" fmla="*/ 6870694 h 6883394"/>
              <a:gd name="connsiteX3" fmla="*/ 0 w 6676663"/>
              <a:gd name="connsiteY3" fmla="*/ 6883394 h 6883394"/>
              <a:gd name="connsiteX4" fmla="*/ 0 w 6676663"/>
              <a:gd name="connsiteY4" fmla="*/ 0 h 6883394"/>
              <a:gd name="connsiteX0" fmla="*/ 2916820 w 9593483"/>
              <a:gd name="connsiteY0" fmla="*/ 0 h 6871819"/>
              <a:gd name="connsiteX1" fmla="*/ 8420221 w 9593483"/>
              <a:gd name="connsiteY1" fmla="*/ 2200 h 6871819"/>
              <a:gd name="connsiteX2" fmla="*/ 9593483 w 9593483"/>
              <a:gd name="connsiteY2" fmla="*/ 6870694 h 6871819"/>
              <a:gd name="connsiteX3" fmla="*/ 0 w 9593483"/>
              <a:gd name="connsiteY3" fmla="*/ 6871819 h 6871819"/>
              <a:gd name="connsiteX4" fmla="*/ 2916820 w 9593483"/>
              <a:gd name="connsiteY4" fmla="*/ 0 h 6871819"/>
              <a:gd name="connsiteX0" fmla="*/ 23149 w 9593483"/>
              <a:gd name="connsiteY0" fmla="*/ 0 h 6871819"/>
              <a:gd name="connsiteX1" fmla="*/ 8420221 w 9593483"/>
              <a:gd name="connsiteY1" fmla="*/ 2200 h 6871819"/>
              <a:gd name="connsiteX2" fmla="*/ 9593483 w 9593483"/>
              <a:gd name="connsiteY2" fmla="*/ 6870694 h 6871819"/>
              <a:gd name="connsiteX3" fmla="*/ 0 w 9593483"/>
              <a:gd name="connsiteY3" fmla="*/ 6871819 h 6871819"/>
              <a:gd name="connsiteX4" fmla="*/ 23149 w 9593483"/>
              <a:gd name="connsiteY4" fmla="*/ 0 h 687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3483" h="6871819">
                <a:moveTo>
                  <a:pt x="23149" y="0"/>
                </a:moveTo>
                <a:lnTo>
                  <a:pt x="8420221" y="2200"/>
                </a:lnTo>
                <a:lnTo>
                  <a:pt x="9593483" y="6870694"/>
                </a:lnTo>
                <a:lnTo>
                  <a:pt x="0" y="6871819"/>
                </a:lnTo>
                <a:cubicBezTo>
                  <a:pt x="7716" y="4581213"/>
                  <a:pt x="15433" y="2290606"/>
                  <a:pt x="23149" y="0"/>
                </a:cubicBezTo>
                <a:close/>
              </a:path>
            </a:pathLst>
          </a:custGeom>
          <a:solidFill>
            <a:srgbClr val="E1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86AC36-5F65-114B-A29B-EBBC67DE3FAA}"/>
              </a:ext>
            </a:extLst>
          </p:cNvPr>
          <p:cNvCxnSpPr>
            <a:cxnSpLocks/>
          </p:cNvCxnSpPr>
          <p:nvPr userDrawn="1"/>
        </p:nvCxnSpPr>
        <p:spPr>
          <a:xfrm>
            <a:off x="273537" y="3830651"/>
            <a:ext cx="0" cy="671697"/>
          </a:xfrm>
          <a:prstGeom prst="line">
            <a:avLst/>
          </a:prstGeom>
          <a:noFill/>
          <a:ln w="38100" cap="flat" cmpd="sng" algn="ctr">
            <a:solidFill>
              <a:srgbClr val="DD1F13"/>
            </a:solidFill>
            <a:prstDash val="solid"/>
            <a:miter lim="800000"/>
          </a:ln>
          <a:effectLst/>
        </p:spPr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935103D-33D6-AE45-AE67-C92702C831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13587" y="3767151"/>
            <a:ext cx="3621813" cy="84824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198FB7-66F4-E14B-9AFF-42431700ECB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840644" y="433161"/>
            <a:ext cx="7077036" cy="5951310"/>
          </a:xfrm>
        </p:spPr>
        <p:txBody>
          <a:bodyPr anchor="ctr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2E1E46C7-C728-E04A-88A5-BE04F006262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-4764" y="-3471"/>
            <a:ext cx="4502039" cy="3875014"/>
          </a:xfrm>
          <a:custGeom>
            <a:avLst/>
            <a:gdLst>
              <a:gd name="connsiteX0" fmla="*/ 0 w 4510088"/>
              <a:gd name="connsiteY0" fmla="*/ 0 h 4102100"/>
              <a:gd name="connsiteX1" fmla="*/ 382639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3418403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382639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450462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4504621 w 4510088"/>
              <a:gd name="connsiteY1" fmla="*/ 0 h 4102100"/>
              <a:gd name="connsiteX2" fmla="*/ 3886358 w 4510088"/>
              <a:gd name="connsiteY2" fmla="*/ 3893181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253491"/>
              <a:gd name="connsiteX1" fmla="*/ 4504621 w 4510088"/>
              <a:gd name="connsiteY1" fmla="*/ 0 h 4253491"/>
              <a:gd name="connsiteX2" fmla="*/ 3886358 w 4510088"/>
              <a:gd name="connsiteY2" fmla="*/ 3893181 h 4253491"/>
              <a:gd name="connsiteX3" fmla="*/ 4510088 w 4510088"/>
              <a:gd name="connsiteY3" fmla="*/ 4102100 h 4253491"/>
              <a:gd name="connsiteX4" fmla="*/ 3825802 w 4510088"/>
              <a:gd name="connsiteY4" fmla="*/ 4253491 h 4253491"/>
              <a:gd name="connsiteX5" fmla="*/ 683697 w 4510088"/>
              <a:gd name="connsiteY5" fmla="*/ 4102100 h 4253491"/>
              <a:gd name="connsiteX6" fmla="*/ 0 w 4510088"/>
              <a:gd name="connsiteY6" fmla="*/ 2328390 h 4253491"/>
              <a:gd name="connsiteX7" fmla="*/ 0 w 4510088"/>
              <a:gd name="connsiteY7" fmla="*/ 0 h 4253491"/>
              <a:gd name="connsiteX0" fmla="*/ 0 w 4504624"/>
              <a:gd name="connsiteY0" fmla="*/ 0 h 4253491"/>
              <a:gd name="connsiteX1" fmla="*/ 4504621 w 4504624"/>
              <a:gd name="connsiteY1" fmla="*/ 0 h 4253491"/>
              <a:gd name="connsiteX2" fmla="*/ 3886358 w 4504624"/>
              <a:gd name="connsiteY2" fmla="*/ 3893181 h 4253491"/>
              <a:gd name="connsiteX3" fmla="*/ 3710745 w 4504624"/>
              <a:gd name="connsiteY3" fmla="*/ 3811429 h 4253491"/>
              <a:gd name="connsiteX4" fmla="*/ 3825802 w 4504624"/>
              <a:gd name="connsiteY4" fmla="*/ 4253491 h 4253491"/>
              <a:gd name="connsiteX5" fmla="*/ 683697 w 4504624"/>
              <a:gd name="connsiteY5" fmla="*/ 4102100 h 4253491"/>
              <a:gd name="connsiteX6" fmla="*/ 0 w 4504624"/>
              <a:gd name="connsiteY6" fmla="*/ 2328390 h 4253491"/>
              <a:gd name="connsiteX7" fmla="*/ 0 w 4504624"/>
              <a:gd name="connsiteY7" fmla="*/ 0 h 4253491"/>
              <a:gd name="connsiteX0" fmla="*/ 0 w 4504624"/>
              <a:gd name="connsiteY0" fmla="*/ 0 h 4253491"/>
              <a:gd name="connsiteX1" fmla="*/ 4504621 w 4504624"/>
              <a:gd name="connsiteY1" fmla="*/ 0 h 4253491"/>
              <a:gd name="connsiteX2" fmla="*/ 3886358 w 4504624"/>
              <a:gd name="connsiteY2" fmla="*/ 3893181 h 4253491"/>
              <a:gd name="connsiteX3" fmla="*/ 3825802 w 4504624"/>
              <a:gd name="connsiteY3" fmla="*/ 4253491 h 4253491"/>
              <a:gd name="connsiteX4" fmla="*/ 683697 w 4504624"/>
              <a:gd name="connsiteY4" fmla="*/ 4102100 h 4253491"/>
              <a:gd name="connsiteX5" fmla="*/ 0 w 4504624"/>
              <a:gd name="connsiteY5" fmla="*/ 2328390 h 4253491"/>
              <a:gd name="connsiteX6" fmla="*/ 0 w 4504624"/>
              <a:gd name="connsiteY6" fmla="*/ 0 h 4253491"/>
              <a:gd name="connsiteX0" fmla="*/ 0 w 4504624"/>
              <a:gd name="connsiteY0" fmla="*/ 0 h 4102100"/>
              <a:gd name="connsiteX1" fmla="*/ 4504621 w 4504624"/>
              <a:gd name="connsiteY1" fmla="*/ 0 h 4102100"/>
              <a:gd name="connsiteX2" fmla="*/ 3886358 w 4504624"/>
              <a:gd name="connsiteY2" fmla="*/ 3893181 h 4102100"/>
              <a:gd name="connsiteX3" fmla="*/ 683697 w 4504624"/>
              <a:gd name="connsiteY3" fmla="*/ 4102100 h 4102100"/>
              <a:gd name="connsiteX4" fmla="*/ 0 w 4504624"/>
              <a:gd name="connsiteY4" fmla="*/ 2328390 h 4102100"/>
              <a:gd name="connsiteX5" fmla="*/ 0 w 4504624"/>
              <a:gd name="connsiteY5" fmla="*/ 0 h 4102100"/>
              <a:gd name="connsiteX0" fmla="*/ 0 w 4504624"/>
              <a:gd name="connsiteY0" fmla="*/ 0 h 3893181"/>
              <a:gd name="connsiteX1" fmla="*/ 4504621 w 4504624"/>
              <a:gd name="connsiteY1" fmla="*/ 0 h 3893181"/>
              <a:gd name="connsiteX2" fmla="*/ 3886358 w 4504624"/>
              <a:gd name="connsiteY2" fmla="*/ 3893181 h 3893181"/>
              <a:gd name="connsiteX3" fmla="*/ 0 w 4504624"/>
              <a:gd name="connsiteY3" fmla="*/ 2328390 h 3893181"/>
              <a:gd name="connsiteX4" fmla="*/ 0 w 4504624"/>
              <a:gd name="connsiteY4" fmla="*/ 0 h 3893181"/>
              <a:gd name="connsiteX0" fmla="*/ 0 w 4504624"/>
              <a:gd name="connsiteY0" fmla="*/ 0 h 3893181"/>
              <a:gd name="connsiteX1" fmla="*/ 4504621 w 4504624"/>
              <a:gd name="connsiteY1" fmla="*/ 0 h 3893181"/>
              <a:gd name="connsiteX2" fmla="*/ 3886358 w 4504624"/>
              <a:gd name="connsiteY2" fmla="*/ 3893181 h 3893181"/>
              <a:gd name="connsiteX3" fmla="*/ 0 w 4504624"/>
              <a:gd name="connsiteY3" fmla="*/ 2358668 h 3893181"/>
              <a:gd name="connsiteX4" fmla="*/ 0 w 4504624"/>
              <a:gd name="connsiteY4" fmla="*/ 0 h 3893181"/>
              <a:gd name="connsiteX0" fmla="*/ 0 w 4492514"/>
              <a:gd name="connsiteY0" fmla="*/ 0 h 3893181"/>
              <a:gd name="connsiteX1" fmla="*/ 4492510 w 4492514"/>
              <a:gd name="connsiteY1" fmla="*/ 6056 h 3893181"/>
              <a:gd name="connsiteX2" fmla="*/ 3886358 w 4492514"/>
              <a:gd name="connsiteY2" fmla="*/ 3893181 h 3893181"/>
              <a:gd name="connsiteX3" fmla="*/ 0 w 4492514"/>
              <a:gd name="connsiteY3" fmla="*/ 2358668 h 3893181"/>
              <a:gd name="connsiteX4" fmla="*/ 0 w 4492514"/>
              <a:gd name="connsiteY4" fmla="*/ 0 h 3893181"/>
              <a:gd name="connsiteX0" fmla="*/ 0 w 4492514"/>
              <a:gd name="connsiteY0" fmla="*/ 0 h 3881070"/>
              <a:gd name="connsiteX1" fmla="*/ 4492510 w 4492514"/>
              <a:gd name="connsiteY1" fmla="*/ 6056 h 3881070"/>
              <a:gd name="connsiteX2" fmla="*/ 3886358 w 4492514"/>
              <a:gd name="connsiteY2" fmla="*/ 3881070 h 3881070"/>
              <a:gd name="connsiteX3" fmla="*/ 0 w 4492514"/>
              <a:gd name="connsiteY3" fmla="*/ 2358668 h 3881070"/>
              <a:gd name="connsiteX4" fmla="*/ 0 w 4492514"/>
              <a:gd name="connsiteY4" fmla="*/ 0 h 3881070"/>
              <a:gd name="connsiteX0" fmla="*/ 0 w 4492514"/>
              <a:gd name="connsiteY0" fmla="*/ 0 h 3871545"/>
              <a:gd name="connsiteX1" fmla="*/ 4492510 w 4492514"/>
              <a:gd name="connsiteY1" fmla="*/ 6056 h 3871545"/>
              <a:gd name="connsiteX2" fmla="*/ 3895883 w 4492514"/>
              <a:gd name="connsiteY2" fmla="*/ 3871545 h 3871545"/>
              <a:gd name="connsiteX3" fmla="*/ 0 w 4492514"/>
              <a:gd name="connsiteY3" fmla="*/ 2358668 h 3871545"/>
              <a:gd name="connsiteX4" fmla="*/ 0 w 4492514"/>
              <a:gd name="connsiteY4" fmla="*/ 0 h 3871545"/>
              <a:gd name="connsiteX0" fmla="*/ 3175 w 4495689"/>
              <a:gd name="connsiteY0" fmla="*/ 0 h 3871545"/>
              <a:gd name="connsiteX1" fmla="*/ 4495685 w 4495689"/>
              <a:gd name="connsiteY1" fmla="*/ 6056 h 3871545"/>
              <a:gd name="connsiteX2" fmla="*/ 3899058 w 4495689"/>
              <a:gd name="connsiteY2" fmla="*/ 3871545 h 3871545"/>
              <a:gd name="connsiteX3" fmla="*/ 0 w 4495689"/>
              <a:gd name="connsiteY3" fmla="*/ 2339618 h 3871545"/>
              <a:gd name="connsiteX4" fmla="*/ 3175 w 4495689"/>
              <a:gd name="connsiteY4" fmla="*/ 0 h 3871545"/>
              <a:gd name="connsiteX0" fmla="*/ 3175 w 4502039"/>
              <a:gd name="connsiteY0" fmla="*/ 3469 h 3875014"/>
              <a:gd name="connsiteX1" fmla="*/ 4502035 w 4502039"/>
              <a:gd name="connsiteY1" fmla="*/ 0 h 3875014"/>
              <a:gd name="connsiteX2" fmla="*/ 3899058 w 4502039"/>
              <a:gd name="connsiteY2" fmla="*/ 3875014 h 3875014"/>
              <a:gd name="connsiteX3" fmla="*/ 0 w 4502039"/>
              <a:gd name="connsiteY3" fmla="*/ 2343087 h 3875014"/>
              <a:gd name="connsiteX4" fmla="*/ 3175 w 4502039"/>
              <a:gd name="connsiteY4" fmla="*/ 3469 h 387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2039" h="3875014">
                <a:moveTo>
                  <a:pt x="3175" y="3469"/>
                </a:moveTo>
                <a:lnTo>
                  <a:pt x="4502035" y="0"/>
                </a:lnTo>
                <a:cubicBezTo>
                  <a:pt x="4503857" y="227899"/>
                  <a:pt x="3897236" y="3647115"/>
                  <a:pt x="3899058" y="3875014"/>
                </a:cubicBezTo>
                <a:lnTo>
                  <a:pt x="0" y="2343087"/>
                </a:lnTo>
                <a:cubicBezTo>
                  <a:pt x="1058" y="1563214"/>
                  <a:pt x="2117" y="783342"/>
                  <a:pt x="3175" y="346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D82C6221-146C-CB2A-7B48-AB02F235078C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48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DB691361-3009-0D4C-AA53-86C5EA1D56C7}"/>
              </a:ext>
            </a:extLst>
          </p:cNvPr>
          <p:cNvSpPr/>
          <p:nvPr userDrawn="1"/>
        </p:nvSpPr>
        <p:spPr>
          <a:xfrm>
            <a:off x="6655163" y="2336804"/>
            <a:ext cx="5549900" cy="4543120"/>
          </a:xfrm>
          <a:custGeom>
            <a:avLst/>
            <a:gdLst>
              <a:gd name="connsiteX0" fmla="*/ 0 w 5245100"/>
              <a:gd name="connsiteY0" fmla="*/ 0 h 4521196"/>
              <a:gd name="connsiteX1" fmla="*/ 5245100 w 5245100"/>
              <a:gd name="connsiteY1" fmla="*/ 0 h 4521196"/>
              <a:gd name="connsiteX2" fmla="*/ 5245100 w 5245100"/>
              <a:gd name="connsiteY2" fmla="*/ 4521196 h 4521196"/>
              <a:gd name="connsiteX3" fmla="*/ 0 w 5245100"/>
              <a:gd name="connsiteY3" fmla="*/ 4521196 h 4521196"/>
              <a:gd name="connsiteX4" fmla="*/ 0 w 5245100"/>
              <a:gd name="connsiteY4" fmla="*/ 0 h 4521196"/>
              <a:gd name="connsiteX0" fmla="*/ 0 w 5549900"/>
              <a:gd name="connsiteY0" fmla="*/ 25400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540000 h 4521196"/>
              <a:gd name="connsiteX0" fmla="*/ 0 w 5549900"/>
              <a:gd name="connsiteY0" fmla="*/ 21463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146300 h 45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9900" h="4521196">
                <a:moveTo>
                  <a:pt x="0" y="2146300"/>
                </a:moveTo>
                <a:lnTo>
                  <a:pt x="5549900" y="0"/>
                </a:lnTo>
                <a:lnTo>
                  <a:pt x="5549900" y="4521196"/>
                </a:lnTo>
                <a:lnTo>
                  <a:pt x="304800" y="4521196"/>
                </a:lnTo>
                <a:lnTo>
                  <a:pt x="0" y="2146300"/>
                </a:lnTo>
                <a:close/>
              </a:path>
            </a:pathLst>
          </a:custGeom>
          <a:solidFill>
            <a:srgbClr val="E1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DF085DA-0E21-8642-A3FF-E5859FCAABDD}"/>
              </a:ext>
            </a:extLst>
          </p:cNvPr>
          <p:cNvSpPr/>
          <p:nvPr userDrawn="1"/>
        </p:nvSpPr>
        <p:spPr>
          <a:xfrm>
            <a:off x="0" y="-12698"/>
            <a:ext cx="8077200" cy="6883394"/>
          </a:xfrm>
          <a:custGeom>
            <a:avLst/>
            <a:gdLst>
              <a:gd name="connsiteX0" fmla="*/ 0 w 5016500"/>
              <a:gd name="connsiteY0" fmla="*/ 0 h 6883394"/>
              <a:gd name="connsiteX1" fmla="*/ 5016500 w 5016500"/>
              <a:gd name="connsiteY1" fmla="*/ 0 h 6883394"/>
              <a:gd name="connsiteX2" fmla="*/ 5016500 w 5016500"/>
              <a:gd name="connsiteY2" fmla="*/ 6883394 h 6883394"/>
              <a:gd name="connsiteX3" fmla="*/ 0 w 5016500"/>
              <a:gd name="connsiteY3" fmla="*/ 6883394 h 6883394"/>
              <a:gd name="connsiteX4" fmla="*/ 0 w 5016500"/>
              <a:gd name="connsiteY4" fmla="*/ 0 h 6883394"/>
              <a:gd name="connsiteX0" fmla="*/ 0 w 8077200"/>
              <a:gd name="connsiteY0" fmla="*/ 0 h 6883394"/>
              <a:gd name="connsiteX1" fmla="*/ 5016500 w 8077200"/>
              <a:gd name="connsiteY1" fmla="*/ 0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7200" h="6883394">
                <a:moveTo>
                  <a:pt x="0" y="0"/>
                </a:moveTo>
                <a:lnTo>
                  <a:pt x="5016500" y="0"/>
                </a:lnTo>
                <a:lnTo>
                  <a:pt x="8077200" y="6870694"/>
                </a:lnTo>
                <a:lnTo>
                  <a:pt x="0" y="688339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rgbClr val="0F2449"/>
              </a:gs>
              <a:gs pos="99000">
                <a:srgbClr val="1A417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935103D-33D6-AE45-AE67-C92702C831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30073" y="4656153"/>
            <a:ext cx="3621813" cy="84824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28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198FB7-66F4-E14B-9AFF-42431700ECB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33488" y="355600"/>
            <a:ext cx="4536709" cy="6297043"/>
          </a:xfrm>
        </p:spPr>
        <p:txBody>
          <a:bodyPr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2E1E46C7-C728-E04A-88A5-BE04F006262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008853" y="-3470"/>
            <a:ext cx="7190816" cy="4388146"/>
          </a:xfrm>
          <a:custGeom>
            <a:avLst/>
            <a:gdLst>
              <a:gd name="connsiteX0" fmla="*/ 0 w 4510088"/>
              <a:gd name="connsiteY0" fmla="*/ 0 h 4102100"/>
              <a:gd name="connsiteX1" fmla="*/ 382639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3418403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382639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4504621 w 4510088"/>
              <a:gd name="connsiteY1" fmla="*/ 0 h 4102100"/>
              <a:gd name="connsiteX2" fmla="*/ 4510088 w 4510088"/>
              <a:gd name="connsiteY2" fmla="*/ 683697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102100"/>
              <a:gd name="connsiteX1" fmla="*/ 4504621 w 4510088"/>
              <a:gd name="connsiteY1" fmla="*/ 0 h 4102100"/>
              <a:gd name="connsiteX2" fmla="*/ 3886358 w 4510088"/>
              <a:gd name="connsiteY2" fmla="*/ 3893181 h 4102100"/>
              <a:gd name="connsiteX3" fmla="*/ 4510088 w 4510088"/>
              <a:gd name="connsiteY3" fmla="*/ 4102100 h 4102100"/>
              <a:gd name="connsiteX4" fmla="*/ 4510088 w 4510088"/>
              <a:gd name="connsiteY4" fmla="*/ 4102100 h 4102100"/>
              <a:gd name="connsiteX5" fmla="*/ 683697 w 4510088"/>
              <a:gd name="connsiteY5" fmla="*/ 4102100 h 4102100"/>
              <a:gd name="connsiteX6" fmla="*/ 0 w 4510088"/>
              <a:gd name="connsiteY6" fmla="*/ 2328390 h 4102100"/>
              <a:gd name="connsiteX7" fmla="*/ 0 w 4510088"/>
              <a:gd name="connsiteY7" fmla="*/ 0 h 4102100"/>
              <a:gd name="connsiteX0" fmla="*/ 0 w 4510088"/>
              <a:gd name="connsiteY0" fmla="*/ 0 h 4253491"/>
              <a:gd name="connsiteX1" fmla="*/ 4504621 w 4510088"/>
              <a:gd name="connsiteY1" fmla="*/ 0 h 4253491"/>
              <a:gd name="connsiteX2" fmla="*/ 3886358 w 4510088"/>
              <a:gd name="connsiteY2" fmla="*/ 3893181 h 4253491"/>
              <a:gd name="connsiteX3" fmla="*/ 4510088 w 4510088"/>
              <a:gd name="connsiteY3" fmla="*/ 4102100 h 4253491"/>
              <a:gd name="connsiteX4" fmla="*/ 3825802 w 4510088"/>
              <a:gd name="connsiteY4" fmla="*/ 4253491 h 4253491"/>
              <a:gd name="connsiteX5" fmla="*/ 683697 w 4510088"/>
              <a:gd name="connsiteY5" fmla="*/ 4102100 h 4253491"/>
              <a:gd name="connsiteX6" fmla="*/ 0 w 4510088"/>
              <a:gd name="connsiteY6" fmla="*/ 2328390 h 4253491"/>
              <a:gd name="connsiteX7" fmla="*/ 0 w 4510088"/>
              <a:gd name="connsiteY7" fmla="*/ 0 h 4253491"/>
              <a:gd name="connsiteX0" fmla="*/ 0 w 4504624"/>
              <a:gd name="connsiteY0" fmla="*/ 0 h 4253491"/>
              <a:gd name="connsiteX1" fmla="*/ 4504621 w 4504624"/>
              <a:gd name="connsiteY1" fmla="*/ 0 h 4253491"/>
              <a:gd name="connsiteX2" fmla="*/ 3886358 w 4504624"/>
              <a:gd name="connsiteY2" fmla="*/ 3893181 h 4253491"/>
              <a:gd name="connsiteX3" fmla="*/ 3710745 w 4504624"/>
              <a:gd name="connsiteY3" fmla="*/ 3811429 h 4253491"/>
              <a:gd name="connsiteX4" fmla="*/ 3825802 w 4504624"/>
              <a:gd name="connsiteY4" fmla="*/ 4253491 h 4253491"/>
              <a:gd name="connsiteX5" fmla="*/ 683697 w 4504624"/>
              <a:gd name="connsiteY5" fmla="*/ 4102100 h 4253491"/>
              <a:gd name="connsiteX6" fmla="*/ 0 w 4504624"/>
              <a:gd name="connsiteY6" fmla="*/ 2328390 h 4253491"/>
              <a:gd name="connsiteX7" fmla="*/ 0 w 4504624"/>
              <a:gd name="connsiteY7" fmla="*/ 0 h 4253491"/>
              <a:gd name="connsiteX0" fmla="*/ 0 w 4504624"/>
              <a:gd name="connsiteY0" fmla="*/ 0 h 4253491"/>
              <a:gd name="connsiteX1" fmla="*/ 4504621 w 4504624"/>
              <a:gd name="connsiteY1" fmla="*/ 0 h 4253491"/>
              <a:gd name="connsiteX2" fmla="*/ 3886358 w 4504624"/>
              <a:gd name="connsiteY2" fmla="*/ 3893181 h 4253491"/>
              <a:gd name="connsiteX3" fmla="*/ 3825802 w 4504624"/>
              <a:gd name="connsiteY3" fmla="*/ 4253491 h 4253491"/>
              <a:gd name="connsiteX4" fmla="*/ 683697 w 4504624"/>
              <a:gd name="connsiteY4" fmla="*/ 4102100 h 4253491"/>
              <a:gd name="connsiteX5" fmla="*/ 0 w 4504624"/>
              <a:gd name="connsiteY5" fmla="*/ 2328390 h 4253491"/>
              <a:gd name="connsiteX6" fmla="*/ 0 w 4504624"/>
              <a:gd name="connsiteY6" fmla="*/ 0 h 4253491"/>
              <a:gd name="connsiteX0" fmla="*/ 0 w 4504624"/>
              <a:gd name="connsiteY0" fmla="*/ 0 h 4102100"/>
              <a:gd name="connsiteX1" fmla="*/ 4504621 w 4504624"/>
              <a:gd name="connsiteY1" fmla="*/ 0 h 4102100"/>
              <a:gd name="connsiteX2" fmla="*/ 3886358 w 4504624"/>
              <a:gd name="connsiteY2" fmla="*/ 3893181 h 4102100"/>
              <a:gd name="connsiteX3" fmla="*/ 683697 w 4504624"/>
              <a:gd name="connsiteY3" fmla="*/ 4102100 h 4102100"/>
              <a:gd name="connsiteX4" fmla="*/ 0 w 4504624"/>
              <a:gd name="connsiteY4" fmla="*/ 2328390 h 4102100"/>
              <a:gd name="connsiteX5" fmla="*/ 0 w 4504624"/>
              <a:gd name="connsiteY5" fmla="*/ 0 h 4102100"/>
              <a:gd name="connsiteX0" fmla="*/ 0 w 4504624"/>
              <a:gd name="connsiteY0" fmla="*/ 0 h 3893181"/>
              <a:gd name="connsiteX1" fmla="*/ 4504621 w 4504624"/>
              <a:gd name="connsiteY1" fmla="*/ 0 h 3893181"/>
              <a:gd name="connsiteX2" fmla="*/ 3886358 w 4504624"/>
              <a:gd name="connsiteY2" fmla="*/ 3893181 h 3893181"/>
              <a:gd name="connsiteX3" fmla="*/ 0 w 4504624"/>
              <a:gd name="connsiteY3" fmla="*/ 2328390 h 3893181"/>
              <a:gd name="connsiteX4" fmla="*/ 0 w 4504624"/>
              <a:gd name="connsiteY4" fmla="*/ 0 h 3893181"/>
              <a:gd name="connsiteX0" fmla="*/ 0 w 4504624"/>
              <a:gd name="connsiteY0" fmla="*/ 0 h 3893181"/>
              <a:gd name="connsiteX1" fmla="*/ 4504621 w 4504624"/>
              <a:gd name="connsiteY1" fmla="*/ 0 h 3893181"/>
              <a:gd name="connsiteX2" fmla="*/ 3886358 w 4504624"/>
              <a:gd name="connsiteY2" fmla="*/ 3893181 h 3893181"/>
              <a:gd name="connsiteX3" fmla="*/ 0 w 4504624"/>
              <a:gd name="connsiteY3" fmla="*/ 2358668 h 3893181"/>
              <a:gd name="connsiteX4" fmla="*/ 0 w 4504624"/>
              <a:gd name="connsiteY4" fmla="*/ 0 h 3893181"/>
              <a:gd name="connsiteX0" fmla="*/ 0 w 4492514"/>
              <a:gd name="connsiteY0" fmla="*/ 0 h 3893181"/>
              <a:gd name="connsiteX1" fmla="*/ 4492510 w 4492514"/>
              <a:gd name="connsiteY1" fmla="*/ 6056 h 3893181"/>
              <a:gd name="connsiteX2" fmla="*/ 3886358 w 4492514"/>
              <a:gd name="connsiteY2" fmla="*/ 3893181 h 3893181"/>
              <a:gd name="connsiteX3" fmla="*/ 0 w 4492514"/>
              <a:gd name="connsiteY3" fmla="*/ 2358668 h 3893181"/>
              <a:gd name="connsiteX4" fmla="*/ 0 w 4492514"/>
              <a:gd name="connsiteY4" fmla="*/ 0 h 3893181"/>
              <a:gd name="connsiteX0" fmla="*/ 0 w 4492514"/>
              <a:gd name="connsiteY0" fmla="*/ 0 h 3881070"/>
              <a:gd name="connsiteX1" fmla="*/ 4492510 w 4492514"/>
              <a:gd name="connsiteY1" fmla="*/ 6056 h 3881070"/>
              <a:gd name="connsiteX2" fmla="*/ 3886358 w 4492514"/>
              <a:gd name="connsiteY2" fmla="*/ 3881070 h 3881070"/>
              <a:gd name="connsiteX3" fmla="*/ 0 w 4492514"/>
              <a:gd name="connsiteY3" fmla="*/ 2358668 h 3881070"/>
              <a:gd name="connsiteX4" fmla="*/ 0 w 4492514"/>
              <a:gd name="connsiteY4" fmla="*/ 0 h 3881070"/>
              <a:gd name="connsiteX0" fmla="*/ 0 w 4492514"/>
              <a:gd name="connsiteY0" fmla="*/ 0 h 3871545"/>
              <a:gd name="connsiteX1" fmla="*/ 4492510 w 4492514"/>
              <a:gd name="connsiteY1" fmla="*/ 6056 h 3871545"/>
              <a:gd name="connsiteX2" fmla="*/ 3895883 w 4492514"/>
              <a:gd name="connsiteY2" fmla="*/ 3871545 h 3871545"/>
              <a:gd name="connsiteX3" fmla="*/ 0 w 4492514"/>
              <a:gd name="connsiteY3" fmla="*/ 2358668 h 3871545"/>
              <a:gd name="connsiteX4" fmla="*/ 0 w 4492514"/>
              <a:gd name="connsiteY4" fmla="*/ 0 h 3871545"/>
              <a:gd name="connsiteX0" fmla="*/ 3175 w 4495689"/>
              <a:gd name="connsiteY0" fmla="*/ 0 h 3871545"/>
              <a:gd name="connsiteX1" fmla="*/ 4495685 w 4495689"/>
              <a:gd name="connsiteY1" fmla="*/ 6056 h 3871545"/>
              <a:gd name="connsiteX2" fmla="*/ 3899058 w 4495689"/>
              <a:gd name="connsiteY2" fmla="*/ 3871545 h 3871545"/>
              <a:gd name="connsiteX3" fmla="*/ 0 w 4495689"/>
              <a:gd name="connsiteY3" fmla="*/ 2339618 h 3871545"/>
              <a:gd name="connsiteX4" fmla="*/ 3175 w 4495689"/>
              <a:gd name="connsiteY4" fmla="*/ 0 h 3871545"/>
              <a:gd name="connsiteX0" fmla="*/ 3175 w 4502039"/>
              <a:gd name="connsiteY0" fmla="*/ 3469 h 3875014"/>
              <a:gd name="connsiteX1" fmla="*/ 4502035 w 4502039"/>
              <a:gd name="connsiteY1" fmla="*/ 0 h 3875014"/>
              <a:gd name="connsiteX2" fmla="*/ 3899058 w 4502039"/>
              <a:gd name="connsiteY2" fmla="*/ 3875014 h 3875014"/>
              <a:gd name="connsiteX3" fmla="*/ 0 w 4502039"/>
              <a:gd name="connsiteY3" fmla="*/ 2343087 h 3875014"/>
              <a:gd name="connsiteX4" fmla="*/ 3175 w 4502039"/>
              <a:gd name="connsiteY4" fmla="*/ 3469 h 3875014"/>
              <a:gd name="connsiteX0" fmla="*/ 0 w 7138697"/>
              <a:gd name="connsiteY0" fmla="*/ 3469 h 3875014"/>
              <a:gd name="connsiteX1" fmla="*/ 7138693 w 7138697"/>
              <a:gd name="connsiteY1" fmla="*/ 0 h 3875014"/>
              <a:gd name="connsiteX2" fmla="*/ 6535716 w 7138697"/>
              <a:gd name="connsiteY2" fmla="*/ 3875014 h 3875014"/>
              <a:gd name="connsiteX3" fmla="*/ 2636658 w 7138697"/>
              <a:gd name="connsiteY3" fmla="*/ 2343087 h 3875014"/>
              <a:gd name="connsiteX4" fmla="*/ 0 w 7138697"/>
              <a:gd name="connsiteY4" fmla="*/ 3469 h 3875014"/>
              <a:gd name="connsiteX0" fmla="*/ 0 w 7138697"/>
              <a:gd name="connsiteY0" fmla="*/ 3469 h 4378621"/>
              <a:gd name="connsiteX1" fmla="*/ 7138693 w 7138697"/>
              <a:gd name="connsiteY1" fmla="*/ 0 h 4378621"/>
              <a:gd name="connsiteX2" fmla="*/ 6535716 w 7138697"/>
              <a:gd name="connsiteY2" fmla="*/ 3875014 h 4378621"/>
              <a:gd name="connsiteX3" fmla="*/ 1889236 w 7138697"/>
              <a:gd name="connsiteY3" fmla="*/ 4378621 h 4378621"/>
              <a:gd name="connsiteX4" fmla="*/ 0 w 7138697"/>
              <a:gd name="connsiteY4" fmla="*/ 3469 h 4378621"/>
              <a:gd name="connsiteX0" fmla="*/ 0 w 7140016"/>
              <a:gd name="connsiteY0" fmla="*/ 3469 h 4378621"/>
              <a:gd name="connsiteX1" fmla="*/ 7138693 w 7140016"/>
              <a:gd name="connsiteY1" fmla="*/ 0 h 4378621"/>
              <a:gd name="connsiteX2" fmla="*/ 7140016 w 7140016"/>
              <a:gd name="connsiteY2" fmla="*/ 2364266 h 4378621"/>
              <a:gd name="connsiteX3" fmla="*/ 1889236 w 7140016"/>
              <a:gd name="connsiteY3" fmla="*/ 4378621 h 4378621"/>
              <a:gd name="connsiteX4" fmla="*/ 0 w 7140016"/>
              <a:gd name="connsiteY4" fmla="*/ 3469 h 4378621"/>
              <a:gd name="connsiteX0" fmla="*/ 0 w 7155891"/>
              <a:gd name="connsiteY0" fmla="*/ 3469 h 4378621"/>
              <a:gd name="connsiteX1" fmla="*/ 7138693 w 7155891"/>
              <a:gd name="connsiteY1" fmla="*/ 0 h 4378621"/>
              <a:gd name="connsiteX2" fmla="*/ 7155891 w 7155891"/>
              <a:gd name="connsiteY2" fmla="*/ 2345216 h 4378621"/>
              <a:gd name="connsiteX3" fmla="*/ 1889236 w 7155891"/>
              <a:gd name="connsiteY3" fmla="*/ 4378621 h 4378621"/>
              <a:gd name="connsiteX4" fmla="*/ 0 w 7155891"/>
              <a:gd name="connsiteY4" fmla="*/ 3469 h 4378621"/>
              <a:gd name="connsiteX0" fmla="*/ 0 w 7149541"/>
              <a:gd name="connsiteY0" fmla="*/ 3469 h 4378621"/>
              <a:gd name="connsiteX1" fmla="*/ 7138693 w 7149541"/>
              <a:gd name="connsiteY1" fmla="*/ 0 h 4378621"/>
              <a:gd name="connsiteX2" fmla="*/ 7149541 w 7149541"/>
              <a:gd name="connsiteY2" fmla="*/ 2351566 h 4378621"/>
              <a:gd name="connsiteX3" fmla="*/ 1889236 w 7149541"/>
              <a:gd name="connsiteY3" fmla="*/ 4378621 h 4378621"/>
              <a:gd name="connsiteX4" fmla="*/ 0 w 7149541"/>
              <a:gd name="connsiteY4" fmla="*/ 3469 h 4378621"/>
              <a:gd name="connsiteX0" fmla="*/ 0 w 7146366"/>
              <a:gd name="connsiteY0" fmla="*/ 3469 h 4378621"/>
              <a:gd name="connsiteX1" fmla="*/ 7138693 w 7146366"/>
              <a:gd name="connsiteY1" fmla="*/ 0 h 4378621"/>
              <a:gd name="connsiteX2" fmla="*/ 7146366 w 7146366"/>
              <a:gd name="connsiteY2" fmla="*/ 2354741 h 4378621"/>
              <a:gd name="connsiteX3" fmla="*/ 1889236 w 7146366"/>
              <a:gd name="connsiteY3" fmla="*/ 4378621 h 4378621"/>
              <a:gd name="connsiteX4" fmla="*/ 0 w 7146366"/>
              <a:gd name="connsiteY4" fmla="*/ 3469 h 4378621"/>
              <a:gd name="connsiteX0" fmla="*/ 0 w 7146366"/>
              <a:gd name="connsiteY0" fmla="*/ 3469 h 4378621"/>
              <a:gd name="connsiteX1" fmla="*/ 7138693 w 7146366"/>
              <a:gd name="connsiteY1" fmla="*/ 0 h 4378621"/>
              <a:gd name="connsiteX2" fmla="*/ 7146366 w 7146366"/>
              <a:gd name="connsiteY2" fmla="*/ 2354741 h 4378621"/>
              <a:gd name="connsiteX3" fmla="*/ 1889236 w 7146366"/>
              <a:gd name="connsiteY3" fmla="*/ 4378621 h 4378621"/>
              <a:gd name="connsiteX4" fmla="*/ 0 w 7146366"/>
              <a:gd name="connsiteY4" fmla="*/ 3469 h 4378621"/>
              <a:gd name="connsiteX0" fmla="*/ 0 w 7181291"/>
              <a:gd name="connsiteY0" fmla="*/ 9819 h 4378621"/>
              <a:gd name="connsiteX1" fmla="*/ 7173618 w 7181291"/>
              <a:gd name="connsiteY1" fmla="*/ 0 h 4378621"/>
              <a:gd name="connsiteX2" fmla="*/ 7181291 w 7181291"/>
              <a:gd name="connsiteY2" fmla="*/ 2354741 h 4378621"/>
              <a:gd name="connsiteX3" fmla="*/ 1924161 w 7181291"/>
              <a:gd name="connsiteY3" fmla="*/ 4378621 h 4378621"/>
              <a:gd name="connsiteX4" fmla="*/ 0 w 7181291"/>
              <a:gd name="connsiteY4" fmla="*/ 9819 h 4378621"/>
              <a:gd name="connsiteX0" fmla="*/ 0 w 7181291"/>
              <a:gd name="connsiteY0" fmla="*/ 9819 h 4378621"/>
              <a:gd name="connsiteX1" fmla="*/ 7173618 w 7181291"/>
              <a:gd name="connsiteY1" fmla="*/ 0 h 4378621"/>
              <a:gd name="connsiteX2" fmla="*/ 7181291 w 7181291"/>
              <a:gd name="connsiteY2" fmla="*/ 2354741 h 4378621"/>
              <a:gd name="connsiteX3" fmla="*/ 1924161 w 7181291"/>
              <a:gd name="connsiteY3" fmla="*/ 4378621 h 4378621"/>
              <a:gd name="connsiteX4" fmla="*/ 0 w 7181291"/>
              <a:gd name="connsiteY4" fmla="*/ 9819 h 4378621"/>
              <a:gd name="connsiteX0" fmla="*/ 0 w 7181291"/>
              <a:gd name="connsiteY0" fmla="*/ 9819 h 4372271"/>
              <a:gd name="connsiteX1" fmla="*/ 7173618 w 7181291"/>
              <a:gd name="connsiteY1" fmla="*/ 0 h 4372271"/>
              <a:gd name="connsiteX2" fmla="*/ 7181291 w 7181291"/>
              <a:gd name="connsiteY2" fmla="*/ 2354741 h 4372271"/>
              <a:gd name="connsiteX3" fmla="*/ 1949561 w 7181291"/>
              <a:gd name="connsiteY3" fmla="*/ 4372271 h 4372271"/>
              <a:gd name="connsiteX4" fmla="*/ 0 w 7181291"/>
              <a:gd name="connsiteY4" fmla="*/ 9819 h 4372271"/>
              <a:gd name="connsiteX0" fmla="*/ 0 w 7181291"/>
              <a:gd name="connsiteY0" fmla="*/ 9819 h 4372271"/>
              <a:gd name="connsiteX1" fmla="*/ 7173618 w 7181291"/>
              <a:gd name="connsiteY1" fmla="*/ 0 h 4372271"/>
              <a:gd name="connsiteX2" fmla="*/ 7181291 w 7181291"/>
              <a:gd name="connsiteY2" fmla="*/ 2354741 h 4372271"/>
              <a:gd name="connsiteX3" fmla="*/ 1949561 w 7181291"/>
              <a:gd name="connsiteY3" fmla="*/ 4372271 h 4372271"/>
              <a:gd name="connsiteX4" fmla="*/ 0 w 7181291"/>
              <a:gd name="connsiteY4" fmla="*/ 9819 h 4372271"/>
              <a:gd name="connsiteX0" fmla="*/ 0 w 7181291"/>
              <a:gd name="connsiteY0" fmla="*/ 9819 h 4372271"/>
              <a:gd name="connsiteX1" fmla="*/ 7173618 w 7181291"/>
              <a:gd name="connsiteY1" fmla="*/ 0 h 4372271"/>
              <a:gd name="connsiteX2" fmla="*/ 7181291 w 7181291"/>
              <a:gd name="connsiteY2" fmla="*/ 2354741 h 4372271"/>
              <a:gd name="connsiteX3" fmla="*/ 1949561 w 7181291"/>
              <a:gd name="connsiteY3" fmla="*/ 4372271 h 4372271"/>
              <a:gd name="connsiteX4" fmla="*/ 0 w 7181291"/>
              <a:gd name="connsiteY4" fmla="*/ 9819 h 4372271"/>
              <a:gd name="connsiteX0" fmla="*/ 0 w 7181291"/>
              <a:gd name="connsiteY0" fmla="*/ 9819 h 4372271"/>
              <a:gd name="connsiteX1" fmla="*/ 7173618 w 7181291"/>
              <a:gd name="connsiteY1" fmla="*/ 0 h 4372271"/>
              <a:gd name="connsiteX2" fmla="*/ 7181291 w 7181291"/>
              <a:gd name="connsiteY2" fmla="*/ 2354741 h 4372271"/>
              <a:gd name="connsiteX3" fmla="*/ 1949561 w 7181291"/>
              <a:gd name="connsiteY3" fmla="*/ 4372271 h 4372271"/>
              <a:gd name="connsiteX4" fmla="*/ 0 w 7181291"/>
              <a:gd name="connsiteY4" fmla="*/ 9819 h 4372271"/>
              <a:gd name="connsiteX0" fmla="*/ 0 w 7181291"/>
              <a:gd name="connsiteY0" fmla="*/ 9819 h 4388146"/>
              <a:gd name="connsiteX1" fmla="*/ 7173618 w 7181291"/>
              <a:gd name="connsiteY1" fmla="*/ 0 h 4388146"/>
              <a:gd name="connsiteX2" fmla="*/ 7181291 w 7181291"/>
              <a:gd name="connsiteY2" fmla="*/ 2354741 h 4388146"/>
              <a:gd name="connsiteX3" fmla="*/ 1936861 w 7181291"/>
              <a:gd name="connsiteY3" fmla="*/ 4388146 h 4388146"/>
              <a:gd name="connsiteX4" fmla="*/ 0 w 7181291"/>
              <a:gd name="connsiteY4" fmla="*/ 9819 h 4388146"/>
              <a:gd name="connsiteX0" fmla="*/ 0 w 7181291"/>
              <a:gd name="connsiteY0" fmla="*/ 9819 h 4388146"/>
              <a:gd name="connsiteX1" fmla="*/ 7173618 w 7181291"/>
              <a:gd name="connsiteY1" fmla="*/ 0 h 4388146"/>
              <a:gd name="connsiteX2" fmla="*/ 7181291 w 7181291"/>
              <a:gd name="connsiteY2" fmla="*/ 2354741 h 4388146"/>
              <a:gd name="connsiteX3" fmla="*/ 1936861 w 7181291"/>
              <a:gd name="connsiteY3" fmla="*/ 4388146 h 4388146"/>
              <a:gd name="connsiteX4" fmla="*/ 0 w 7181291"/>
              <a:gd name="connsiteY4" fmla="*/ 9819 h 4388146"/>
              <a:gd name="connsiteX0" fmla="*/ 0 w 7190816"/>
              <a:gd name="connsiteY0" fmla="*/ 3469 h 4388146"/>
              <a:gd name="connsiteX1" fmla="*/ 7183143 w 7190816"/>
              <a:gd name="connsiteY1" fmla="*/ 0 h 4388146"/>
              <a:gd name="connsiteX2" fmla="*/ 7190816 w 7190816"/>
              <a:gd name="connsiteY2" fmla="*/ 2354741 h 4388146"/>
              <a:gd name="connsiteX3" fmla="*/ 1946386 w 7190816"/>
              <a:gd name="connsiteY3" fmla="*/ 4388146 h 4388146"/>
              <a:gd name="connsiteX4" fmla="*/ 0 w 7190816"/>
              <a:gd name="connsiteY4" fmla="*/ 3469 h 4388146"/>
              <a:gd name="connsiteX0" fmla="*/ 0 w 7190816"/>
              <a:gd name="connsiteY0" fmla="*/ 3469 h 4388146"/>
              <a:gd name="connsiteX1" fmla="*/ 7183143 w 7190816"/>
              <a:gd name="connsiteY1" fmla="*/ 0 h 4388146"/>
              <a:gd name="connsiteX2" fmla="*/ 7190816 w 7190816"/>
              <a:gd name="connsiteY2" fmla="*/ 2354741 h 4388146"/>
              <a:gd name="connsiteX3" fmla="*/ 1946386 w 7190816"/>
              <a:gd name="connsiteY3" fmla="*/ 4388146 h 4388146"/>
              <a:gd name="connsiteX4" fmla="*/ 0 w 7190816"/>
              <a:gd name="connsiteY4" fmla="*/ 3469 h 438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0816" h="4388146">
                <a:moveTo>
                  <a:pt x="0" y="3469"/>
                </a:moveTo>
                <a:lnTo>
                  <a:pt x="7183143" y="0"/>
                </a:lnTo>
                <a:cubicBezTo>
                  <a:pt x="7184965" y="227899"/>
                  <a:pt x="7188994" y="2126842"/>
                  <a:pt x="7190816" y="2354741"/>
                </a:cubicBezTo>
                <a:lnTo>
                  <a:pt x="1946386" y="4388146"/>
                </a:lnTo>
                <a:lnTo>
                  <a:pt x="0" y="3469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082224A2-3E59-AADE-758C-0D00B82BCF5A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185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4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E966A-BF08-EF49-AAD0-8930A7529E65}"/>
              </a:ext>
            </a:extLst>
          </p:cNvPr>
          <p:cNvSpPr/>
          <p:nvPr userDrawn="1"/>
        </p:nvSpPr>
        <p:spPr>
          <a:xfrm>
            <a:off x="-2916" y="-4306"/>
            <a:ext cx="12204999" cy="6861882"/>
          </a:xfrm>
          <a:prstGeom prst="rect">
            <a:avLst/>
          </a:prstGeom>
          <a:solidFill>
            <a:srgbClr val="2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7" name="Shape 141">
            <a:extLst>
              <a:ext uri="{FF2B5EF4-FFF2-40B4-BE49-F238E27FC236}">
                <a16:creationId xmlns:a16="http://schemas.microsoft.com/office/drawing/2014/main" id="{489BB43E-4606-E640-B74F-7C6877101FE9}"/>
              </a:ext>
            </a:extLst>
          </p:cNvPr>
          <p:cNvSpPr/>
          <p:nvPr userDrawn="1"/>
        </p:nvSpPr>
        <p:spPr>
          <a:xfrm rot="10800000">
            <a:off x="-16449" y="329612"/>
            <a:ext cx="12220323" cy="6539040"/>
          </a:xfrm>
          <a:custGeom>
            <a:avLst/>
            <a:gdLst>
              <a:gd name="connsiteX0" fmla="*/ 0 w 46816961"/>
              <a:gd name="connsiteY0" fmla="*/ 0 h 26334541"/>
              <a:gd name="connsiteX1" fmla="*/ 46816961 w 46816961"/>
              <a:gd name="connsiteY1" fmla="*/ 0 h 26334541"/>
              <a:gd name="connsiteX2" fmla="*/ 46816961 w 46816961"/>
              <a:gd name="connsiteY2" fmla="*/ 26334541 h 26334541"/>
              <a:gd name="connsiteX3" fmla="*/ 0 w 46816961"/>
              <a:gd name="connsiteY3" fmla="*/ 26334541 h 26334541"/>
              <a:gd name="connsiteX4" fmla="*/ 0 w 46816961"/>
              <a:gd name="connsiteY4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67762 w 46867762"/>
              <a:gd name="connsiteY2" fmla="*/ 26334541 h 26334541"/>
              <a:gd name="connsiteX3" fmla="*/ 50801 w 46867762"/>
              <a:gd name="connsiteY3" fmla="*/ 26334541 h 26334541"/>
              <a:gd name="connsiteX4" fmla="*/ 0 w 46867762"/>
              <a:gd name="connsiteY4" fmla="*/ 21538951 h 26334541"/>
              <a:gd name="connsiteX5" fmla="*/ 50801 w 46867762"/>
              <a:gd name="connsiteY5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67762 w 46867762"/>
              <a:gd name="connsiteY2" fmla="*/ 26334541 h 26334541"/>
              <a:gd name="connsiteX3" fmla="*/ 0 w 46867762"/>
              <a:gd name="connsiteY3" fmla="*/ 21538951 h 26334541"/>
              <a:gd name="connsiteX4" fmla="*/ 50801 w 46867762"/>
              <a:gd name="connsiteY4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37600 w 46867762"/>
              <a:gd name="connsiteY2" fmla="*/ 4673351 h 26334541"/>
              <a:gd name="connsiteX3" fmla="*/ 46867762 w 46867762"/>
              <a:gd name="connsiteY3" fmla="*/ 26334541 h 26334541"/>
              <a:gd name="connsiteX4" fmla="*/ 0 w 46867762"/>
              <a:gd name="connsiteY4" fmla="*/ 21538951 h 26334541"/>
              <a:gd name="connsiteX5" fmla="*/ 50801 w 46867762"/>
              <a:gd name="connsiteY5" fmla="*/ 0 h 26334541"/>
              <a:gd name="connsiteX0" fmla="*/ 50801 w 46867762"/>
              <a:gd name="connsiteY0" fmla="*/ 0 h 21538951"/>
              <a:gd name="connsiteX1" fmla="*/ 46867762 w 46867762"/>
              <a:gd name="connsiteY1" fmla="*/ 0 h 21538951"/>
              <a:gd name="connsiteX2" fmla="*/ 46837600 w 46867762"/>
              <a:gd name="connsiteY2" fmla="*/ 4673351 h 21538951"/>
              <a:gd name="connsiteX3" fmla="*/ 0 w 46867762"/>
              <a:gd name="connsiteY3" fmla="*/ 21538951 h 21538951"/>
              <a:gd name="connsiteX4" fmla="*/ 50801 w 46867762"/>
              <a:gd name="connsiteY4" fmla="*/ 0 h 2153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67762" h="21538951">
                <a:moveTo>
                  <a:pt x="50801" y="0"/>
                </a:moveTo>
                <a:lnTo>
                  <a:pt x="46867762" y="0"/>
                </a:lnTo>
                <a:lnTo>
                  <a:pt x="46837600" y="4673351"/>
                </a:lnTo>
                <a:lnTo>
                  <a:pt x="0" y="21538951"/>
                </a:lnTo>
                <a:lnTo>
                  <a:pt x="50801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635000" dist="520700" dir="13500000" algn="br" rotWithShape="0">
              <a:prstClr val="black">
                <a:alpha val="40000"/>
              </a:prstClr>
            </a:outerShdw>
          </a:effectLst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EFDFF">
                    <a:alpha val="12190"/>
                  </a:srgbClr>
                </a:solidFill>
              </a:defRPr>
            </a:pPr>
            <a:endParaRPr sz="1600" b="0" i="0" kern="0" dirty="0">
              <a:solidFill>
                <a:srgbClr val="FEFDFF">
                  <a:alpha val="12190"/>
                </a:srgbClr>
              </a:solidFill>
              <a:latin typeface="Roboto" panose="02000000000000000000" pitchFamily="2" charset="0"/>
              <a:sym typeface="Helvetica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86AC36-5F65-114B-A29B-EBBC67DE3FAA}"/>
              </a:ext>
            </a:extLst>
          </p:cNvPr>
          <p:cNvCxnSpPr>
            <a:cxnSpLocks/>
          </p:cNvCxnSpPr>
          <p:nvPr userDrawn="1"/>
        </p:nvCxnSpPr>
        <p:spPr>
          <a:xfrm>
            <a:off x="362437" y="405811"/>
            <a:ext cx="0" cy="671697"/>
          </a:xfrm>
          <a:prstGeom prst="line">
            <a:avLst/>
          </a:prstGeom>
          <a:noFill/>
          <a:ln w="38100" cap="flat" cmpd="sng" algn="ctr">
            <a:solidFill>
              <a:srgbClr val="DD1F13"/>
            </a:solidFill>
            <a:prstDash val="solid"/>
            <a:miter lim="800000"/>
          </a:ln>
          <a:effectLst/>
        </p:spPr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32796F-2C4F-4B48-A3F2-3A4AB27825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2487" y="329611"/>
            <a:ext cx="7012713" cy="84824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19CABB-383D-A446-82D8-6E523BEA42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876800" y="3427058"/>
            <a:ext cx="2265359" cy="848247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Insert content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5DD14E-2DC7-1445-B26E-F0FC586C69C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95664" y="3427057"/>
            <a:ext cx="4622015" cy="251791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B775396E-6932-D66D-B9C1-C61FABE9B305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12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4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E966A-BF08-EF49-AAD0-8930A7529E65}"/>
              </a:ext>
            </a:extLst>
          </p:cNvPr>
          <p:cNvSpPr/>
          <p:nvPr userDrawn="1"/>
        </p:nvSpPr>
        <p:spPr>
          <a:xfrm>
            <a:off x="-6500" y="0"/>
            <a:ext cx="12204999" cy="6861882"/>
          </a:xfrm>
          <a:prstGeom prst="rect">
            <a:avLst/>
          </a:prstGeom>
          <a:solidFill>
            <a:srgbClr val="2835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7" name="Shape 141">
            <a:extLst>
              <a:ext uri="{FF2B5EF4-FFF2-40B4-BE49-F238E27FC236}">
                <a16:creationId xmlns:a16="http://schemas.microsoft.com/office/drawing/2014/main" id="{489BB43E-4606-E640-B74F-7C6877101FE9}"/>
              </a:ext>
            </a:extLst>
          </p:cNvPr>
          <p:cNvSpPr/>
          <p:nvPr userDrawn="1"/>
        </p:nvSpPr>
        <p:spPr>
          <a:xfrm>
            <a:off x="-28323" y="-44190"/>
            <a:ext cx="12252049" cy="6564109"/>
          </a:xfrm>
          <a:custGeom>
            <a:avLst/>
            <a:gdLst>
              <a:gd name="connsiteX0" fmla="*/ 0 w 46816961"/>
              <a:gd name="connsiteY0" fmla="*/ 0 h 26334541"/>
              <a:gd name="connsiteX1" fmla="*/ 46816961 w 46816961"/>
              <a:gd name="connsiteY1" fmla="*/ 0 h 26334541"/>
              <a:gd name="connsiteX2" fmla="*/ 46816961 w 46816961"/>
              <a:gd name="connsiteY2" fmla="*/ 26334541 h 26334541"/>
              <a:gd name="connsiteX3" fmla="*/ 0 w 46816961"/>
              <a:gd name="connsiteY3" fmla="*/ 26334541 h 26334541"/>
              <a:gd name="connsiteX4" fmla="*/ 0 w 46816961"/>
              <a:gd name="connsiteY4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67762 w 46867762"/>
              <a:gd name="connsiteY2" fmla="*/ 26334541 h 26334541"/>
              <a:gd name="connsiteX3" fmla="*/ 50801 w 46867762"/>
              <a:gd name="connsiteY3" fmla="*/ 26334541 h 26334541"/>
              <a:gd name="connsiteX4" fmla="*/ 0 w 46867762"/>
              <a:gd name="connsiteY4" fmla="*/ 21538951 h 26334541"/>
              <a:gd name="connsiteX5" fmla="*/ 50801 w 46867762"/>
              <a:gd name="connsiteY5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67762 w 46867762"/>
              <a:gd name="connsiteY2" fmla="*/ 26334541 h 26334541"/>
              <a:gd name="connsiteX3" fmla="*/ 0 w 46867762"/>
              <a:gd name="connsiteY3" fmla="*/ 21538951 h 26334541"/>
              <a:gd name="connsiteX4" fmla="*/ 50801 w 46867762"/>
              <a:gd name="connsiteY4" fmla="*/ 0 h 26334541"/>
              <a:gd name="connsiteX0" fmla="*/ 50801 w 46867762"/>
              <a:gd name="connsiteY0" fmla="*/ 0 h 26334541"/>
              <a:gd name="connsiteX1" fmla="*/ 46867762 w 46867762"/>
              <a:gd name="connsiteY1" fmla="*/ 0 h 26334541"/>
              <a:gd name="connsiteX2" fmla="*/ 46837600 w 46867762"/>
              <a:gd name="connsiteY2" fmla="*/ 4673351 h 26334541"/>
              <a:gd name="connsiteX3" fmla="*/ 46867762 w 46867762"/>
              <a:gd name="connsiteY3" fmla="*/ 26334541 h 26334541"/>
              <a:gd name="connsiteX4" fmla="*/ 0 w 46867762"/>
              <a:gd name="connsiteY4" fmla="*/ 21538951 h 26334541"/>
              <a:gd name="connsiteX5" fmla="*/ 50801 w 46867762"/>
              <a:gd name="connsiteY5" fmla="*/ 0 h 26334541"/>
              <a:gd name="connsiteX0" fmla="*/ 50801 w 46867762"/>
              <a:gd name="connsiteY0" fmla="*/ 0 h 21538951"/>
              <a:gd name="connsiteX1" fmla="*/ 46867762 w 46867762"/>
              <a:gd name="connsiteY1" fmla="*/ 0 h 21538951"/>
              <a:gd name="connsiteX2" fmla="*/ 46837600 w 46867762"/>
              <a:gd name="connsiteY2" fmla="*/ 4673351 h 21538951"/>
              <a:gd name="connsiteX3" fmla="*/ 0 w 46867762"/>
              <a:gd name="connsiteY3" fmla="*/ 21538951 h 21538951"/>
              <a:gd name="connsiteX4" fmla="*/ 50801 w 46867762"/>
              <a:gd name="connsiteY4" fmla="*/ 0 h 2153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67762" h="21538951">
                <a:moveTo>
                  <a:pt x="50801" y="0"/>
                </a:moveTo>
                <a:lnTo>
                  <a:pt x="46867762" y="0"/>
                </a:lnTo>
                <a:lnTo>
                  <a:pt x="46837600" y="4673351"/>
                </a:lnTo>
                <a:lnTo>
                  <a:pt x="0" y="21538951"/>
                </a:lnTo>
                <a:lnTo>
                  <a:pt x="50801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ffectLst>
            <a:outerShdw blurRad="635000" dist="520700" dir="13500000" algn="br" rotWithShape="0">
              <a:prstClr val="black">
                <a:alpha val="40000"/>
              </a:prstClr>
            </a:outerShdw>
          </a:effectLst>
        </p:spPr>
        <p:txBody>
          <a:bodyPr lIns="25399" tIns="25399" rIns="25399" bIns="25399" anchor="ctr"/>
          <a:lstStyle/>
          <a:p>
            <a:pPr algn="ctr" defTabSz="412724" hangingPunct="0">
              <a:defRPr sz="3200">
                <a:solidFill>
                  <a:srgbClr val="FEFDFF">
                    <a:alpha val="12190"/>
                  </a:srgbClr>
                </a:solidFill>
              </a:defRPr>
            </a:pPr>
            <a:endParaRPr sz="1600" b="0" i="0" kern="0" dirty="0">
              <a:solidFill>
                <a:srgbClr val="FEFDFF">
                  <a:alpha val="12190"/>
                </a:srgbClr>
              </a:solidFill>
              <a:latin typeface="Roboto" panose="02000000000000000000" pitchFamily="2" charset="0"/>
              <a:sym typeface="Helvetica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86AC36-5F65-114B-A29B-EBBC67DE3FAA}"/>
              </a:ext>
            </a:extLst>
          </p:cNvPr>
          <p:cNvCxnSpPr>
            <a:cxnSpLocks/>
          </p:cNvCxnSpPr>
          <p:nvPr userDrawn="1"/>
        </p:nvCxnSpPr>
        <p:spPr>
          <a:xfrm>
            <a:off x="11913809" y="5715496"/>
            <a:ext cx="0" cy="671697"/>
          </a:xfrm>
          <a:prstGeom prst="line">
            <a:avLst/>
          </a:prstGeom>
          <a:noFill/>
          <a:ln w="38100" cap="flat" cmpd="sng" algn="ctr">
            <a:solidFill>
              <a:srgbClr val="DD1F13"/>
            </a:solidFill>
            <a:prstDash val="solid"/>
            <a:miter lim="800000"/>
          </a:ln>
          <a:effectLst/>
        </p:spPr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32796F-2C4F-4B48-A3F2-3A4AB27825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51400" y="5639296"/>
            <a:ext cx="7012713" cy="848248"/>
          </a:xfrm>
        </p:spPr>
        <p:txBody>
          <a:bodyPr anchor="ctr"/>
          <a:lstStyle>
            <a:lvl1pPr marL="91440" indent="-91440" algn="r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 algn="r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B19CABB-383D-A446-82D8-6E523BEA42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30200" y="381215"/>
            <a:ext cx="2265359" cy="848247"/>
          </a:xfrm>
        </p:spPr>
        <p:txBody>
          <a:bodyPr>
            <a:noAutofit/>
          </a:bodyPr>
          <a:lstStyle>
            <a:lvl1pPr marL="0" indent="0" algn="r">
              <a:buNone/>
              <a:defRPr sz="20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 dirty="0"/>
              <a:t>Insert content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BDCC5F9-4C2F-3F40-82F6-FD0EA3C82CE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2760939" y="406615"/>
            <a:ext cx="4749800" cy="279378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EDB2F81B-E752-AF19-38B3-EC95AE23C0D2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2025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18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853C74-C4C4-B8D3-F015-ADC296654609}"/>
              </a:ext>
            </a:extLst>
          </p:cNvPr>
          <p:cNvSpPr/>
          <p:nvPr userDrawn="1"/>
        </p:nvSpPr>
        <p:spPr>
          <a:xfrm>
            <a:off x="0" y="1536701"/>
            <a:ext cx="3226526" cy="5321300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3226526"/>
              <a:gd name="connsiteY0" fmla="*/ 0 h 4833257"/>
              <a:gd name="connsiteX1" fmla="*/ 1928586 w 3226526"/>
              <a:gd name="connsiteY1" fmla="*/ 1062301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6526" h="4833257">
                <a:moveTo>
                  <a:pt x="0" y="0"/>
                </a:moveTo>
                <a:lnTo>
                  <a:pt x="1928586" y="1062301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1DB56B-6F9B-D28F-8B36-A25BECEB54FD}"/>
              </a:ext>
            </a:extLst>
          </p:cNvPr>
          <p:cNvSpPr/>
          <p:nvPr userDrawn="1"/>
        </p:nvSpPr>
        <p:spPr>
          <a:xfrm flipH="1">
            <a:off x="6502400" y="1828800"/>
            <a:ext cx="5689600" cy="5029200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3618411"/>
              <a:gd name="connsiteY0" fmla="*/ 0 h 4833257"/>
              <a:gd name="connsiteX1" fmla="*/ 3618411 w 3618411"/>
              <a:gd name="connsiteY1" fmla="*/ 2967912 h 4833257"/>
              <a:gd name="connsiteX2" fmla="*/ 3226526 w 3618411"/>
              <a:gd name="connsiteY2" fmla="*/ 4833257 h 4833257"/>
              <a:gd name="connsiteX3" fmla="*/ 0 w 3618411"/>
              <a:gd name="connsiteY3" fmla="*/ 4833257 h 4833257"/>
              <a:gd name="connsiteX4" fmla="*/ 0 w 3618411"/>
              <a:gd name="connsiteY4" fmla="*/ 0 h 4833257"/>
              <a:gd name="connsiteX0" fmla="*/ 0 w 3718000"/>
              <a:gd name="connsiteY0" fmla="*/ 0 h 4833257"/>
              <a:gd name="connsiteX1" fmla="*/ 3718000 w 3718000"/>
              <a:gd name="connsiteY1" fmla="*/ 1588725 h 4833257"/>
              <a:gd name="connsiteX2" fmla="*/ 3226526 w 3718000"/>
              <a:gd name="connsiteY2" fmla="*/ 4833257 h 4833257"/>
              <a:gd name="connsiteX3" fmla="*/ 0 w 3718000"/>
              <a:gd name="connsiteY3" fmla="*/ 4833257 h 4833257"/>
              <a:gd name="connsiteX4" fmla="*/ 0 w 3718000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8000" h="4833257">
                <a:moveTo>
                  <a:pt x="0" y="0"/>
                </a:moveTo>
                <a:lnTo>
                  <a:pt x="3718000" y="1588725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662022-C6BE-4668-E834-4ACC63242E05}"/>
              </a:ext>
            </a:extLst>
          </p:cNvPr>
          <p:cNvSpPr/>
          <p:nvPr userDrawn="1"/>
        </p:nvSpPr>
        <p:spPr>
          <a:xfrm>
            <a:off x="1" y="622301"/>
            <a:ext cx="10934700" cy="6261094"/>
          </a:xfrm>
          <a:custGeom>
            <a:avLst/>
            <a:gdLst>
              <a:gd name="connsiteX0" fmla="*/ 0 w 10934700"/>
              <a:gd name="connsiteY0" fmla="*/ 0 h 3898894"/>
              <a:gd name="connsiteX1" fmla="*/ 10934700 w 10934700"/>
              <a:gd name="connsiteY1" fmla="*/ 0 h 3898894"/>
              <a:gd name="connsiteX2" fmla="*/ 10934700 w 10934700"/>
              <a:gd name="connsiteY2" fmla="*/ 3898894 h 3898894"/>
              <a:gd name="connsiteX3" fmla="*/ 0 w 10934700"/>
              <a:gd name="connsiteY3" fmla="*/ 3898894 h 3898894"/>
              <a:gd name="connsiteX4" fmla="*/ 0 w 10934700"/>
              <a:gd name="connsiteY4" fmla="*/ 0 h 3898894"/>
              <a:gd name="connsiteX0" fmla="*/ 0 w 10934700"/>
              <a:gd name="connsiteY0" fmla="*/ 2362200 h 6261094"/>
              <a:gd name="connsiteX1" fmla="*/ 8166100 w 10934700"/>
              <a:gd name="connsiteY1" fmla="*/ 0 h 6261094"/>
              <a:gd name="connsiteX2" fmla="*/ 10934700 w 10934700"/>
              <a:gd name="connsiteY2" fmla="*/ 6261094 h 6261094"/>
              <a:gd name="connsiteX3" fmla="*/ 0 w 10934700"/>
              <a:gd name="connsiteY3" fmla="*/ 6261094 h 6261094"/>
              <a:gd name="connsiteX4" fmla="*/ 0 w 10934700"/>
              <a:gd name="connsiteY4" fmla="*/ 2362200 h 626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4700" h="6261094">
                <a:moveTo>
                  <a:pt x="0" y="2362200"/>
                </a:moveTo>
                <a:lnTo>
                  <a:pt x="8166100" y="0"/>
                </a:lnTo>
                <a:lnTo>
                  <a:pt x="10934700" y="6261094"/>
                </a:lnTo>
                <a:lnTo>
                  <a:pt x="0" y="6261094"/>
                </a:lnTo>
                <a:lnTo>
                  <a:pt x="0" y="2362200"/>
                </a:ln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50000"/>
                </a:schemeClr>
              </a:gs>
              <a:gs pos="2800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632796F-2C4F-4B48-A3F2-3A4AB27825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3267" y="231253"/>
            <a:ext cx="7012713" cy="848248"/>
          </a:xfrm>
        </p:spPr>
        <p:txBody>
          <a:bodyPr anchor="ctr"/>
          <a:lstStyle>
            <a:lvl1pPr marL="91440" indent="-91440" algn="l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bg2">
                    <a:lumMod val="10000"/>
                  </a:schemeClr>
                </a:solidFill>
                <a:latin typeface="Noticia Text" panose="02000503060000020004" pitchFamily="2" charset="77"/>
              </a:defRPr>
            </a:lvl1pPr>
            <a:lvl2pPr marL="91440" indent="-91440" algn="l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BDCC5F9-4C2F-3F40-82F6-FD0EA3C82CE6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61285" y="3450381"/>
            <a:ext cx="8011386" cy="2793785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B7952-78F6-93CC-B85B-865C08DE20ED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2025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7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1BA0FE-9EAA-D137-4FDC-9CACFBEBEB1F}"/>
              </a:ext>
            </a:extLst>
          </p:cNvPr>
          <p:cNvGrpSpPr/>
          <p:nvPr userDrawn="1"/>
        </p:nvGrpSpPr>
        <p:grpSpPr>
          <a:xfrm>
            <a:off x="0" y="0"/>
            <a:ext cx="12192000" cy="6862841"/>
            <a:chOff x="0" y="0"/>
            <a:chExt cx="12192000" cy="6862841"/>
          </a:xfrm>
          <a:solidFill>
            <a:schemeClr val="bg1"/>
          </a:solidFill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3CC55F2-A7F1-FBBE-6F3B-880D752FB049}"/>
                </a:ext>
              </a:extLst>
            </p:cNvPr>
            <p:cNvSpPr/>
            <p:nvPr userDrawn="1"/>
          </p:nvSpPr>
          <p:spPr>
            <a:xfrm>
              <a:off x="0" y="0"/>
              <a:ext cx="27432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Roboto" panose="02000000000000000000" pitchFamily="2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BBF2F82-75B4-29BD-A0C4-4A0CFDE1660B}"/>
                </a:ext>
              </a:extLst>
            </p:cNvPr>
            <p:cNvSpPr/>
            <p:nvPr userDrawn="1"/>
          </p:nvSpPr>
          <p:spPr>
            <a:xfrm>
              <a:off x="11917680" y="0"/>
              <a:ext cx="27432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Roboto" panose="02000000000000000000" pitchFamily="2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098A0C-B8FE-5C9D-8B90-D72D277A1D52}"/>
                </a:ext>
              </a:extLst>
            </p:cNvPr>
            <p:cNvSpPr/>
            <p:nvPr userDrawn="1"/>
          </p:nvSpPr>
          <p:spPr>
            <a:xfrm rot="5400000">
              <a:off x="5958840" y="-5958840"/>
              <a:ext cx="27432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Roboto" panose="02000000000000000000" pitchFamily="2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DD78B2-0B78-88DE-78B3-89FCD5613438}"/>
                </a:ext>
              </a:extLst>
            </p:cNvPr>
            <p:cNvSpPr/>
            <p:nvPr userDrawn="1"/>
          </p:nvSpPr>
          <p:spPr>
            <a:xfrm rot="5400000">
              <a:off x="5958840" y="629681"/>
              <a:ext cx="27432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3642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FCF6860C-AD39-8B41-B47B-EBA7331CE0A7}"/>
              </a:ext>
            </a:extLst>
          </p:cNvPr>
          <p:cNvSpPr/>
          <p:nvPr userDrawn="1"/>
        </p:nvSpPr>
        <p:spPr>
          <a:xfrm>
            <a:off x="0" y="2024743"/>
            <a:ext cx="3226526" cy="4833257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6526" h="4833257">
                <a:moveTo>
                  <a:pt x="0" y="0"/>
                </a:moveTo>
                <a:lnTo>
                  <a:pt x="1306286" y="600892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rgbClr val="19457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344E9F0-811E-4E42-88F5-B1E3DAF0191C}"/>
              </a:ext>
            </a:extLst>
          </p:cNvPr>
          <p:cNvSpPr/>
          <p:nvPr userDrawn="1"/>
        </p:nvSpPr>
        <p:spPr>
          <a:xfrm flipH="1">
            <a:off x="8573589" y="2403566"/>
            <a:ext cx="3618411" cy="4454434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3618411"/>
              <a:gd name="connsiteY0" fmla="*/ 0 h 4833257"/>
              <a:gd name="connsiteX1" fmla="*/ 3618411 w 3618411"/>
              <a:gd name="connsiteY1" fmla="*/ 2967912 h 4833257"/>
              <a:gd name="connsiteX2" fmla="*/ 3226526 w 3618411"/>
              <a:gd name="connsiteY2" fmla="*/ 4833257 h 4833257"/>
              <a:gd name="connsiteX3" fmla="*/ 0 w 3618411"/>
              <a:gd name="connsiteY3" fmla="*/ 4833257 h 4833257"/>
              <a:gd name="connsiteX4" fmla="*/ 0 w 3618411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8411" h="4833257">
                <a:moveTo>
                  <a:pt x="0" y="0"/>
                </a:moveTo>
                <a:lnTo>
                  <a:pt x="3618411" y="2967912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rgbClr val="19457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9ED0EAA4-E174-C44E-99FD-AFF42DDD14DF}"/>
              </a:ext>
            </a:extLst>
          </p:cNvPr>
          <p:cNvSpPr/>
          <p:nvPr userDrawn="1"/>
        </p:nvSpPr>
        <p:spPr>
          <a:xfrm>
            <a:off x="-25387" y="1882502"/>
            <a:ext cx="12225714" cy="5000892"/>
          </a:xfrm>
          <a:custGeom>
            <a:avLst/>
            <a:gdLst>
              <a:gd name="connsiteX0" fmla="*/ 13 w 12192000"/>
              <a:gd name="connsiteY0" fmla="*/ 833256 h 2181498"/>
              <a:gd name="connsiteX1" fmla="*/ 6096000 w 12192000"/>
              <a:gd name="connsiteY1" fmla="*/ 0 h 2181498"/>
              <a:gd name="connsiteX2" fmla="*/ 12191987 w 12192000"/>
              <a:gd name="connsiteY2" fmla="*/ 833256 h 2181498"/>
              <a:gd name="connsiteX3" fmla="*/ 9863527 w 12192000"/>
              <a:gd name="connsiteY3" fmla="*/ 2181492 h 2181498"/>
              <a:gd name="connsiteX4" fmla="*/ 2328473 w 12192000"/>
              <a:gd name="connsiteY4" fmla="*/ 2181492 h 2181498"/>
              <a:gd name="connsiteX5" fmla="*/ 13 w 12192000"/>
              <a:gd name="connsiteY5" fmla="*/ 833256 h 2181498"/>
              <a:gd name="connsiteX0" fmla="*/ 0 w 12191974"/>
              <a:gd name="connsiteY0" fmla="*/ 833256 h 2194192"/>
              <a:gd name="connsiteX1" fmla="*/ 6095987 w 12191974"/>
              <a:gd name="connsiteY1" fmla="*/ 0 h 2194192"/>
              <a:gd name="connsiteX2" fmla="*/ 12191974 w 12191974"/>
              <a:gd name="connsiteY2" fmla="*/ 833256 h 2194192"/>
              <a:gd name="connsiteX3" fmla="*/ 9863514 w 12191974"/>
              <a:gd name="connsiteY3" fmla="*/ 2181492 h 2194192"/>
              <a:gd name="connsiteX4" fmla="*/ 4360 w 12191974"/>
              <a:gd name="connsiteY4" fmla="*/ 2194192 h 2194192"/>
              <a:gd name="connsiteX5" fmla="*/ 0 w 12191974"/>
              <a:gd name="connsiteY5" fmla="*/ 833256 h 2194192"/>
              <a:gd name="connsiteX0" fmla="*/ 0 w 12200314"/>
              <a:gd name="connsiteY0" fmla="*/ 833256 h 2194192"/>
              <a:gd name="connsiteX1" fmla="*/ 6095987 w 12200314"/>
              <a:gd name="connsiteY1" fmla="*/ 0 h 2194192"/>
              <a:gd name="connsiteX2" fmla="*/ 12191974 w 12200314"/>
              <a:gd name="connsiteY2" fmla="*/ 833256 h 2194192"/>
              <a:gd name="connsiteX3" fmla="*/ 12200314 w 12200314"/>
              <a:gd name="connsiteY3" fmla="*/ 2194192 h 2194192"/>
              <a:gd name="connsiteX4" fmla="*/ 4360 w 12200314"/>
              <a:gd name="connsiteY4" fmla="*/ 2194192 h 2194192"/>
              <a:gd name="connsiteX5" fmla="*/ 0 w 12200314"/>
              <a:gd name="connsiteY5" fmla="*/ 833256 h 2194192"/>
              <a:gd name="connsiteX0" fmla="*/ 0 w 12200314"/>
              <a:gd name="connsiteY0" fmla="*/ 3627256 h 4988192"/>
              <a:gd name="connsiteX1" fmla="*/ 1562087 w 12200314"/>
              <a:gd name="connsiteY1" fmla="*/ 0 h 4988192"/>
              <a:gd name="connsiteX2" fmla="*/ 12191974 w 12200314"/>
              <a:gd name="connsiteY2" fmla="*/ 3627256 h 4988192"/>
              <a:gd name="connsiteX3" fmla="*/ 12200314 w 12200314"/>
              <a:gd name="connsiteY3" fmla="*/ 4988192 h 4988192"/>
              <a:gd name="connsiteX4" fmla="*/ 4360 w 12200314"/>
              <a:gd name="connsiteY4" fmla="*/ 4988192 h 4988192"/>
              <a:gd name="connsiteX5" fmla="*/ 0 w 12200314"/>
              <a:gd name="connsiteY5" fmla="*/ 3627256 h 4988192"/>
              <a:gd name="connsiteX0" fmla="*/ 0 w 12225714"/>
              <a:gd name="connsiteY0" fmla="*/ 2801756 h 4988192"/>
              <a:gd name="connsiteX1" fmla="*/ 1587487 w 12225714"/>
              <a:gd name="connsiteY1" fmla="*/ 0 h 4988192"/>
              <a:gd name="connsiteX2" fmla="*/ 12217374 w 12225714"/>
              <a:gd name="connsiteY2" fmla="*/ 3627256 h 4988192"/>
              <a:gd name="connsiteX3" fmla="*/ 12225714 w 12225714"/>
              <a:gd name="connsiteY3" fmla="*/ 4988192 h 4988192"/>
              <a:gd name="connsiteX4" fmla="*/ 29760 w 12225714"/>
              <a:gd name="connsiteY4" fmla="*/ 4988192 h 4988192"/>
              <a:gd name="connsiteX5" fmla="*/ 0 w 12225714"/>
              <a:gd name="connsiteY5" fmla="*/ 2801756 h 4988192"/>
              <a:gd name="connsiteX0" fmla="*/ 0 w 12318974"/>
              <a:gd name="connsiteY0" fmla="*/ 2801756 h 4988192"/>
              <a:gd name="connsiteX1" fmla="*/ 1587487 w 12318974"/>
              <a:gd name="connsiteY1" fmla="*/ 0 h 4988192"/>
              <a:gd name="connsiteX2" fmla="*/ 12318974 w 12318974"/>
              <a:gd name="connsiteY2" fmla="*/ 3906656 h 4988192"/>
              <a:gd name="connsiteX3" fmla="*/ 12225714 w 12318974"/>
              <a:gd name="connsiteY3" fmla="*/ 4988192 h 4988192"/>
              <a:gd name="connsiteX4" fmla="*/ 29760 w 12318974"/>
              <a:gd name="connsiteY4" fmla="*/ 4988192 h 4988192"/>
              <a:gd name="connsiteX5" fmla="*/ 0 w 12318974"/>
              <a:gd name="connsiteY5" fmla="*/ 2801756 h 4988192"/>
              <a:gd name="connsiteX0" fmla="*/ 0 w 12225714"/>
              <a:gd name="connsiteY0" fmla="*/ 2801756 h 4988192"/>
              <a:gd name="connsiteX1" fmla="*/ 1587487 w 12225714"/>
              <a:gd name="connsiteY1" fmla="*/ 0 h 4988192"/>
              <a:gd name="connsiteX2" fmla="*/ 11747474 w 12225714"/>
              <a:gd name="connsiteY2" fmla="*/ 4084456 h 4988192"/>
              <a:gd name="connsiteX3" fmla="*/ 12225714 w 12225714"/>
              <a:gd name="connsiteY3" fmla="*/ 4988192 h 4988192"/>
              <a:gd name="connsiteX4" fmla="*/ 29760 w 12225714"/>
              <a:gd name="connsiteY4" fmla="*/ 4988192 h 4988192"/>
              <a:gd name="connsiteX5" fmla="*/ 0 w 12225714"/>
              <a:gd name="connsiteY5" fmla="*/ 2801756 h 4988192"/>
              <a:gd name="connsiteX0" fmla="*/ 0 w 12225714"/>
              <a:gd name="connsiteY0" fmla="*/ 2801756 h 4988192"/>
              <a:gd name="connsiteX1" fmla="*/ 1587487 w 12225714"/>
              <a:gd name="connsiteY1" fmla="*/ 0 h 4988192"/>
              <a:gd name="connsiteX2" fmla="*/ 12217374 w 12225714"/>
              <a:gd name="connsiteY2" fmla="*/ 4198756 h 4988192"/>
              <a:gd name="connsiteX3" fmla="*/ 12225714 w 12225714"/>
              <a:gd name="connsiteY3" fmla="*/ 4988192 h 4988192"/>
              <a:gd name="connsiteX4" fmla="*/ 29760 w 12225714"/>
              <a:gd name="connsiteY4" fmla="*/ 4988192 h 4988192"/>
              <a:gd name="connsiteX5" fmla="*/ 0 w 12225714"/>
              <a:gd name="connsiteY5" fmla="*/ 2801756 h 4988192"/>
              <a:gd name="connsiteX0" fmla="*/ 0 w 12225714"/>
              <a:gd name="connsiteY0" fmla="*/ 2801756 h 5000892"/>
              <a:gd name="connsiteX1" fmla="*/ 1587487 w 12225714"/>
              <a:gd name="connsiteY1" fmla="*/ 0 h 5000892"/>
              <a:gd name="connsiteX2" fmla="*/ 12217374 w 12225714"/>
              <a:gd name="connsiteY2" fmla="*/ 4198756 h 5000892"/>
              <a:gd name="connsiteX3" fmla="*/ 12225714 w 12225714"/>
              <a:gd name="connsiteY3" fmla="*/ 4988192 h 5000892"/>
              <a:gd name="connsiteX4" fmla="*/ 4360 w 12225714"/>
              <a:gd name="connsiteY4" fmla="*/ 5000892 h 5000892"/>
              <a:gd name="connsiteX5" fmla="*/ 0 w 12225714"/>
              <a:gd name="connsiteY5" fmla="*/ 2801756 h 50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25714" h="5000892">
                <a:moveTo>
                  <a:pt x="0" y="2801756"/>
                </a:moveTo>
                <a:lnTo>
                  <a:pt x="1587487" y="0"/>
                </a:lnTo>
                <a:lnTo>
                  <a:pt x="12217374" y="4198756"/>
                </a:lnTo>
                <a:lnTo>
                  <a:pt x="12225714" y="4988192"/>
                </a:lnTo>
                <a:lnTo>
                  <a:pt x="4360" y="5000892"/>
                </a:lnTo>
                <a:cubicBezTo>
                  <a:pt x="2907" y="4547247"/>
                  <a:pt x="1453" y="3255401"/>
                  <a:pt x="0" y="2801756"/>
                </a:cubicBezTo>
                <a:close/>
              </a:path>
            </a:pathLst>
          </a:custGeom>
          <a:gradFill flip="none" rotWithShape="1">
            <a:gsLst>
              <a:gs pos="39000">
                <a:schemeClr val="accent2"/>
              </a:gs>
              <a:gs pos="10000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FE522D-CB69-AF46-9557-B07224BAFF5E}"/>
              </a:ext>
            </a:extLst>
          </p:cNvPr>
          <p:cNvCxnSpPr>
            <a:cxnSpLocks/>
          </p:cNvCxnSpPr>
          <p:nvPr userDrawn="1"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1">
            <a:extLst>
              <a:ext uri="{FF2B5EF4-FFF2-40B4-BE49-F238E27FC236}">
                <a16:creationId xmlns:a16="http://schemas.microsoft.com/office/drawing/2014/main" id="{E41BBBDE-8061-054D-A87C-14BC649B6C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9300" y="4309615"/>
            <a:ext cx="5943600" cy="858838"/>
          </a:xfrm>
        </p:spPr>
        <p:txBody>
          <a:bodyPr lIns="182880"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More Information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016CE92-FD14-064F-A199-639B47D224C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301" y="3090413"/>
            <a:ext cx="5943600" cy="858839"/>
          </a:xfrm>
        </p:spPr>
        <p:txBody>
          <a:bodyPr anchor="b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28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  <a:p>
            <a:pPr lvl="1"/>
            <a:r>
              <a:rPr lang="en-US" dirty="0"/>
              <a:t>Subtitle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F207A05-0E0F-FB1A-A0B2-CE9CF188B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0261" y="724932"/>
            <a:ext cx="1579739" cy="422606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CA9D388E-485C-F991-B2C6-83EBD9F7E2E8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2025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23449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4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*-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840BD8-2A95-C15D-8478-C28F72E5715E}"/>
              </a:ext>
            </a:extLst>
          </p:cNvPr>
          <p:cNvSpPr/>
          <p:nvPr userDrawn="1"/>
        </p:nvSpPr>
        <p:spPr>
          <a:xfrm>
            <a:off x="0" y="-24586"/>
            <a:ext cx="12192000" cy="6882586"/>
          </a:xfrm>
          <a:prstGeom prst="rect">
            <a:avLst/>
          </a:prstGeom>
          <a:solidFill>
            <a:srgbClr val="E1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30DA06-5787-F331-0D62-1F2964747AA4}"/>
              </a:ext>
            </a:extLst>
          </p:cNvPr>
          <p:cNvSpPr/>
          <p:nvPr userDrawn="1"/>
        </p:nvSpPr>
        <p:spPr>
          <a:xfrm flipH="1">
            <a:off x="6133782" y="-24586"/>
            <a:ext cx="6058218" cy="6882586"/>
          </a:xfrm>
          <a:custGeom>
            <a:avLst/>
            <a:gdLst>
              <a:gd name="connsiteX0" fmla="*/ 0 w 5982346"/>
              <a:gd name="connsiteY0" fmla="*/ 0 h 6868732"/>
              <a:gd name="connsiteX1" fmla="*/ 5982346 w 5982346"/>
              <a:gd name="connsiteY1" fmla="*/ 0 h 6868732"/>
              <a:gd name="connsiteX2" fmla="*/ 5982346 w 5982346"/>
              <a:gd name="connsiteY2" fmla="*/ 6868732 h 6868732"/>
              <a:gd name="connsiteX3" fmla="*/ 0 w 5982346"/>
              <a:gd name="connsiteY3" fmla="*/ 6868732 h 6868732"/>
              <a:gd name="connsiteX4" fmla="*/ 0 w 5982346"/>
              <a:gd name="connsiteY4" fmla="*/ 0 h 6868732"/>
              <a:gd name="connsiteX0" fmla="*/ 0 w 5982346"/>
              <a:gd name="connsiteY0" fmla="*/ 0 h 6868732"/>
              <a:gd name="connsiteX1" fmla="*/ 3086746 w 5982346"/>
              <a:gd name="connsiteY1" fmla="*/ 27710 h 6868732"/>
              <a:gd name="connsiteX2" fmla="*/ 5982346 w 5982346"/>
              <a:gd name="connsiteY2" fmla="*/ 6868732 h 6868732"/>
              <a:gd name="connsiteX3" fmla="*/ 0 w 5982346"/>
              <a:gd name="connsiteY3" fmla="*/ 6868732 h 6868732"/>
              <a:gd name="connsiteX4" fmla="*/ 0 w 5982346"/>
              <a:gd name="connsiteY4" fmla="*/ 0 h 6868732"/>
              <a:gd name="connsiteX0" fmla="*/ 0 w 5982346"/>
              <a:gd name="connsiteY0" fmla="*/ 13854 h 6882586"/>
              <a:gd name="connsiteX1" fmla="*/ 4402928 w 5982346"/>
              <a:gd name="connsiteY1" fmla="*/ 0 h 6882586"/>
              <a:gd name="connsiteX2" fmla="*/ 5982346 w 5982346"/>
              <a:gd name="connsiteY2" fmla="*/ 6882586 h 6882586"/>
              <a:gd name="connsiteX3" fmla="*/ 0 w 5982346"/>
              <a:gd name="connsiteY3" fmla="*/ 6882586 h 6882586"/>
              <a:gd name="connsiteX4" fmla="*/ 0 w 5982346"/>
              <a:gd name="connsiteY4" fmla="*/ 13854 h 688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2346" h="6882586">
                <a:moveTo>
                  <a:pt x="0" y="13854"/>
                </a:moveTo>
                <a:lnTo>
                  <a:pt x="4402928" y="0"/>
                </a:lnTo>
                <a:lnTo>
                  <a:pt x="5982346" y="6882586"/>
                </a:lnTo>
                <a:lnTo>
                  <a:pt x="0" y="6882586"/>
                </a:lnTo>
                <a:lnTo>
                  <a:pt x="0" y="13854"/>
                </a:lnTo>
                <a:close/>
              </a:path>
            </a:pathLst>
          </a:custGeom>
          <a:gradFill>
            <a:gsLst>
              <a:gs pos="100000">
                <a:srgbClr val="173B6B"/>
              </a:gs>
              <a:gs pos="0">
                <a:srgbClr val="0F26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539DA5C-EB5C-7ADB-26CA-B0322B8A19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2487" y="329611"/>
            <a:ext cx="7012713" cy="84824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rgbClr val="313330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rgbClr val="313330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Insert Title Here</a:t>
            </a:r>
          </a:p>
          <a:p>
            <a:pPr lvl="1"/>
            <a:r>
              <a:rPr lang="en-US"/>
              <a:t>Insert Subtitle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59FCE2-4672-92F5-52D3-E78B91F71B7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762240" y="2021841"/>
            <a:ext cx="3959338" cy="3464559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0E57E2-B737-2BFE-341C-931A23BC6E3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98777" y="2032002"/>
            <a:ext cx="5810250" cy="3454398"/>
          </a:xfrm>
        </p:spPr>
        <p:txBody>
          <a:bodyPr>
            <a:noAutofit/>
          </a:bodyPr>
          <a:lstStyle>
            <a:lvl1pPr marL="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Insert content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2925AA4-D8BE-B7D2-62A8-BBC56C2630AB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© 2025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70177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840BD8-2A95-C15D-8478-C28F72E5715E}"/>
              </a:ext>
            </a:extLst>
          </p:cNvPr>
          <p:cNvSpPr/>
          <p:nvPr userDrawn="1"/>
        </p:nvSpPr>
        <p:spPr>
          <a:xfrm>
            <a:off x="0" y="-24586"/>
            <a:ext cx="12192000" cy="6882586"/>
          </a:xfrm>
          <a:prstGeom prst="rect">
            <a:avLst/>
          </a:prstGeom>
          <a:solidFill>
            <a:srgbClr val="E1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30DA06-5787-F331-0D62-1F2964747AA4}"/>
              </a:ext>
            </a:extLst>
          </p:cNvPr>
          <p:cNvSpPr/>
          <p:nvPr userDrawn="1"/>
        </p:nvSpPr>
        <p:spPr>
          <a:xfrm flipH="1">
            <a:off x="6133782" y="-24586"/>
            <a:ext cx="6058218" cy="6882586"/>
          </a:xfrm>
          <a:custGeom>
            <a:avLst/>
            <a:gdLst>
              <a:gd name="connsiteX0" fmla="*/ 0 w 5982346"/>
              <a:gd name="connsiteY0" fmla="*/ 0 h 6868732"/>
              <a:gd name="connsiteX1" fmla="*/ 5982346 w 5982346"/>
              <a:gd name="connsiteY1" fmla="*/ 0 h 6868732"/>
              <a:gd name="connsiteX2" fmla="*/ 5982346 w 5982346"/>
              <a:gd name="connsiteY2" fmla="*/ 6868732 h 6868732"/>
              <a:gd name="connsiteX3" fmla="*/ 0 w 5982346"/>
              <a:gd name="connsiteY3" fmla="*/ 6868732 h 6868732"/>
              <a:gd name="connsiteX4" fmla="*/ 0 w 5982346"/>
              <a:gd name="connsiteY4" fmla="*/ 0 h 6868732"/>
              <a:gd name="connsiteX0" fmla="*/ 0 w 5982346"/>
              <a:gd name="connsiteY0" fmla="*/ 0 h 6868732"/>
              <a:gd name="connsiteX1" fmla="*/ 3086746 w 5982346"/>
              <a:gd name="connsiteY1" fmla="*/ 27710 h 6868732"/>
              <a:gd name="connsiteX2" fmla="*/ 5982346 w 5982346"/>
              <a:gd name="connsiteY2" fmla="*/ 6868732 h 6868732"/>
              <a:gd name="connsiteX3" fmla="*/ 0 w 5982346"/>
              <a:gd name="connsiteY3" fmla="*/ 6868732 h 6868732"/>
              <a:gd name="connsiteX4" fmla="*/ 0 w 5982346"/>
              <a:gd name="connsiteY4" fmla="*/ 0 h 6868732"/>
              <a:gd name="connsiteX0" fmla="*/ 0 w 5982346"/>
              <a:gd name="connsiteY0" fmla="*/ 13854 h 6882586"/>
              <a:gd name="connsiteX1" fmla="*/ 4402928 w 5982346"/>
              <a:gd name="connsiteY1" fmla="*/ 0 h 6882586"/>
              <a:gd name="connsiteX2" fmla="*/ 5982346 w 5982346"/>
              <a:gd name="connsiteY2" fmla="*/ 6882586 h 6882586"/>
              <a:gd name="connsiteX3" fmla="*/ 0 w 5982346"/>
              <a:gd name="connsiteY3" fmla="*/ 6882586 h 6882586"/>
              <a:gd name="connsiteX4" fmla="*/ 0 w 5982346"/>
              <a:gd name="connsiteY4" fmla="*/ 13854 h 688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2346" h="6882586">
                <a:moveTo>
                  <a:pt x="0" y="13854"/>
                </a:moveTo>
                <a:lnTo>
                  <a:pt x="4402928" y="0"/>
                </a:lnTo>
                <a:lnTo>
                  <a:pt x="5982346" y="6882586"/>
                </a:lnTo>
                <a:lnTo>
                  <a:pt x="0" y="6882586"/>
                </a:lnTo>
                <a:lnTo>
                  <a:pt x="0" y="13854"/>
                </a:lnTo>
                <a:close/>
              </a:path>
            </a:pathLst>
          </a:custGeom>
          <a:gradFill>
            <a:gsLst>
              <a:gs pos="100000">
                <a:srgbClr val="173B6B"/>
              </a:gs>
              <a:gs pos="0">
                <a:srgbClr val="0F264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17112A-2E70-7F5B-21D2-FF5BF881E7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2023 Gurobi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539DA5C-EB5C-7ADB-26CA-B0322B8A19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2487" y="329611"/>
            <a:ext cx="7012713" cy="84824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rgbClr val="313330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rgbClr val="313330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Insert Title Here</a:t>
            </a:r>
          </a:p>
          <a:p>
            <a:pPr lvl="1"/>
            <a:r>
              <a:rPr lang="en-US"/>
              <a:t>Insert Subtitle Here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59FCE2-4672-92F5-52D3-E78B91F71B7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762240" y="2021841"/>
            <a:ext cx="3959338" cy="3464559"/>
          </a:xfrm>
        </p:spPr>
        <p:txBody>
          <a:bodyPr anchor="t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0E57E2-B737-2BFE-341C-931A23BC6E3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98777" y="2032002"/>
            <a:ext cx="5810250" cy="3454398"/>
          </a:xfrm>
        </p:spPr>
        <p:txBody>
          <a:bodyPr>
            <a:noAutofit/>
          </a:bodyPr>
          <a:lstStyle>
            <a:lvl1pPr marL="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9144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13716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1828800" indent="0" algn="l">
              <a:buNone/>
              <a:defRPr b="0" i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4011133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7F8C009B-EBD7-024A-82D9-69FE369701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7938"/>
            <a:ext cx="12192000" cy="68738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4DF097D-431E-0F41-85E0-39681AD3C0C8}"/>
              </a:ext>
            </a:extLst>
          </p:cNvPr>
          <p:cNvSpPr/>
          <p:nvPr userDrawn="1"/>
        </p:nvSpPr>
        <p:spPr>
          <a:xfrm rot="5400000">
            <a:off x="1324572" y="1033421"/>
            <a:ext cx="4495506" cy="7153651"/>
          </a:xfrm>
          <a:custGeom>
            <a:avLst/>
            <a:gdLst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0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2671762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3743325 w 6779077"/>
              <a:gd name="connsiteY3" fmla="*/ 6000750 h 6858000"/>
              <a:gd name="connsiteX4" fmla="*/ 0 w 6779077"/>
              <a:gd name="connsiteY4" fmla="*/ 0 h 6858000"/>
              <a:gd name="connsiteX0" fmla="*/ 0 w 6779077"/>
              <a:gd name="connsiteY0" fmla="*/ 0 h 6872287"/>
              <a:gd name="connsiteX1" fmla="*/ 6779077 w 6779077"/>
              <a:gd name="connsiteY1" fmla="*/ 0 h 6872287"/>
              <a:gd name="connsiteX2" fmla="*/ 6779077 w 6779077"/>
              <a:gd name="connsiteY2" fmla="*/ 6858000 h 6872287"/>
              <a:gd name="connsiteX3" fmla="*/ 4186237 w 6779077"/>
              <a:gd name="connsiteY3" fmla="*/ 6872287 h 6872287"/>
              <a:gd name="connsiteX4" fmla="*/ 0 w 6779077"/>
              <a:gd name="connsiteY4" fmla="*/ 0 h 6872287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4186237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3504925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2536809 w 6779077"/>
              <a:gd name="connsiteY3" fmla="*/ 6872287 h 6879311"/>
              <a:gd name="connsiteX4" fmla="*/ 0 w 6779077"/>
              <a:gd name="connsiteY4" fmla="*/ 0 h 6879311"/>
              <a:gd name="connsiteX0" fmla="*/ 0 w 14404543"/>
              <a:gd name="connsiteY0" fmla="*/ 0 h 6893628"/>
              <a:gd name="connsiteX1" fmla="*/ 14404543 w 14404543"/>
              <a:gd name="connsiteY1" fmla="*/ 14317 h 6893628"/>
              <a:gd name="connsiteX2" fmla="*/ 14404543 w 14404543"/>
              <a:gd name="connsiteY2" fmla="*/ 6893628 h 6893628"/>
              <a:gd name="connsiteX3" fmla="*/ 10162275 w 14404543"/>
              <a:gd name="connsiteY3" fmla="*/ 6886604 h 6893628"/>
              <a:gd name="connsiteX4" fmla="*/ 0 w 14404543"/>
              <a:gd name="connsiteY4" fmla="*/ 0 h 6893628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5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34241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7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86620"/>
              <a:gd name="connsiteX1" fmla="*/ 14404543 w 14404543"/>
              <a:gd name="connsiteY1" fmla="*/ 0 h 6886620"/>
              <a:gd name="connsiteX2" fmla="*/ 14404543 w 14404543"/>
              <a:gd name="connsiteY2" fmla="*/ 6879311 h 6886620"/>
              <a:gd name="connsiteX3" fmla="*/ 10162277 w 14404543"/>
              <a:gd name="connsiteY3" fmla="*/ 6886620 h 6886620"/>
              <a:gd name="connsiteX4" fmla="*/ 0 w 14404543"/>
              <a:gd name="connsiteY4" fmla="*/ 1 h 6886620"/>
              <a:gd name="connsiteX0" fmla="*/ 0 w 14404543"/>
              <a:gd name="connsiteY0" fmla="*/ 5230761 h 12117380"/>
              <a:gd name="connsiteX1" fmla="*/ 8507383 w 14404543"/>
              <a:gd name="connsiteY1" fmla="*/ 0 h 12117380"/>
              <a:gd name="connsiteX2" fmla="*/ 14404543 w 14404543"/>
              <a:gd name="connsiteY2" fmla="*/ 12110071 h 12117380"/>
              <a:gd name="connsiteX3" fmla="*/ 10162277 w 14404543"/>
              <a:gd name="connsiteY3" fmla="*/ 12117380 h 12117380"/>
              <a:gd name="connsiteX4" fmla="*/ 0 w 14404543"/>
              <a:gd name="connsiteY4" fmla="*/ 5230761 h 12117380"/>
              <a:gd name="connsiteX0" fmla="*/ -2 w 20833416"/>
              <a:gd name="connsiteY0" fmla="*/ 6952820 h 12117380"/>
              <a:gd name="connsiteX1" fmla="*/ 14936256 w 20833416"/>
              <a:gd name="connsiteY1" fmla="*/ 0 h 12117380"/>
              <a:gd name="connsiteX2" fmla="*/ 20833416 w 20833416"/>
              <a:gd name="connsiteY2" fmla="*/ 12110071 h 12117380"/>
              <a:gd name="connsiteX3" fmla="*/ 16591150 w 20833416"/>
              <a:gd name="connsiteY3" fmla="*/ 12117380 h 12117380"/>
              <a:gd name="connsiteX4" fmla="*/ -2 w 20833416"/>
              <a:gd name="connsiteY4" fmla="*/ 6952820 h 12117380"/>
              <a:gd name="connsiteX0" fmla="*/ 2 w 17110318"/>
              <a:gd name="connsiteY0" fmla="*/ 12125008 h 12125007"/>
              <a:gd name="connsiteX1" fmla="*/ 11213158 w 17110318"/>
              <a:gd name="connsiteY1" fmla="*/ 0 h 12125007"/>
              <a:gd name="connsiteX2" fmla="*/ 17110318 w 17110318"/>
              <a:gd name="connsiteY2" fmla="*/ 12110071 h 12125007"/>
              <a:gd name="connsiteX3" fmla="*/ 12868052 w 17110318"/>
              <a:gd name="connsiteY3" fmla="*/ 12117380 h 12125007"/>
              <a:gd name="connsiteX4" fmla="*/ 2 w 17110318"/>
              <a:gd name="connsiteY4" fmla="*/ 12125008 h 121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0318" h="12125007">
                <a:moveTo>
                  <a:pt x="2" y="12125008"/>
                </a:moveTo>
                <a:lnTo>
                  <a:pt x="11213158" y="0"/>
                </a:lnTo>
                <a:lnTo>
                  <a:pt x="17110318" y="12110071"/>
                </a:lnTo>
                <a:lnTo>
                  <a:pt x="12868052" y="12117380"/>
                </a:lnTo>
                <a:lnTo>
                  <a:pt x="2" y="12125008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>
                  <a:alpha val="88899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87CBC36-C8D6-7443-A5BE-B730E6053CF2}"/>
              </a:ext>
            </a:extLst>
          </p:cNvPr>
          <p:cNvSpPr/>
          <p:nvPr userDrawn="1"/>
        </p:nvSpPr>
        <p:spPr>
          <a:xfrm flipH="1">
            <a:off x="21265" y="3799114"/>
            <a:ext cx="12192000" cy="3073400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8AC565-8A5A-7E47-9DEA-2D085481872A}"/>
              </a:ext>
            </a:extLst>
          </p:cNvPr>
          <p:cNvCxnSpPr/>
          <p:nvPr userDrawn="1"/>
        </p:nvCxnSpPr>
        <p:spPr>
          <a:xfrm>
            <a:off x="419631" y="5220881"/>
            <a:ext cx="6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03B4D9-8F56-0948-95FC-6F29DDCF9C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2322" y="5371288"/>
            <a:ext cx="4264025" cy="1079500"/>
          </a:xfrm>
        </p:spPr>
        <p:txBody>
          <a:bodyPr lIns="18288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  <a:lvl2pPr marL="457200" indent="0"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2pPr>
            <a:lvl3pPr marL="914400" indent="0"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3pPr>
            <a:lvl4pPr marL="1371600" indent="0"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4pPr>
            <a:lvl5pPr marL="1828800" indent="0">
              <a:buNone/>
              <a:defRPr sz="1400" b="0" i="0">
                <a:solidFill>
                  <a:schemeClr val="bg1"/>
                </a:solidFill>
                <a:latin typeface="Roboto Thin" panose="02000000000000000000" pitchFamily="2" charset="0"/>
                <a:ea typeface="Roboto Thin" panose="02000000000000000000" pitchFamily="2" charset="0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Month Year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C186956-AD9D-7F40-B6AF-442E866A7C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2322" y="3319463"/>
            <a:ext cx="4264025" cy="1751012"/>
          </a:xfrm>
        </p:spPr>
        <p:txBody>
          <a:bodyPr anchor="b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70000"/>
              </a:lnSpc>
              <a:buFont typeface="System Font Regular"/>
              <a:buChar char=" "/>
              <a:tabLst/>
              <a:defRPr sz="1600">
                <a:solidFill>
                  <a:schemeClr val="accent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Subtitle Here</a:t>
            </a:r>
          </a:p>
          <a:p>
            <a:pPr lvl="2"/>
            <a:r>
              <a:rPr lang="en-US" dirty="0"/>
              <a:t>Tertiary text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7AC46C1-C16D-4C65-C135-382DBB824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4294" y="6111393"/>
            <a:ext cx="1897722" cy="507671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92ED87F-C86F-8495-30D7-6B08D727E6F6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58488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D8E59A-2C57-D542-829B-69284A687E4C}"/>
              </a:ext>
            </a:extLst>
          </p:cNvPr>
          <p:cNvGrpSpPr/>
          <p:nvPr userDrawn="1"/>
        </p:nvGrpSpPr>
        <p:grpSpPr>
          <a:xfrm>
            <a:off x="-18286" y="-1060113"/>
            <a:ext cx="12221260" cy="7937117"/>
            <a:chOff x="0" y="-1060113"/>
            <a:chExt cx="12191999" cy="7918113"/>
          </a:xfrm>
        </p:grpSpPr>
        <p:sp>
          <p:nvSpPr>
            <p:cNvPr id="2" name="Snip Single Corner Rectangle 1">
              <a:extLst>
                <a:ext uri="{FF2B5EF4-FFF2-40B4-BE49-F238E27FC236}">
                  <a16:creationId xmlns:a16="http://schemas.microsoft.com/office/drawing/2014/main" id="{AEBC4A9F-638B-484F-A09E-DF8060EA0CD4}"/>
                </a:ext>
              </a:extLst>
            </p:cNvPr>
            <p:cNvSpPr/>
            <p:nvPr userDrawn="1"/>
          </p:nvSpPr>
          <p:spPr>
            <a:xfrm>
              <a:off x="0" y="322223"/>
              <a:ext cx="6676567" cy="6535777"/>
            </a:xfrm>
            <a:custGeom>
              <a:avLst/>
              <a:gdLst>
                <a:gd name="connsiteX0" fmla="*/ 0 w 2321377"/>
                <a:gd name="connsiteY0" fmla="*/ 0 h 6858000"/>
                <a:gd name="connsiteX1" fmla="*/ 1934473 w 2321377"/>
                <a:gd name="connsiteY1" fmla="*/ 0 h 6858000"/>
                <a:gd name="connsiteX2" fmla="*/ 2321377 w 2321377"/>
                <a:gd name="connsiteY2" fmla="*/ 386904 h 6858000"/>
                <a:gd name="connsiteX3" fmla="*/ 2321377 w 2321377"/>
                <a:gd name="connsiteY3" fmla="*/ 6858000 h 6858000"/>
                <a:gd name="connsiteX4" fmla="*/ 0 w 2321377"/>
                <a:gd name="connsiteY4" fmla="*/ 6858000 h 6858000"/>
                <a:gd name="connsiteX5" fmla="*/ 0 w 2321377"/>
                <a:gd name="connsiteY5" fmla="*/ 0 h 6858000"/>
                <a:gd name="connsiteX0" fmla="*/ 0 w 6779077"/>
                <a:gd name="connsiteY0" fmla="*/ 0 h 6858000"/>
                <a:gd name="connsiteX1" fmla="*/ 1934473 w 6779077"/>
                <a:gd name="connsiteY1" fmla="*/ 0 h 6858000"/>
                <a:gd name="connsiteX2" fmla="*/ 6779077 w 6779077"/>
                <a:gd name="connsiteY2" fmla="*/ 2158554 h 6858000"/>
                <a:gd name="connsiteX3" fmla="*/ 2321377 w 6779077"/>
                <a:gd name="connsiteY3" fmla="*/ 6858000 h 6858000"/>
                <a:gd name="connsiteX4" fmla="*/ 0 w 6779077"/>
                <a:gd name="connsiteY4" fmla="*/ 6858000 h 6858000"/>
                <a:gd name="connsiteX5" fmla="*/ 0 w 6779077"/>
                <a:gd name="connsiteY5" fmla="*/ 0 h 6858000"/>
                <a:gd name="connsiteX0" fmla="*/ 0 w 6779077"/>
                <a:gd name="connsiteY0" fmla="*/ 0 h 6858000"/>
                <a:gd name="connsiteX1" fmla="*/ 5520636 w 6779077"/>
                <a:gd name="connsiteY1" fmla="*/ 0 h 6858000"/>
                <a:gd name="connsiteX2" fmla="*/ 6779077 w 6779077"/>
                <a:gd name="connsiteY2" fmla="*/ 2158554 h 6858000"/>
                <a:gd name="connsiteX3" fmla="*/ 2321377 w 6779077"/>
                <a:gd name="connsiteY3" fmla="*/ 6858000 h 6858000"/>
                <a:gd name="connsiteX4" fmla="*/ 0 w 6779077"/>
                <a:gd name="connsiteY4" fmla="*/ 6858000 h 6858000"/>
                <a:gd name="connsiteX5" fmla="*/ 0 w 6779077"/>
                <a:gd name="connsiteY5" fmla="*/ 0 h 6858000"/>
                <a:gd name="connsiteX0" fmla="*/ 0 w 6764371"/>
                <a:gd name="connsiteY0" fmla="*/ 0 h 6858000"/>
                <a:gd name="connsiteX1" fmla="*/ 5520636 w 6764371"/>
                <a:gd name="connsiteY1" fmla="*/ 0 h 6858000"/>
                <a:gd name="connsiteX2" fmla="*/ 6764371 w 6764371"/>
                <a:gd name="connsiteY2" fmla="*/ 5658599 h 6858000"/>
                <a:gd name="connsiteX3" fmla="*/ 2321377 w 6764371"/>
                <a:gd name="connsiteY3" fmla="*/ 6858000 h 6858000"/>
                <a:gd name="connsiteX4" fmla="*/ 0 w 6764371"/>
                <a:gd name="connsiteY4" fmla="*/ 6858000 h 6858000"/>
                <a:gd name="connsiteX5" fmla="*/ 0 w 6764371"/>
                <a:gd name="connsiteY5" fmla="*/ 0 h 6858000"/>
                <a:gd name="connsiteX0" fmla="*/ 0 w 6764371"/>
                <a:gd name="connsiteY0" fmla="*/ 0 h 6858000"/>
                <a:gd name="connsiteX1" fmla="*/ 5520636 w 6764371"/>
                <a:gd name="connsiteY1" fmla="*/ 0 h 6858000"/>
                <a:gd name="connsiteX2" fmla="*/ 6764371 w 6764371"/>
                <a:gd name="connsiteY2" fmla="*/ 5658599 h 6858000"/>
                <a:gd name="connsiteX3" fmla="*/ 1497888 w 6764371"/>
                <a:gd name="connsiteY3" fmla="*/ 6615423 h 6858000"/>
                <a:gd name="connsiteX4" fmla="*/ 0 w 6764371"/>
                <a:gd name="connsiteY4" fmla="*/ 6858000 h 6858000"/>
                <a:gd name="connsiteX5" fmla="*/ 0 w 6764371"/>
                <a:gd name="connsiteY5" fmla="*/ 0 h 6858000"/>
                <a:gd name="connsiteX0" fmla="*/ 0 w 6764371"/>
                <a:gd name="connsiteY0" fmla="*/ 0 h 6858000"/>
                <a:gd name="connsiteX1" fmla="*/ 5520636 w 6764371"/>
                <a:gd name="connsiteY1" fmla="*/ 0 h 6858000"/>
                <a:gd name="connsiteX2" fmla="*/ 6764371 w 6764371"/>
                <a:gd name="connsiteY2" fmla="*/ 5658599 h 6858000"/>
                <a:gd name="connsiteX3" fmla="*/ 1975806 w 6764371"/>
                <a:gd name="connsiteY3" fmla="*/ 6840672 h 6858000"/>
                <a:gd name="connsiteX4" fmla="*/ 0 w 6764371"/>
                <a:gd name="connsiteY4" fmla="*/ 6858000 h 6858000"/>
                <a:gd name="connsiteX5" fmla="*/ 0 w 6764371"/>
                <a:gd name="connsiteY5" fmla="*/ 0 h 6858000"/>
                <a:gd name="connsiteX0" fmla="*/ 0 w 6764371"/>
                <a:gd name="connsiteY0" fmla="*/ 0 h 6866662"/>
                <a:gd name="connsiteX1" fmla="*/ 5520636 w 6764371"/>
                <a:gd name="connsiteY1" fmla="*/ 0 h 6866662"/>
                <a:gd name="connsiteX2" fmla="*/ 6764371 w 6764371"/>
                <a:gd name="connsiteY2" fmla="*/ 5658599 h 6866662"/>
                <a:gd name="connsiteX3" fmla="*/ 1983158 w 6764371"/>
                <a:gd name="connsiteY3" fmla="*/ 6866662 h 6866662"/>
                <a:gd name="connsiteX4" fmla="*/ 0 w 6764371"/>
                <a:gd name="connsiteY4" fmla="*/ 6858000 h 6866662"/>
                <a:gd name="connsiteX5" fmla="*/ 0 w 6764371"/>
                <a:gd name="connsiteY5" fmla="*/ 0 h 6866662"/>
                <a:gd name="connsiteX0" fmla="*/ 0 w 6764371"/>
                <a:gd name="connsiteY0" fmla="*/ 0 h 6866662"/>
                <a:gd name="connsiteX1" fmla="*/ 5652983 w 6764371"/>
                <a:gd name="connsiteY1" fmla="*/ 1204222 h 6866662"/>
                <a:gd name="connsiteX2" fmla="*/ 6764371 w 6764371"/>
                <a:gd name="connsiteY2" fmla="*/ 5658599 h 6866662"/>
                <a:gd name="connsiteX3" fmla="*/ 1983158 w 6764371"/>
                <a:gd name="connsiteY3" fmla="*/ 6866662 h 6866662"/>
                <a:gd name="connsiteX4" fmla="*/ 0 w 6764371"/>
                <a:gd name="connsiteY4" fmla="*/ 6858000 h 6866662"/>
                <a:gd name="connsiteX5" fmla="*/ 0 w 6764371"/>
                <a:gd name="connsiteY5" fmla="*/ 0 h 6866662"/>
                <a:gd name="connsiteX0" fmla="*/ 0 w 6764371"/>
                <a:gd name="connsiteY0" fmla="*/ 0 h 6866662"/>
                <a:gd name="connsiteX1" fmla="*/ 5167712 w 6764371"/>
                <a:gd name="connsiteY1" fmla="*/ 1074270 h 6866662"/>
                <a:gd name="connsiteX2" fmla="*/ 6764371 w 6764371"/>
                <a:gd name="connsiteY2" fmla="*/ 5658599 h 6866662"/>
                <a:gd name="connsiteX3" fmla="*/ 1983158 w 6764371"/>
                <a:gd name="connsiteY3" fmla="*/ 6866662 h 6866662"/>
                <a:gd name="connsiteX4" fmla="*/ 0 w 6764371"/>
                <a:gd name="connsiteY4" fmla="*/ 6858000 h 6866662"/>
                <a:gd name="connsiteX5" fmla="*/ 0 w 6764371"/>
                <a:gd name="connsiteY5" fmla="*/ 0 h 6866662"/>
                <a:gd name="connsiteX0" fmla="*/ 7352 w 6764371"/>
                <a:gd name="connsiteY0" fmla="*/ 0 h 7802318"/>
                <a:gd name="connsiteX1" fmla="*/ 5167712 w 6764371"/>
                <a:gd name="connsiteY1" fmla="*/ 2009926 h 7802318"/>
                <a:gd name="connsiteX2" fmla="*/ 6764371 w 6764371"/>
                <a:gd name="connsiteY2" fmla="*/ 6594255 h 7802318"/>
                <a:gd name="connsiteX3" fmla="*/ 1983158 w 6764371"/>
                <a:gd name="connsiteY3" fmla="*/ 7802318 h 7802318"/>
                <a:gd name="connsiteX4" fmla="*/ 0 w 6764371"/>
                <a:gd name="connsiteY4" fmla="*/ 7793656 h 7802318"/>
                <a:gd name="connsiteX5" fmla="*/ 7352 w 6764371"/>
                <a:gd name="connsiteY5" fmla="*/ 0 h 7802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4371" h="7802318">
                  <a:moveTo>
                    <a:pt x="7352" y="0"/>
                  </a:moveTo>
                  <a:lnTo>
                    <a:pt x="5167712" y="2009926"/>
                  </a:lnTo>
                  <a:lnTo>
                    <a:pt x="6764371" y="6594255"/>
                  </a:lnTo>
                  <a:lnTo>
                    <a:pt x="1983158" y="7802318"/>
                  </a:lnTo>
                  <a:lnTo>
                    <a:pt x="0" y="7793656"/>
                  </a:lnTo>
                  <a:cubicBezTo>
                    <a:pt x="2451" y="5195771"/>
                    <a:pt x="4901" y="2597885"/>
                    <a:pt x="735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D2044"/>
                </a:gs>
                <a:gs pos="100000">
                  <a:srgbClr val="1B4679"/>
                </a:gs>
              </a:gsLst>
              <a:lin ang="3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Roboto" panose="02000000000000000000" pitchFamily="2" charset="0"/>
              </a:endParaRPr>
            </a:p>
          </p:txBody>
        </p:sp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F17BE9D9-8759-3F44-ACB8-E85FE898A9FD}"/>
                </a:ext>
              </a:extLst>
            </p:cNvPr>
            <p:cNvSpPr/>
            <p:nvPr userDrawn="1"/>
          </p:nvSpPr>
          <p:spPr>
            <a:xfrm>
              <a:off x="5078513" y="0"/>
              <a:ext cx="7113486" cy="5850204"/>
            </a:xfrm>
            <a:custGeom>
              <a:avLst/>
              <a:gdLst>
                <a:gd name="connsiteX0" fmla="*/ 0 w 7254394"/>
                <a:gd name="connsiteY0" fmla="*/ 3461023 h 3461023"/>
                <a:gd name="connsiteX1" fmla="*/ 3627197 w 7254394"/>
                <a:gd name="connsiteY1" fmla="*/ 0 h 3461023"/>
                <a:gd name="connsiteX2" fmla="*/ 7254394 w 7254394"/>
                <a:gd name="connsiteY2" fmla="*/ 3461023 h 3461023"/>
                <a:gd name="connsiteX3" fmla="*/ 0 w 7254394"/>
                <a:gd name="connsiteY3" fmla="*/ 3461023 h 3461023"/>
                <a:gd name="connsiteX0" fmla="*/ 0 w 7254394"/>
                <a:gd name="connsiteY0" fmla="*/ 4661173 h 4661173"/>
                <a:gd name="connsiteX1" fmla="*/ 4427297 w 7254394"/>
                <a:gd name="connsiteY1" fmla="*/ 0 h 4661173"/>
                <a:gd name="connsiteX2" fmla="*/ 7254394 w 7254394"/>
                <a:gd name="connsiteY2" fmla="*/ 4661173 h 4661173"/>
                <a:gd name="connsiteX3" fmla="*/ 0 w 7254394"/>
                <a:gd name="connsiteY3" fmla="*/ 4661173 h 4661173"/>
                <a:gd name="connsiteX0" fmla="*/ 0 w 7254394"/>
                <a:gd name="connsiteY0" fmla="*/ 4647230 h 4647230"/>
                <a:gd name="connsiteX1" fmla="*/ 2784990 w 7254394"/>
                <a:gd name="connsiteY1" fmla="*/ 0 h 4647230"/>
                <a:gd name="connsiteX2" fmla="*/ 7254394 w 7254394"/>
                <a:gd name="connsiteY2" fmla="*/ 4647230 h 4647230"/>
                <a:gd name="connsiteX3" fmla="*/ 0 w 7254394"/>
                <a:gd name="connsiteY3" fmla="*/ 4647230 h 4647230"/>
                <a:gd name="connsiteX0" fmla="*/ 787749 w 4469404"/>
                <a:gd name="connsiteY0" fmla="*/ 0 h 6609027"/>
                <a:gd name="connsiteX1" fmla="*/ 0 w 4469404"/>
                <a:gd name="connsiteY1" fmla="*/ 1961797 h 6609027"/>
                <a:gd name="connsiteX2" fmla="*/ 4469404 w 4469404"/>
                <a:gd name="connsiteY2" fmla="*/ 6609027 h 6609027"/>
                <a:gd name="connsiteX3" fmla="*/ 787749 w 4469404"/>
                <a:gd name="connsiteY3" fmla="*/ 0 h 6609027"/>
                <a:gd name="connsiteX0" fmla="*/ 787749 w 1544945"/>
                <a:gd name="connsiteY0" fmla="*/ 0 h 5633010"/>
                <a:gd name="connsiteX1" fmla="*/ 0 w 1544945"/>
                <a:gd name="connsiteY1" fmla="*/ 1961797 h 5633010"/>
                <a:gd name="connsiteX2" fmla="*/ 1544945 w 1544945"/>
                <a:gd name="connsiteY2" fmla="*/ 5633010 h 5633010"/>
                <a:gd name="connsiteX3" fmla="*/ 787749 w 1544945"/>
                <a:gd name="connsiteY3" fmla="*/ 0 h 5633010"/>
                <a:gd name="connsiteX0" fmla="*/ 787749 w 1544945"/>
                <a:gd name="connsiteY0" fmla="*/ 0 h 5633010"/>
                <a:gd name="connsiteX1" fmla="*/ 0 w 1544945"/>
                <a:gd name="connsiteY1" fmla="*/ 1961797 h 5633010"/>
                <a:gd name="connsiteX2" fmla="*/ 1544945 w 1544945"/>
                <a:gd name="connsiteY2" fmla="*/ 5633010 h 5633010"/>
                <a:gd name="connsiteX3" fmla="*/ 1154877 w 1544945"/>
                <a:gd name="connsiteY3" fmla="*/ 2760732 h 5633010"/>
                <a:gd name="connsiteX4" fmla="*/ 787749 w 1544945"/>
                <a:gd name="connsiteY4" fmla="*/ 0 h 5633010"/>
                <a:gd name="connsiteX0" fmla="*/ 787749 w 7025406"/>
                <a:gd name="connsiteY0" fmla="*/ 0 h 5633010"/>
                <a:gd name="connsiteX1" fmla="*/ 0 w 7025406"/>
                <a:gd name="connsiteY1" fmla="*/ 1961797 h 5633010"/>
                <a:gd name="connsiteX2" fmla="*/ 1544945 w 7025406"/>
                <a:gd name="connsiteY2" fmla="*/ 5633010 h 5633010"/>
                <a:gd name="connsiteX3" fmla="*/ 7025406 w 7025406"/>
                <a:gd name="connsiteY3" fmla="*/ 27886 h 5633010"/>
                <a:gd name="connsiteX4" fmla="*/ 787749 w 7025406"/>
                <a:gd name="connsiteY4" fmla="*/ 0 h 5633010"/>
                <a:gd name="connsiteX0" fmla="*/ 780546 w 7025406"/>
                <a:gd name="connsiteY0" fmla="*/ 6972 h 5605124"/>
                <a:gd name="connsiteX1" fmla="*/ 0 w 7025406"/>
                <a:gd name="connsiteY1" fmla="*/ 1933911 h 5605124"/>
                <a:gd name="connsiteX2" fmla="*/ 1544945 w 7025406"/>
                <a:gd name="connsiteY2" fmla="*/ 5605124 h 5605124"/>
                <a:gd name="connsiteX3" fmla="*/ 7025406 w 7025406"/>
                <a:gd name="connsiteY3" fmla="*/ 0 h 5605124"/>
                <a:gd name="connsiteX4" fmla="*/ 780546 w 7025406"/>
                <a:gd name="connsiteY4" fmla="*/ 6972 h 5605124"/>
                <a:gd name="connsiteX0" fmla="*/ 816562 w 7025406"/>
                <a:gd name="connsiteY0" fmla="*/ 1 h 5605124"/>
                <a:gd name="connsiteX1" fmla="*/ 0 w 7025406"/>
                <a:gd name="connsiteY1" fmla="*/ 1933911 h 5605124"/>
                <a:gd name="connsiteX2" fmla="*/ 1544945 w 7025406"/>
                <a:gd name="connsiteY2" fmla="*/ 5605124 h 5605124"/>
                <a:gd name="connsiteX3" fmla="*/ 7025406 w 7025406"/>
                <a:gd name="connsiteY3" fmla="*/ 0 h 5605124"/>
                <a:gd name="connsiteX4" fmla="*/ 816562 w 7025406"/>
                <a:gd name="connsiteY4" fmla="*/ 1 h 5605124"/>
                <a:gd name="connsiteX0" fmla="*/ 816562 w 7025406"/>
                <a:gd name="connsiteY0" fmla="*/ 1 h 5605124"/>
                <a:gd name="connsiteX1" fmla="*/ 0 w 7025406"/>
                <a:gd name="connsiteY1" fmla="*/ 1933911 h 5605124"/>
                <a:gd name="connsiteX2" fmla="*/ 1544945 w 7025406"/>
                <a:gd name="connsiteY2" fmla="*/ 5605124 h 5605124"/>
                <a:gd name="connsiteX3" fmla="*/ 4439492 w 7025406"/>
                <a:gd name="connsiteY3" fmla="*/ 2663131 h 5605124"/>
                <a:gd name="connsiteX4" fmla="*/ 7025406 w 7025406"/>
                <a:gd name="connsiteY4" fmla="*/ 0 h 5605124"/>
                <a:gd name="connsiteX5" fmla="*/ 816562 w 7025406"/>
                <a:gd name="connsiteY5" fmla="*/ 1 h 5605124"/>
                <a:gd name="connsiteX0" fmla="*/ 816562 w 7025406"/>
                <a:gd name="connsiteY0" fmla="*/ 1 h 5605124"/>
                <a:gd name="connsiteX1" fmla="*/ 0 w 7025406"/>
                <a:gd name="connsiteY1" fmla="*/ 1933911 h 5605124"/>
                <a:gd name="connsiteX2" fmla="*/ 1544945 w 7025406"/>
                <a:gd name="connsiteY2" fmla="*/ 5605124 h 5605124"/>
                <a:gd name="connsiteX3" fmla="*/ 7018202 w 7025406"/>
                <a:gd name="connsiteY3" fmla="*/ 4503619 h 5605124"/>
                <a:gd name="connsiteX4" fmla="*/ 7025406 w 7025406"/>
                <a:gd name="connsiteY4" fmla="*/ 0 h 5605124"/>
                <a:gd name="connsiteX5" fmla="*/ 816562 w 7025406"/>
                <a:gd name="connsiteY5" fmla="*/ 1 h 5605124"/>
                <a:gd name="connsiteX0" fmla="*/ 816562 w 7025406"/>
                <a:gd name="connsiteY0" fmla="*/ 1 h 5626038"/>
                <a:gd name="connsiteX1" fmla="*/ 0 w 7025406"/>
                <a:gd name="connsiteY1" fmla="*/ 1933911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09359 w 7018203"/>
                <a:gd name="connsiteY0" fmla="*/ 1 h 5626038"/>
                <a:gd name="connsiteX1" fmla="*/ 0 w 7018203"/>
                <a:gd name="connsiteY1" fmla="*/ 1968769 h 5626038"/>
                <a:gd name="connsiteX2" fmla="*/ 1516132 w 7018203"/>
                <a:gd name="connsiteY2" fmla="*/ 5626038 h 5626038"/>
                <a:gd name="connsiteX3" fmla="*/ 7010999 w 7018203"/>
                <a:gd name="connsiteY3" fmla="*/ 4503619 h 5626038"/>
                <a:gd name="connsiteX4" fmla="*/ 7018203 w 7018203"/>
                <a:gd name="connsiteY4" fmla="*/ 0 h 5626038"/>
                <a:gd name="connsiteX5" fmla="*/ 809359 w 7018203"/>
                <a:gd name="connsiteY5" fmla="*/ 1 h 5626038"/>
                <a:gd name="connsiteX0" fmla="*/ 809359 w 7018203"/>
                <a:gd name="connsiteY0" fmla="*/ 1 h 5626038"/>
                <a:gd name="connsiteX1" fmla="*/ 0 w 7018203"/>
                <a:gd name="connsiteY1" fmla="*/ 1940883 h 5626038"/>
                <a:gd name="connsiteX2" fmla="*/ 1516132 w 7018203"/>
                <a:gd name="connsiteY2" fmla="*/ 5626038 h 5626038"/>
                <a:gd name="connsiteX3" fmla="*/ 7010999 w 7018203"/>
                <a:gd name="connsiteY3" fmla="*/ 4503619 h 5626038"/>
                <a:gd name="connsiteX4" fmla="*/ 7018203 w 7018203"/>
                <a:gd name="connsiteY4" fmla="*/ 0 h 5626038"/>
                <a:gd name="connsiteX5" fmla="*/ 809359 w 7018203"/>
                <a:gd name="connsiteY5" fmla="*/ 1 h 5626038"/>
                <a:gd name="connsiteX0" fmla="*/ 816562 w 7025406"/>
                <a:gd name="connsiteY0" fmla="*/ 1 h 5626038"/>
                <a:gd name="connsiteX1" fmla="*/ 0 w 7025406"/>
                <a:gd name="connsiteY1" fmla="*/ 1912998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16562 w 7025406"/>
                <a:gd name="connsiteY0" fmla="*/ 1 h 5626038"/>
                <a:gd name="connsiteX1" fmla="*/ 0 w 7025406"/>
                <a:gd name="connsiteY1" fmla="*/ 1947856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16562 w 7025406"/>
                <a:gd name="connsiteY0" fmla="*/ 1 h 5626038"/>
                <a:gd name="connsiteX1" fmla="*/ 0 w 7025406"/>
                <a:gd name="connsiteY1" fmla="*/ 1960615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03409 w 7012253"/>
                <a:gd name="connsiteY0" fmla="*/ 1 h 5626038"/>
                <a:gd name="connsiteX1" fmla="*/ 0 w 7012253"/>
                <a:gd name="connsiteY1" fmla="*/ 1954235 h 5626038"/>
                <a:gd name="connsiteX2" fmla="*/ 1510182 w 7012253"/>
                <a:gd name="connsiteY2" fmla="*/ 5626038 h 5626038"/>
                <a:gd name="connsiteX3" fmla="*/ 7005049 w 7012253"/>
                <a:gd name="connsiteY3" fmla="*/ 4503619 h 5626038"/>
                <a:gd name="connsiteX4" fmla="*/ 7012253 w 7012253"/>
                <a:gd name="connsiteY4" fmla="*/ 0 h 5626038"/>
                <a:gd name="connsiteX5" fmla="*/ 803409 w 7012253"/>
                <a:gd name="connsiteY5" fmla="*/ 1 h 5626038"/>
                <a:gd name="connsiteX0" fmla="*/ 816562 w 7025406"/>
                <a:gd name="connsiteY0" fmla="*/ 1 h 5626038"/>
                <a:gd name="connsiteX1" fmla="*/ 0 w 7025406"/>
                <a:gd name="connsiteY1" fmla="*/ 1954235 h 5626038"/>
                <a:gd name="connsiteX2" fmla="*/ 1523335 w 7025406"/>
                <a:gd name="connsiteY2" fmla="*/ 5626038 h 5626038"/>
                <a:gd name="connsiteX3" fmla="*/ 7018202 w 7025406"/>
                <a:gd name="connsiteY3" fmla="*/ 4503619 h 5626038"/>
                <a:gd name="connsiteX4" fmla="*/ 7025406 w 7025406"/>
                <a:gd name="connsiteY4" fmla="*/ 0 h 5626038"/>
                <a:gd name="connsiteX5" fmla="*/ 816562 w 7025406"/>
                <a:gd name="connsiteY5" fmla="*/ 1 h 5626038"/>
                <a:gd name="connsiteX0" fmla="*/ 823139 w 7031983"/>
                <a:gd name="connsiteY0" fmla="*/ 1 h 5626038"/>
                <a:gd name="connsiteX1" fmla="*/ 0 w 7031983"/>
                <a:gd name="connsiteY1" fmla="*/ 1973373 h 5626038"/>
                <a:gd name="connsiteX2" fmla="*/ 1529912 w 7031983"/>
                <a:gd name="connsiteY2" fmla="*/ 5626038 h 5626038"/>
                <a:gd name="connsiteX3" fmla="*/ 7024779 w 7031983"/>
                <a:gd name="connsiteY3" fmla="*/ 4503619 h 5626038"/>
                <a:gd name="connsiteX4" fmla="*/ 7031983 w 7031983"/>
                <a:gd name="connsiteY4" fmla="*/ 0 h 5626038"/>
                <a:gd name="connsiteX5" fmla="*/ 823139 w 7031983"/>
                <a:gd name="connsiteY5" fmla="*/ 1 h 5626038"/>
                <a:gd name="connsiteX0" fmla="*/ 823139 w 7031983"/>
                <a:gd name="connsiteY0" fmla="*/ 1 h 5638797"/>
                <a:gd name="connsiteX1" fmla="*/ 0 w 7031983"/>
                <a:gd name="connsiteY1" fmla="*/ 1973373 h 5638797"/>
                <a:gd name="connsiteX2" fmla="*/ 1523335 w 7031983"/>
                <a:gd name="connsiteY2" fmla="*/ 5638797 h 5638797"/>
                <a:gd name="connsiteX3" fmla="*/ 7024779 w 7031983"/>
                <a:gd name="connsiteY3" fmla="*/ 4503619 h 5638797"/>
                <a:gd name="connsiteX4" fmla="*/ 7031983 w 7031983"/>
                <a:gd name="connsiteY4" fmla="*/ 0 h 5638797"/>
                <a:gd name="connsiteX5" fmla="*/ 823139 w 7031983"/>
                <a:gd name="connsiteY5" fmla="*/ 1 h 5638797"/>
                <a:gd name="connsiteX0" fmla="*/ 823139 w 7031983"/>
                <a:gd name="connsiteY0" fmla="*/ 1 h 5632418"/>
                <a:gd name="connsiteX1" fmla="*/ 0 w 7031983"/>
                <a:gd name="connsiteY1" fmla="*/ 1973373 h 5632418"/>
                <a:gd name="connsiteX2" fmla="*/ 1510182 w 7031983"/>
                <a:gd name="connsiteY2" fmla="*/ 5632418 h 5632418"/>
                <a:gd name="connsiteX3" fmla="*/ 7024779 w 7031983"/>
                <a:gd name="connsiteY3" fmla="*/ 4503619 h 5632418"/>
                <a:gd name="connsiteX4" fmla="*/ 7031983 w 7031983"/>
                <a:gd name="connsiteY4" fmla="*/ 0 h 5632418"/>
                <a:gd name="connsiteX5" fmla="*/ 823139 w 7031983"/>
                <a:gd name="connsiteY5" fmla="*/ 1 h 5632418"/>
                <a:gd name="connsiteX0" fmla="*/ 823139 w 7031983"/>
                <a:gd name="connsiteY0" fmla="*/ 1 h 5632418"/>
                <a:gd name="connsiteX1" fmla="*/ 0 w 7031983"/>
                <a:gd name="connsiteY1" fmla="*/ 1973373 h 5632418"/>
                <a:gd name="connsiteX2" fmla="*/ 1522787 w 7031983"/>
                <a:gd name="connsiteY2" fmla="*/ 5632418 h 5632418"/>
                <a:gd name="connsiteX3" fmla="*/ 7024779 w 7031983"/>
                <a:gd name="connsiteY3" fmla="*/ 4503619 h 5632418"/>
                <a:gd name="connsiteX4" fmla="*/ 7031983 w 7031983"/>
                <a:gd name="connsiteY4" fmla="*/ 0 h 5632418"/>
                <a:gd name="connsiteX5" fmla="*/ 823139 w 7031983"/>
                <a:gd name="connsiteY5" fmla="*/ 1 h 5632418"/>
                <a:gd name="connsiteX0" fmla="*/ 827360 w 7036204"/>
                <a:gd name="connsiteY0" fmla="*/ 1 h 5632418"/>
                <a:gd name="connsiteX1" fmla="*/ 0 w 7036204"/>
                <a:gd name="connsiteY1" fmla="*/ 1944711 h 5632418"/>
                <a:gd name="connsiteX2" fmla="*/ 1527008 w 7036204"/>
                <a:gd name="connsiteY2" fmla="*/ 5632418 h 5632418"/>
                <a:gd name="connsiteX3" fmla="*/ 7029000 w 7036204"/>
                <a:gd name="connsiteY3" fmla="*/ 4503619 h 5632418"/>
                <a:gd name="connsiteX4" fmla="*/ 7036204 w 7036204"/>
                <a:gd name="connsiteY4" fmla="*/ 0 h 5632418"/>
                <a:gd name="connsiteX5" fmla="*/ 827360 w 7036204"/>
                <a:gd name="connsiteY5" fmla="*/ 1 h 5632418"/>
                <a:gd name="connsiteX0" fmla="*/ 851671 w 7060515"/>
                <a:gd name="connsiteY0" fmla="*/ 1 h 5632418"/>
                <a:gd name="connsiteX1" fmla="*/ 0 w 7060515"/>
                <a:gd name="connsiteY1" fmla="*/ 1905409 h 5632418"/>
                <a:gd name="connsiteX2" fmla="*/ 1551319 w 7060515"/>
                <a:gd name="connsiteY2" fmla="*/ 5632418 h 5632418"/>
                <a:gd name="connsiteX3" fmla="*/ 7053311 w 7060515"/>
                <a:gd name="connsiteY3" fmla="*/ 4503619 h 5632418"/>
                <a:gd name="connsiteX4" fmla="*/ 7060515 w 7060515"/>
                <a:gd name="connsiteY4" fmla="*/ 0 h 5632418"/>
                <a:gd name="connsiteX5" fmla="*/ 851671 w 7060515"/>
                <a:gd name="connsiteY5" fmla="*/ 1 h 563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60515" h="5632418">
                  <a:moveTo>
                    <a:pt x="851671" y="1"/>
                  </a:moveTo>
                  <a:lnTo>
                    <a:pt x="0" y="1905409"/>
                  </a:lnTo>
                  <a:lnTo>
                    <a:pt x="1551319" y="5632418"/>
                  </a:lnTo>
                  <a:lnTo>
                    <a:pt x="7053311" y="4503619"/>
                  </a:lnTo>
                  <a:cubicBezTo>
                    <a:pt x="7055712" y="3002413"/>
                    <a:pt x="7058114" y="1501206"/>
                    <a:pt x="7060515" y="0"/>
                  </a:cubicBezTo>
                  <a:lnTo>
                    <a:pt x="851671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23763"/>
                </a:gs>
                <a:gs pos="77000">
                  <a:srgbClr val="1B4679"/>
                </a:gs>
              </a:gsLst>
              <a:lin ang="3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Roboto" panose="02000000000000000000" pitchFamily="2" charset="0"/>
              </a:endParaRPr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EEE1614F-638F-EB48-AF5B-625BF7549A35}"/>
                </a:ext>
              </a:extLst>
            </p:cNvPr>
            <p:cNvSpPr/>
            <p:nvPr userDrawn="1"/>
          </p:nvSpPr>
          <p:spPr>
            <a:xfrm rot="6637973">
              <a:off x="1719792" y="-2638440"/>
              <a:ext cx="2415945" cy="5572600"/>
            </a:xfrm>
            <a:custGeom>
              <a:avLst/>
              <a:gdLst>
                <a:gd name="connsiteX0" fmla="*/ 0 w 6779077"/>
                <a:gd name="connsiteY0" fmla="*/ 0 h 6858000"/>
                <a:gd name="connsiteX1" fmla="*/ 6779077 w 6779077"/>
                <a:gd name="connsiteY1" fmla="*/ 0 h 6858000"/>
                <a:gd name="connsiteX2" fmla="*/ 6779077 w 6779077"/>
                <a:gd name="connsiteY2" fmla="*/ 6858000 h 6858000"/>
                <a:gd name="connsiteX3" fmla="*/ 0 w 6779077"/>
                <a:gd name="connsiteY3" fmla="*/ 6858000 h 6858000"/>
                <a:gd name="connsiteX4" fmla="*/ 0 w 6779077"/>
                <a:gd name="connsiteY4" fmla="*/ 0 h 6858000"/>
                <a:gd name="connsiteX0" fmla="*/ 0 w 6779077"/>
                <a:gd name="connsiteY0" fmla="*/ 0 h 6858000"/>
                <a:gd name="connsiteX1" fmla="*/ 6779077 w 6779077"/>
                <a:gd name="connsiteY1" fmla="*/ 0 h 6858000"/>
                <a:gd name="connsiteX2" fmla="*/ 6779077 w 6779077"/>
                <a:gd name="connsiteY2" fmla="*/ 6858000 h 6858000"/>
                <a:gd name="connsiteX3" fmla="*/ 2671762 w 6779077"/>
                <a:gd name="connsiteY3" fmla="*/ 6858000 h 6858000"/>
                <a:gd name="connsiteX4" fmla="*/ 0 w 6779077"/>
                <a:gd name="connsiteY4" fmla="*/ 0 h 6858000"/>
                <a:gd name="connsiteX0" fmla="*/ 0 w 6779077"/>
                <a:gd name="connsiteY0" fmla="*/ 0 h 6858000"/>
                <a:gd name="connsiteX1" fmla="*/ 6779077 w 6779077"/>
                <a:gd name="connsiteY1" fmla="*/ 0 h 6858000"/>
                <a:gd name="connsiteX2" fmla="*/ 6779077 w 6779077"/>
                <a:gd name="connsiteY2" fmla="*/ 6858000 h 6858000"/>
                <a:gd name="connsiteX3" fmla="*/ 3743325 w 6779077"/>
                <a:gd name="connsiteY3" fmla="*/ 6000750 h 6858000"/>
                <a:gd name="connsiteX4" fmla="*/ 0 w 6779077"/>
                <a:gd name="connsiteY4" fmla="*/ 0 h 6858000"/>
                <a:gd name="connsiteX0" fmla="*/ 0 w 6779077"/>
                <a:gd name="connsiteY0" fmla="*/ 0 h 6872287"/>
                <a:gd name="connsiteX1" fmla="*/ 6779077 w 6779077"/>
                <a:gd name="connsiteY1" fmla="*/ 0 h 6872287"/>
                <a:gd name="connsiteX2" fmla="*/ 6779077 w 6779077"/>
                <a:gd name="connsiteY2" fmla="*/ 6858000 h 6872287"/>
                <a:gd name="connsiteX3" fmla="*/ 4186237 w 6779077"/>
                <a:gd name="connsiteY3" fmla="*/ 6872287 h 6872287"/>
                <a:gd name="connsiteX4" fmla="*/ 0 w 6779077"/>
                <a:gd name="connsiteY4" fmla="*/ 0 h 6872287"/>
                <a:gd name="connsiteX0" fmla="*/ 0 w 6779077"/>
                <a:gd name="connsiteY0" fmla="*/ 0 h 6879311"/>
                <a:gd name="connsiteX1" fmla="*/ 6779077 w 6779077"/>
                <a:gd name="connsiteY1" fmla="*/ 0 h 6879311"/>
                <a:gd name="connsiteX2" fmla="*/ 6779077 w 6779077"/>
                <a:gd name="connsiteY2" fmla="*/ 6879311 h 6879311"/>
                <a:gd name="connsiteX3" fmla="*/ 4186237 w 6779077"/>
                <a:gd name="connsiteY3" fmla="*/ 6872287 h 6879311"/>
                <a:gd name="connsiteX4" fmla="*/ 0 w 6779077"/>
                <a:gd name="connsiteY4" fmla="*/ 0 h 6879311"/>
                <a:gd name="connsiteX0" fmla="*/ -1 w 4078038"/>
                <a:gd name="connsiteY0" fmla="*/ 0 h 6958926"/>
                <a:gd name="connsiteX1" fmla="*/ 4078038 w 4078038"/>
                <a:gd name="connsiteY1" fmla="*/ 79615 h 6958926"/>
                <a:gd name="connsiteX2" fmla="*/ 4078038 w 4078038"/>
                <a:gd name="connsiteY2" fmla="*/ 6958926 h 6958926"/>
                <a:gd name="connsiteX3" fmla="*/ 1485198 w 4078038"/>
                <a:gd name="connsiteY3" fmla="*/ 6951902 h 6958926"/>
                <a:gd name="connsiteX4" fmla="*/ -1 w 4078038"/>
                <a:gd name="connsiteY4" fmla="*/ 0 h 6958926"/>
                <a:gd name="connsiteX0" fmla="*/ 1 w 4507237"/>
                <a:gd name="connsiteY0" fmla="*/ 0 h 6977420"/>
                <a:gd name="connsiteX1" fmla="*/ 4078040 w 4507237"/>
                <a:gd name="connsiteY1" fmla="*/ 79615 h 6977420"/>
                <a:gd name="connsiteX2" fmla="*/ 4507238 w 4507237"/>
                <a:gd name="connsiteY2" fmla="*/ 6977420 h 6977420"/>
                <a:gd name="connsiteX3" fmla="*/ 1485200 w 4507237"/>
                <a:gd name="connsiteY3" fmla="*/ 6951902 h 6977420"/>
                <a:gd name="connsiteX4" fmla="*/ 1 w 4507237"/>
                <a:gd name="connsiteY4" fmla="*/ 0 h 6977420"/>
                <a:gd name="connsiteX0" fmla="*/ -1 w 4507237"/>
                <a:gd name="connsiteY0" fmla="*/ 0 h 7130693"/>
                <a:gd name="connsiteX1" fmla="*/ 4078038 w 4507237"/>
                <a:gd name="connsiteY1" fmla="*/ 79615 h 7130693"/>
                <a:gd name="connsiteX2" fmla="*/ 4507236 w 4507237"/>
                <a:gd name="connsiteY2" fmla="*/ 6977420 h 7130693"/>
                <a:gd name="connsiteX3" fmla="*/ 3909048 w 4507237"/>
                <a:gd name="connsiteY3" fmla="*/ 7130693 h 7130693"/>
                <a:gd name="connsiteX4" fmla="*/ -1 w 4507237"/>
                <a:gd name="connsiteY4" fmla="*/ 0 h 7130693"/>
                <a:gd name="connsiteX0" fmla="*/ 1 w 4507237"/>
                <a:gd name="connsiteY0" fmla="*/ 0 h 7130693"/>
                <a:gd name="connsiteX1" fmla="*/ 4140240 w 4507237"/>
                <a:gd name="connsiteY1" fmla="*/ 72612 h 7130693"/>
                <a:gd name="connsiteX2" fmla="*/ 4507238 w 4507237"/>
                <a:gd name="connsiteY2" fmla="*/ 6977420 h 7130693"/>
                <a:gd name="connsiteX3" fmla="*/ 3909050 w 4507237"/>
                <a:gd name="connsiteY3" fmla="*/ 7130693 h 7130693"/>
                <a:gd name="connsiteX4" fmla="*/ 1 w 4507237"/>
                <a:gd name="connsiteY4" fmla="*/ 0 h 7130693"/>
                <a:gd name="connsiteX0" fmla="*/ -1 w 4507237"/>
                <a:gd name="connsiteY0" fmla="*/ 0 h 7130693"/>
                <a:gd name="connsiteX1" fmla="*/ 4164969 w 4507237"/>
                <a:gd name="connsiteY1" fmla="*/ 84792 h 7130693"/>
                <a:gd name="connsiteX2" fmla="*/ 4507236 w 4507237"/>
                <a:gd name="connsiteY2" fmla="*/ 6977420 h 7130693"/>
                <a:gd name="connsiteX3" fmla="*/ 3909048 w 4507237"/>
                <a:gd name="connsiteY3" fmla="*/ 7130693 h 7130693"/>
                <a:gd name="connsiteX4" fmla="*/ -1 w 4507237"/>
                <a:gd name="connsiteY4" fmla="*/ 0 h 7130693"/>
                <a:gd name="connsiteX0" fmla="*/ 1 w 4507237"/>
                <a:gd name="connsiteY0" fmla="*/ 0 h 7130693"/>
                <a:gd name="connsiteX1" fmla="*/ 3932621 w 4507237"/>
                <a:gd name="connsiteY1" fmla="*/ 385235 h 7130693"/>
                <a:gd name="connsiteX2" fmla="*/ 4507238 w 4507237"/>
                <a:gd name="connsiteY2" fmla="*/ 6977420 h 7130693"/>
                <a:gd name="connsiteX3" fmla="*/ 3909050 w 4507237"/>
                <a:gd name="connsiteY3" fmla="*/ 7130693 h 7130693"/>
                <a:gd name="connsiteX4" fmla="*/ 1 w 4507237"/>
                <a:gd name="connsiteY4" fmla="*/ 0 h 7130693"/>
                <a:gd name="connsiteX0" fmla="*/ -1 w 4507237"/>
                <a:gd name="connsiteY0" fmla="*/ 0 h 7130693"/>
                <a:gd name="connsiteX1" fmla="*/ 4083100 w 4507237"/>
                <a:gd name="connsiteY1" fmla="*/ 105937 h 7130693"/>
                <a:gd name="connsiteX2" fmla="*/ 4507236 w 4507237"/>
                <a:gd name="connsiteY2" fmla="*/ 6977420 h 7130693"/>
                <a:gd name="connsiteX3" fmla="*/ 3909048 w 4507237"/>
                <a:gd name="connsiteY3" fmla="*/ 7130693 h 7130693"/>
                <a:gd name="connsiteX4" fmla="*/ -1 w 4507237"/>
                <a:gd name="connsiteY4" fmla="*/ 0 h 7130693"/>
                <a:gd name="connsiteX0" fmla="*/ 1 w 4507237"/>
                <a:gd name="connsiteY0" fmla="*/ 0 h 7130693"/>
                <a:gd name="connsiteX1" fmla="*/ 4104712 w 4507237"/>
                <a:gd name="connsiteY1" fmla="*/ 119664 h 7130693"/>
                <a:gd name="connsiteX2" fmla="*/ 4507238 w 4507237"/>
                <a:gd name="connsiteY2" fmla="*/ 6977420 h 7130693"/>
                <a:gd name="connsiteX3" fmla="*/ 3909050 w 4507237"/>
                <a:gd name="connsiteY3" fmla="*/ 7130693 h 7130693"/>
                <a:gd name="connsiteX4" fmla="*/ 1 w 4507237"/>
                <a:gd name="connsiteY4" fmla="*/ 0 h 7130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7237" h="7130693">
                  <a:moveTo>
                    <a:pt x="1" y="0"/>
                  </a:moveTo>
                  <a:lnTo>
                    <a:pt x="4104712" y="119664"/>
                  </a:lnTo>
                  <a:lnTo>
                    <a:pt x="4507238" y="6977420"/>
                  </a:lnTo>
                  <a:lnTo>
                    <a:pt x="3909050" y="7130693"/>
                  </a:ln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30000">
                  <a:srgbClr val="0F2A50"/>
                </a:gs>
                <a:gs pos="100000">
                  <a:srgbClr val="1B4679"/>
                </a:gs>
              </a:gsLst>
              <a:lin ang="16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b="0" i="0" dirty="0">
                <a:latin typeface="Roboto" panose="02000000000000000000" pitchFamily="2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541367-E8FE-D74E-B1E0-20B2675F42F1}"/>
              </a:ext>
            </a:extLst>
          </p:cNvPr>
          <p:cNvCxnSpPr/>
          <p:nvPr userDrawn="1"/>
        </p:nvCxnSpPr>
        <p:spPr>
          <a:xfrm>
            <a:off x="5287909" y="3675941"/>
            <a:ext cx="6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9C85417-C380-0348-A2D4-D46102309B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547" y="3691439"/>
            <a:ext cx="6035675" cy="567223"/>
          </a:xfrm>
        </p:spPr>
        <p:txBody>
          <a:bodyPr lIns="182880"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Insert subtitle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20ADD42-C550-E74B-B355-4281759014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07215" y="209630"/>
            <a:ext cx="3108325" cy="922337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Light" panose="02000000000000000000" pitchFamily="2" charset="0"/>
              </a:rPr>
              <a:t>Full Name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Light" panose="02000000000000000000" pitchFamily="2" charset="0"/>
              </a:rPr>
              <a:t>Job Title</a:t>
            </a: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 panose="02000000000000000000" pitchFamily="2" charset="0"/>
                <a:ea typeface="Roboto Thin" panose="02000000000000000000" pitchFamily="2" charset="0"/>
                <a:cs typeface="Roboto Light" panose="02000000000000000000" pitchFamily="2" charset="0"/>
              </a:rPr>
              <a:t>Month Year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811BDA8-AA89-1B43-9525-404A716EC9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21547" y="1894569"/>
            <a:ext cx="6035675" cy="1751012"/>
          </a:xfrm>
        </p:spPr>
        <p:txBody>
          <a:bodyPr anchor="b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Subtitle Here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5FA2F7-670E-E9CF-8193-9CCCEA8F3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999" y="3015348"/>
            <a:ext cx="3108491" cy="833562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E4D5454-B2A1-DA25-6324-ADCD3E50C955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268324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9E94DB-D6E1-B042-9703-67853A096E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6108B2A-2159-0043-B41B-36025D6732C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8242300" cy="6858000"/>
          </a:xfrm>
          <a:custGeom>
            <a:avLst/>
            <a:gdLst>
              <a:gd name="connsiteX0" fmla="*/ 0 w 8242300"/>
              <a:gd name="connsiteY0" fmla="*/ 0 h 6858000"/>
              <a:gd name="connsiteX1" fmla="*/ 8242300 w 8242300"/>
              <a:gd name="connsiteY1" fmla="*/ 0 h 6858000"/>
              <a:gd name="connsiteX2" fmla="*/ 8242300 w 8242300"/>
              <a:gd name="connsiteY2" fmla="*/ 6858000 h 6858000"/>
              <a:gd name="connsiteX3" fmla="*/ 0 w 8242300"/>
              <a:gd name="connsiteY3" fmla="*/ 6858000 h 6858000"/>
              <a:gd name="connsiteX4" fmla="*/ 0 w 8242300"/>
              <a:gd name="connsiteY4" fmla="*/ 0 h 6858000"/>
              <a:gd name="connsiteX0" fmla="*/ 0 w 8242300"/>
              <a:gd name="connsiteY0" fmla="*/ 0 h 6858000"/>
              <a:gd name="connsiteX1" fmla="*/ 5118100 w 8242300"/>
              <a:gd name="connsiteY1" fmla="*/ 0 h 6858000"/>
              <a:gd name="connsiteX2" fmla="*/ 8242300 w 8242300"/>
              <a:gd name="connsiteY2" fmla="*/ 6858000 h 6858000"/>
              <a:gd name="connsiteX3" fmla="*/ 0 w 8242300"/>
              <a:gd name="connsiteY3" fmla="*/ 6858000 h 6858000"/>
              <a:gd name="connsiteX4" fmla="*/ 0 w 8242300"/>
              <a:gd name="connsiteY4" fmla="*/ 0 h 6858000"/>
              <a:gd name="connsiteX0" fmla="*/ 0 w 8242300"/>
              <a:gd name="connsiteY0" fmla="*/ 0 h 6858000"/>
              <a:gd name="connsiteX1" fmla="*/ 5791200 w 8242300"/>
              <a:gd name="connsiteY1" fmla="*/ 12700 h 6858000"/>
              <a:gd name="connsiteX2" fmla="*/ 8242300 w 8242300"/>
              <a:gd name="connsiteY2" fmla="*/ 6858000 h 6858000"/>
              <a:gd name="connsiteX3" fmla="*/ 0 w 8242300"/>
              <a:gd name="connsiteY3" fmla="*/ 6858000 h 6858000"/>
              <a:gd name="connsiteX4" fmla="*/ 0 w 82423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2300" h="6858000">
                <a:moveTo>
                  <a:pt x="0" y="0"/>
                </a:moveTo>
                <a:lnTo>
                  <a:pt x="5791200" y="12700"/>
                </a:lnTo>
                <a:lnTo>
                  <a:pt x="82423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A1A3B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l">
              <a:buNone/>
              <a:defRPr lang="en-US" sz="100" b="0" i="0" smtClean="0">
                <a:solidFill>
                  <a:schemeClr val="lt1"/>
                </a:solidFill>
                <a:latin typeface="Roboto" panose="02000000000000000000" pitchFamily="2" charset="0"/>
                <a:ea typeface="+mn-ea"/>
              </a:defRPr>
            </a:lvl1pPr>
            <a:lvl2pPr algn="l">
              <a:defRPr lang="en-US" smtClean="0">
                <a:solidFill>
                  <a:schemeClr val="lt1"/>
                </a:solidFill>
                <a:latin typeface="+mn-lt"/>
                <a:ea typeface="+mn-ea"/>
              </a:defRPr>
            </a:lvl2pPr>
            <a:lvl3pPr algn="l">
              <a:defRPr lang="en-US" sz="1800" smtClean="0">
                <a:solidFill>
                  <a:schemeClr val="lt1"/>
                </a:solidFill>
                <a:latin typeface="+mn-lt"/>
                <a:ea typeface="+mn-ea"/>
              </a:defRPr>
            </a:lvl3pPr>
            <a:lvl4pPr algn="l">
              <a:defRPr lang="en-US" sz="1800" smtClean="0">
                <a:solidFill>
                  <a:schemeClr val="lt1"/>
                </a:solidFill>
                <a:latin typeface="+mn-lt"/>
                <a:ea typeface="+mn-ea"/>
              </a:defRPr>
            </a:lvl4pPr>
            <a:lvl5pPr algn="l">
              <a:defRPr lang="en-US" sz="1800">
                <a:solidFill>
                  <a:schemeClr val="lt1"/>
                </a:solidFill>
                <a:latin typeface="+mn-lt"/>
                <a:ea typeface="+mn-ea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8F72EC3-F856-FE48-BA2B-1A2DE9411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300" y="4309615"/>
            <a:ext cx="5943600" cy="858838"/>
          </a:xfrm>
        </p:spPr>
        <p:txBody>
          <a:bodyPr lIns="182880"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Insert divider subtitle or description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AA0F33F-08B7-A94A-B3FF-BF05129FB5EC}"/>
              </a:ext>
            </a:extLst>
          </p:cNvPr>
          <p:cNvCxnSpPr>
            <a:cxnSpLocks/>
          </p:cNvCxnSpPr>
          <p:nvPr userDrawn="1"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DC6B6FAA-62D0-EF4D-87F8-0A00B9A999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301" y="3090413"/>
            <a:ext cx="5943600" cy="858839"/>
          </a:xfrm>
        </p:spPr>
        <p:txBody>
          <a:bodyPr anchor="b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28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Divider Title Here</a:t>
            </a:r>
          </a:p>
          <a:p>
            <a:pPr lvl="1"/>
            <a:r>
              <a:rPr lang="en-US" dirty="0"/>
              <a:t>Subtitle Here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343FC2D-897B-624E-AC50-92CE111DC65F}"/>
              </a:ext>
            </a:extLst>
          </p:cNvPr>
          <p:cNvSpPr txBox="1">
            <a:spLocks/>
          </p:cNvSpPr>
          <p:nvPr userDrawn="1"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© 2025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smtClean="0">
                <a:solidFill>
                  <a:schemeClr val="bg1"/>
                </a:solidFill>
              </a:rPr>
              <a:pPr algn="l"/>
              <a:t>‹#›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4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DFE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8DBE0DB0-7924-7447-93F9-823E134390C4}"/>
              </a:ext>
            </a:extLst>
          </p:cNvPr>
          <p:cNvSpPr/>
          <p:nvPr userDrawn="1"/>
        </p:nvSpPr>
        <p:spPr>
          <a:xfrm>
            <a:off x="0" y="1536701"/>
            <a:ext cx="3226526" cy="5321300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3226526"/>
              <a:gd name="connsiteY0" fmla="*/ 0 h 4833257"/>
              <a:gd name="connsiteX1" fmla="*/ 1928586 w 3226526"/>
              <a:gd name="connsiteY1" fmla="*/ 1062301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6526" h="4833257">
                <a:moveTo>
                  <a:pt x="0" y="0"/>
                </a:moveTo>
                <a:lnTo>
                  <a:pt x="1928586" y="1062301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rgbClr val="1945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E0794FD-25BB-014B-BBE2-5EAA6D875616}"/>
              </a:ext>
            </a:extLst>
          </p:cNvPr>
          <p:cNvSpPr/>
          <p:nvPr userDrawn="1"/>
        </p:nvSpPr>
        <p:spPr>
          <a:xfrm flipH="1">
            <a:off x="6502400" y="1828800"/>
            <a:ext cx="5689600" cy="5029200"/>
          </a:xfrm>
          <a:custGeom>
            <a:avLst/>
            <a:gdLst>
              <a:gd name="connsiteX0" fmla="*/ 0 w 3226526"/>
              <a:gd name="connsiteY0" fmla="*/ 0 h 4833257"/>
              <a:gd name="connsiteX1" fmla="*/ 3226526 w 3226526"/>
              <a:gd name="connsiteY1" fmla="*/ 0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4558937"/>
              <a:gd name="connsiteY0" fmla="*/ 0 h 4833257"/>
              <a:gd name="connsiteX1" fmla="*/ 4558937 w 4558937"/>
              <a:gd name="connsiteY1" fmla="*/ 4062549 h 4833257"/>
              <a:gd name="connsiteX2" fmla="*/ 3226526 w 4558937"/>
              <a:gd name="connsiteY2" fmla="*/ 4833257 h 4833257"/>
              <a:gd name="connsiteX3" fmla="*/ 0 w 4558937"/>
              <a:gd name="connsiteY3" fmla="*/ 4833257 h 4833257"/>
              <a:gd name="connsiteX4" fmla="*/ 0 w 4558937"/>
              <a:gd name="connsiteY4" fmla="*/ 0 h 4833257"/>
              <a:gd name="connsiteX0" fmla="*/ 0 w 3226526"/>
              <a:gd name="connsiteY0" fmla="*/ 0 h 4833257"/>
              <a:gd name="connsiteX1" fmla="*/ 1306286 w 3226526"/>
              <a:gd name="connsiteY1" fmla="*/ 600892 h 4833257"/>
              <a:gd name="connsiteX2" fmla="*/ 3226526 w 3226526"/>
              <a:gd name="connsiteY2" fmla="*/ 4833257 h 4833257"/>
              <a:gd name="connsiteX3" fmla="*/ 0 w 3226526"/>
              <a:gd name="connsiteY3" fmla="*/ 4833257 h 4833257"/>
              <a:gd name="connsiteX4" fmla="*/ 0 w 3226526"/>
              <a:gd name="connsiteY4" fmla="*/ 0 h 4833257"/>
              <a:gd name="connsiteX0" fmla="*/ 0 w 3618411"/>
              <a:gd name="connsiteY0" fmla="*/ 0 h 4833257"/>
              <a:gd name="connsiteX1" fmla="*/ 3618411 w 3618411"/>
              <a:gd name="connsiteY1" fmla="*/ 2967912 h 4833257"/>
              <a:gd name="connsiteX2" fmla="*/ 3226526 w 3618411"/>
              <a:gd name="connsiteY2" fmla="*/ 4833257 h 4833257"/>
              <a:gd name="connsiteX3" fmla="*/ 0 w 3618411"/>
              <a:gd name="connsiteY3" fmla="*/ 4833257 h 4833257"/>
              <a:gd name="connsiteX4" fmla="*/ 0 w 3618411"/>
              <a:gd name="connsiteY4" fmla="*/ 0 h 4833257"/>
              <a:gd name="connsiteX0" fmla="*/ 0 w 3718000"/>
              <a:gd name="connsiteY0" fmla="*/ 0 h 4833257"/>
              <a:gd name="connsiteX1" fmla="*/ 3718000 w 3718000"/>
              <a:gd name="connsiteY1" fmla="*/ 1588725 h 4833257"/>
              <a:gd name="connsiteX2" fmla="*/ 3226526 w 3718000"/>
              <a:gd name="connsiteY2" fmla="*/ 4833257 h 4833257"/>
              <a:gd name="connsiteX3" fmla="*/ 0 w 3718000"/>
              <a:gd name="connsiteY3" fmla="*/ 4833257 h 4833257"/>
              <a:gd name="connsiteX4" fmla="*/ 0 w 3718000"/>
              <a:gd name="connsiteY4" fmla="*/ 0 h 483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8000" h="4833257">
                <a:moveTo>
                  <a:pt x="0" y="0"/>
                </a:moveTo>
                <a:lnTo>
                  <a:pt x="3718000" y="1588725"/>
                </a:lnTo>
                <a:lnTo>
                  <a:pt x="3226526" y="4833257"/>
                </a:lnTo>
                <a:lnTo>
                  <a:pt x="0" y="4833257"/>
                </a:lnTo>
                <a:lnTo>
                  <a:pt x="0" y="0"/>
                </a:lnTo>
                <a:close/>
              </a:path>
            </a:pathLst>
          </a:custGeom>
          <a:solidFill>
            <a:srgbClr val="19457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E46CB50-0D05-624F-9A37-6DD46D5FFF56}"/>
              </a:ext>
            </a:extLst>
          </p:cNvPr>
          <p:cNvSpPr/>
          <p:nvPr userDrawn="1"/>
        </p:nvSpPr>
        <p:spPr>
          <a:xfrm>
            <a:off x="0" y="622300"/>
            <a:ext cx="10934700" cy="6261094"/>
          </a:xfrm>
          <a:custGeom>
            <a:avLst/>
            <a:gdLst>
              <a:gd name="connsiteX0" fmla="*/ 0 w 10934700"/>
              <a:gd name="connsiteY0" fmla="*/ 0 h 3898894"/>
              <a:gd name="connsiteX1" fmla="*/ 10934700 w 10934700"/>
              <a:gd name="connsiteY1" fmla="*/ 0 h 3898894"/>
              <a:gd name="connsiteX2" fmla="*/ 10934700 w 10934700"/>
              <a:gd name="connsiteY2" fmla="*/ 3898894 h 3898894"/>
              <a:gd name="connsiteX3" fmla="*/ 0 w 10934700"/>
              <a:gd name="connsiteY3" fmla="*/ 3898894 h 3898894"/>
              <a:gd name="connsiteX4" fmla="*/ 0 w 10934700"/>
              <a:gd name="connsiteY4" fmla="*/ 0 h 3898894"/>
              <a:gd name="connsiteX0" fmla="*/ 0 w 10934700"/>
              <a:gd name="connsiteY0" fmla="*/ 2362200 h 6261094"/>
              <a:gd name="connsiteX1" fmla="*/ 8166100 w 10934700"/>
              <a:gd name="connsiteY1" fmla="*/ 0 h 6261094"/>
              <a:gd name="connsiteX2" fmla="*/ 10934700 w 10934700"/>
              <a:gd name="connsiteY2" fmla="*/ 6261094 h 6261094"/>
              <a:gd name="connsiteX3" fmla="*/ 0 w 10934700"/>
              <a:gd name="connsiteY3" fmla="*/ 6261094 h 6261094"/>
              <a:gd name="connsiteX4" fmla="*/ 0 w 10934700"/>
              <a:gd name="connsiteY4" fmla="*/ 2362200 h 626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4700" h="6261094">
                <a:moveTo>
                  <a:pt x="0" y="2362200"/>
                </a:moveTo>
                <a:lnTo>
                  <a:pt x="8166100" y="0"/>
                </a:lnTo>
                <a:lnTo>
                  <a:pt x="10934700" y="6261094"/>
                </a:lnTo>
                <a:lnTo>
                  <a:pt x="0" y="6261094"/>
                </a:lnTo>
                <a:lnTo>
                  <a:pt x="0" y="2362200"/>
                </a:lnTo>
                <a:close/>
              </a:path>
            </a:pathLst>
          </a:custGeom>
          <a:gradFill flip="none" rotWithShape="1">
            <a:gsLst>
              <a:gs pos="2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72655A-3357-9A4A-9A0A-96EBAF95D399}"/>
              </a:ext>
            </a:extLst>
          </p:cNvPr>
          <p:cNvCxnSpPr>
            <a:cxnSpLocks/>
          </p:cNvCxnSpPr>
          <p:nvPr userDrawn="1"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C18F2C90-8FDE-3349-B44B-E924E7F9EC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300" y="4309615"/>
            <a:ext cx="5943600" cy="858838"/>
          </a:xfrm>
        </p:spPr>
        <p:txBody>
          <a:bodyPr lIns="182880"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en-US" dirty="0"/>
              <a:t>Insert divider subtitle or description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3735453-AE4A-F14C-99BC-0523A6EBE5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301" y="3090413"/>
            <a:ext cx="5943600" cy="858839"/>
          </a:xfrm>
        </p:spPr>
        <p:txBody>
          <a:bodyPr anchor="b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2800" b="1">
                <a:solidFill>
                  <a:schemeClr val="bg1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Divider Title Here</a:t>
            </a:r>
          </a:p>
          <a:p>
            <a:pPr lvl="1"/>
            <a:r>
              <a:rPr lang="en-US" dirty="0"/>
              <a:t>Subtitle Here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27E3709-8BEF-BD42-B15E-1D1891405ED2}"/>
              </a:ext>
            </a:extLst>
          </p:cNvPr>
          <p:cNvSpPr txBox="1">
            <a:spLocks/>
          </p:cNvSpPr>
          <p:nvPr userDrawn="1"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© 2025 </a:t>
            </a:r>
            <a:r>
              <a:rPr lang="en-US" dirty="0" err="1">
                <a:solidFill>
                  <a:schemeClr val="bg1"/>
                </a:solidFill>
              </a:rPr>
              <a:t>Gurobi</a:t>
            </a:r>
            <a:r>
              <a:rPr lang="en-US" dirty="0">
                <a:solidFill>
                  <a:schemeClr val="bg1"/>
                </a:solidFill>
              </a:rPr>
              <a:t> Optimization, LLC. Confidential, All Rights Reserved | </a:t>
            </a:r>
            <a:fld id="{CDF6EA6A-59C7-4E41-A68B-1DF3A502FE69}" type="slidenum">
              <a:rPr smtClean="0">
                <a:solidFill>
                  <a:schemeClr val="bg1"/>
                </a:solidFill>
              </a:rPr>
              <a:pPr algn="l"/>
              <a:t>‹#›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17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F4DC802-7DE4-0A4F-9005-AF50334368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78613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7B789C-E3AA-D346-8020-17E22A783DA0}"/>
              </a:ext>
            </a:extLst>
          </p:cNvPr>
          <p:cNvCxnSpPr>
            <a:cxnSpLocks/>
          </p:cNvCxnSpPr>
          <p:nvPr userDrawn="1"/>
        </p:nvCxnSpPr>
        <p:spPr>
          <a:xfrm>
            <a:off x="8349491" y="1710814"/>
            <a:ext cx="38275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4143A22-98E5-5C4A-A544-D74C0F1336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400" y="714171"/>
            <a:ext cx="3759200" cy="884238"/>
          </a:xfrm>
        </p:spPr>
        <p:txBody>
          <a:bodyPr anchor="b"/>
          <a:lstStyle>
            <a:lvl1pPr marL="91440" indent="-91440" algn="l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 algn="l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Agenda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B1C3310-81B6-584B-9856-05A552AED5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400" y="2123870"/>
            <a:ext cx="3759200" cy="4365823"/>
          </a:xfrm>
        </p:spPr>
        <p:txBody>
          <a:bodyPr anchor="t"/>
          <a:lstStyle>
            <a:lvl1pPr marL="91440" indent="-91440" algn="l">
              <a:lnSpc>
                <a:spcPct val="80000"/>
              </a:lnSpc>
              <a:buFont typeface="System Font Regular"/>
              <a:buChar char=" "/>
              <a:tabLst/>
              <a:defRPr sz="2000" b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" indent="-91440" algn="l">
              <a:lnSpc>
                <a:spcPct val="80000"/>
              </a:lnSpc>
              <a:buFont typeface="System Font Regular"/>
              <a:buChar char=" "/>
              <a:tabLst/>
              <a:defRPr sz="1400"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Topic Name</a:t>
            </a:r>
          </a:p>
          <a:p>
            <a:pPr lvl="1"/>
            <a:r>
              <a:rPr lang="en-US" dirty="0"/>
              <a:t>Insert Subtitle Here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4FA404-B714-8945-8FAD-920C2B86F988}"/>
              </a:ext>
            </a:extLst>
          </p:cNvPr>
          <p:cNvSpPr/>
          <p:nvPr userDrawn="1"/>
        </p:nvSpPr>
        <p:spPr>
          <a:xfrm rot="5400000">
            <a:off x="2167102" y="1168791"/>
            <a:ext cx="3522001" cy="7865209"/>
          </a:xfrm>
          <a:custGeom>
            <a:avLst/>
            <a:gdLst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0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2671762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3743325 w 6779077"/>
              <a:gd name="connsiteY3" fmla="*/ 6000750 h 6858000"/>
              <a:gd name="connsiteX4" fmla="*/ 0 w 6779077"/>
              <a:gd name="connsiteY4" fmla="*/ 0 h 6858000"/>
              <a:gd name="connsiteX0" fmla="*/ 0 w 6779077"/>
              <a:gd name="connsiteY0" fmla="*/ 0 h 6872287"/>
              <a:gd name="connsiteX1" fmla="*/ 6779077 w 6779077"/>
              <a:gd name="connsiteY1" fmla="*/ 0 h 6872287"/>
              <a:gd name="connsiteX2" fmla="*/ 6779077 w 6779077"/>
              <a:gd name="connsiteY2" fmla="*/ 6858000 h 6872287"/>
              <a:gd name="connsiteX3" fmla="*/ 4186237 w 6779077"/>
              <a:gd name="connsiteY3" fmla="*/ 6872287 h 6872287"/>
              <a:gd name="connsiteX4" fmla="*/ 0 w 6779077"/>
              <a:gd name="connsiteY4" fmla="*/ 0 h 6872287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4186237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3504925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2536809 w 6779077"/>
              <a:gd name="connsiteY3" fmla="*/ 6872287 h 6879311"/>
              <a:gd name="connsiteX4" fmla="*/ 0 w 6779077"/>
              <a:gd name="connsiteY4" fmla="*/ 0 h 6879311"/>
              <a:gd name="connsiteX0" fmla="*/ 0 w 14404543"/>
              <a:gd name="connsiteY0" fmla="*/ 0 h 6893628"/>
              <a:gd name="connsiteX1" fmla="*/ 14404543 w 14404543"/>
              <a:gd name="connsiteY1" fmla="*/ 14317 h 6893628"/>
              <a:gd name="connsiteX2" fmla="*/ 14404543 w 14404543"/>
              <a:gd name="connsiteY2" fmla="*/ 6893628 h 6893628"/>
              <a:gd name="connsiteX3" fmla="*/ 10162275 w 14404543"/>
              <a:gd name="connsiteY3" fmla="*/ 6886604 h 6893628"/>
              <a:gd name="connsiteX4" fmla="*/ 0 w 14404543"/>
              <a:gd name="connsiteY4" fmla="*/ 0 h 6893628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5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34241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7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86620"/>
              <a:gd name="connsiteX1" fmla="*/ 14404543 w 14404543"/>
              <a:gd name="connsiteY1" fmla="*/ 0 h 6886620"/>
              <a:gd name="connsiteX2" fmla="*/ 14404543 w 14404543"/>
              <a:gd name="connsiteY2" fmla="*/ 6879311 h 6886620"/>
              <a:gd name="connsiteX3" fmla="*/ 10162277 w 14404543"/>
              <a:gd name="connsiteY3" fmla="*/ 6886620 h 6886620"/>
              <a:gd name="connsiteX4" fmla="*/ 0 w 14404543"/>
              <a:gd name="connsiteY4" fmla="*/ 1 h 6886620"/>
              <a:gd name="connsiteX0" fmla="*/ 0 w 14404543"/>
              <a:gd name="connsiteY0" fmla="*/ 5230761 h 12117380"/>
              <a:gd name="connsiteX1" fmla="*/ 8507383 w 14404543"/>
              <a:gd name="connsiteY1" fmla="*/ 0 h 12117380"/>
              <a:gd name="connsiteX2" fmla="*/ 14404543 w 14404543"/>
              <a:gd name="connsiteY2" fmla="*/ 12110071 h 12117380"/>
              <a:gd name="connsiteX3" fmla="*/ 10162277 w 14404543"/>
              <a:gd name="connsiteY3" fmla="*/ 12117380 h 12117380"/>
              <a:gd name="connsiteX4" fmla="*/ 0 w 14404543"/>
              <a:gd name="connsiteY4" fmla="*/ 5230761 h 12117380"/>
              <a:gd name="connsiteX0" fmla="*/ -2 w 20833416"/>
              <a:gd name="connsiteY0" fmla="*/ 6952820 h 12117380"/>
              <a:gd name="connsiteX1" fmla="*/ 14936256 w 20833416"/>
              <a:gd name="connsiteY1" fmla="*/ 0 h 12117380"/>
              <a:gd name="connsiteX2" fmla="*/ 20833416 w 20833416"/>
              <a:gd name="connsiteY2" fmla="*/ 12110071 h 12117380"/>
              <a:gd name="connsiteX3" fmla="*/ 16591150 w 20833416"/>
              <a:gd name="connsiteY3" fmla="*/ 12117380 h 12117380"/>
              <a:gd name="connsiteX4" fmla="*/ -2 w 20833416"/>
              <a:gd name="connsiteY4" fmla="*/ 6952820 h 12117380"/>
              <a:gd name="connsiteX0" fmla="*/ 2 w 17110318"/>
              <a:gd name="connsiteY0" fmla="*/ 12125008 h 12125007"/>
              <a:gd name="connsiteX1" fmla="*/ 11213158 w 17110318"/>
              <a:gd name="connsiteY1" fmla="*/ 0 h 12125007"/>
              <a:gd name="connsiteX2" fmla="*/ 17110318 w 17110318"/>
              <a:gd name="connsiteY2" fmla="*/ 12110071 h 12125007"/>
              <a:gd name="connsiteX3" fmla="*/ 12868052 w 17110318"/>
              <a:gd name="connsiteY3" fmla="*/ 12117380 h 12125007"/>
              <a:gd name="connsiteX4" fmla="*/ 2 w 17110318"/>
              <a:gd name="connsiteY4" fmla="*/ 12125008 h 12125007"/>
              <a:gd name="connsiteX0" fmla="*/ -2 w 17110314"/>
              <a:gd name="connsiteY0" fmla="*/ 13265874 h 13265874"/>
              <a:gd name="connsiteX1" fmla="*/ 17061990 w 17110314"/>
              <a:gd name="connsiteY1" fmla="*/ 1 h 13265874"/>
              <a:gd name="connsiteX2" fmla="*/ 17110314 w 17110314"/>
              <a:gd name="connsiteY2" fmla="*/ 13250937 h 13265874"/>
              <a:gd name="connsiteX3" fmla="*/ 12868048 w 17110314"/>
              <a:gd name="connsiteY3" fmla="*/ 13258246 h 13265874"/>
              <a:gd name="connsiteX4" fmla="*/ -2 w 17110314"/>
              <a:gd name="connsiteY4" fmla="*/ 13265874 h 13265874"/>
              <a:gd name="connsiteX0" fmla="*/ 0 w 13388339"/>
              <a:gd name="connsiteY0" fmla="*/ 13265872 h 13265872"/>
              <a:gd name="connsiteX1" fmla="*/ 13340015 w 13388339"/>
              <a:gd name="connsiteY1" fmla="*/ -1 h 13265872"/>
              <a:gd name="connsiteX2" fmla="*/ 13388339 w 13388339"/>
              <a:gd name="connsiteY2" fmla="*/ 13250935 h 13265872"/>
              <a:gd name="connsiteX3" fmla="*/ 9146073 w 13388339"/>
              <a:gd name="connsiteY3" fmla="*/ 13258244 h 13265872"/>
              <a:gd name="connsiteX4" fmla="*/ 0 w 13388339"/>
              <a:gd name="connsiteY4" fmla="*/ 13265872 h 13265872"/>
              <a:gd name="connsiteX0" fmla="*/ 0 w 13405067"/>
              <a:gd name="connsiteY0" fmla="*/ 13331054 h 13331054"/>
              <a:gd name="connsiteX1" fmla="*/ 13405067 w 13405067"/>
              <a:gd name="connsiteY1" fmla="*/ 0 h 13331054"/>
              <a:gd name="connsiteX2" fmla="*/ 13388339 w 13405067"/>
              <a:gd name="connsiteY2" fmla="*/ 13316117 h 13331054"/>
              <a:gd name="connsiteX3" fmla="*/ 9146073 w 13405067"/>
              <a:gd name="connsiteY3" fmla="*/ 13323426 h 13331054"/>
              <a:gd name="connsiteX4" fmla="*/ 0 w 13405067"/>
              <a:gd name="connsiteY4" fmla="*/ 13331054 h 1333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05067" h="13331054">
                <a:moveTo>
                  <a:pt x="0" y="13331054"/>
                </a:moveTo>
                <a:lnTo>
                  <a:pt x="13405067" y="0"/>
                </a:lnTo>
                <a:lnTo>
                  <a:pt x="13388339" y="13316117"/>
                </a:lnTo>
                <a:lnTo>
                  <a:pt x="9146073" y="13323426"/>
                </a:lnTo>
                <a:lnTo>
                  <a:pt x="0" y="13331054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>
                  <a:alpha val="88899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141059F-03CE-BE6D-FEA4-BBF8147D7F3E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17051F6-BE92-7CA2-34D7-AB066CFD62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2136" y="475488"/>
            <a:ext cx="1511151" cy="4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86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bg>
      <p:bgPr>
        <a:solidFill>
          <a:srgbClr val="DDE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5CE9FC-1B14-6E47-BFEC-D5C34EDE1883}"/>
              </a:ext>
            </a:extLst>
          </p:cNvPr>
          <p:cNvSpPr/>
          <p:nvPr userDrawn="1"/>
        </p:nvSpPr>
        <p:spPr>
          <a:xfrm>
            <a:off x="274320" y="274320"/>
            <a:ext cx="11643360" cy="631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Roboto" panose="0200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EA0D0-DA87-AD43-8694-B5F713F0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746" y="2007605"/>
            <a:ext cx="9504507" cy="416935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DC8673-1520-5242-83DA-6E77A047792B}"/>
              </a:ext>
            </a:extLst>
          </p:cNvPr>
          <p:cNvSpPr txBox="1"/>
          <p:nvPr userDrawn="1"/>
        </p:nvSpPr>
        <p:spPr>
          <a:xfrm>
            <a:off x="3457575" y="-80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Roboto" panose="020000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EEB7AD-F8B6-BC42-93AE-CD43D31DEE12}"/>
              </a:ext>
            </a:extLst>
          </p:cNvPr>
          <p:cNvCxnSpPr>
            <a:cxnSpLocks/>
          </p:cNvCxnSpPr>
          <p:nvPr userDrawn="1"/>
        </p:nvCxnSpPr>
        <p:spPr>
          <a:xfrm>
            <a:off x="688164" y="602238"/>
            <a:ext cx="0" cy="6469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13A76D-11E8-A443-8B89-3CDCCFB70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161" y="501931"/>
            <a:ext cx="10223092" cy="884238"/>
          </a:xfrm>
        </p:spPr>
        <p:txBody>
          <a:bodyPr anchor="ctr"/>
          <a:lstStyle>
            <a:lvl1pPr marL="91440" indent="-91440">
              <a:lnSpc>
                <a:spcPct val="85000"/>
              </a:lnSpc>
              <a:buFont typeface="System Font Regular"/>
              <a:buChar char=" "/>
              <a:tabLst/>
              <a:defRPr sz="3200" b="1">
                <a:solidFill>
                  <a:schemeClr val="tx2"/>
                </a:solidFill>
                <a:latin typeface="Noticia Text" panose="02000503060000020004" pitchFamily="2" charset="77"/>
              </a:defRPr>
            </a:lvl1pPr>
            <a:lvl2pPr marL="91440" indent="-91440">
              <a:lnSpc>
                <a:spcPct val="85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2pPr>
            <a:lvl3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3pPr>
            <a:lvl4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4pPr>
            <a:lvl5pPr marL="91440" indent="-91440">
              <a:lnSpc>
                <a:spcPct val="80000"/>
              </a:lnSpc>
              <a:buFont typeface="System Font Regular"/>
              <a:buChar char=" "/>
              <a:tabLst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Insert Title Here</a:t>
            </a:r>
          </a:p>
          <a:p>
            <a:pPr lvl="1"/>
            <a:r>
              <a:rPr lang="en-US" dirty="0"/>
              <a:t>Insert Subtitle Here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4862BD9-FABC-FA89-11FE-6068AE2E78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32136" y="476532"/>
            <a:ext cx="1511151" cy="4042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775E6-27F7-4074-74B7-E54FD2E745DB}"/>
              </a:ext>
            </a:extLst>
          </p:cNvPr>
          <p:cNvSpPr txBox="1">
            <a:spLocks/>
          </p:cNvSpPr>
          <p:nvPr userDrawn="1"/>
        </p:nvSpPr>
        <p:spPr>
          <a:xfrm>
            <a:off x="6406784" y="6567296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0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C1581-506C-3649-9FB3-52E025333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C44B7-9163-A74A-8569-B782CC4EF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3550" y="6356350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 dirty="0"/>
              <a:t>© 2025 </a:t>
            </a:r>
            <a:r>
              <a:rPr lang="en-US" dirty="0" err="1"/>
              <a:t>Gurobi</a:t>
            </a:r>
            <a:r>
              <a:rPr lang="en-US" dirty="0"/>
              <a:t> Optimization, LLC. Confidential, All Rights Reserved | </a:t>
            </a:r>
            <a:fld id="{CDF6EA6A-59C7-4E41-A68B-1DF3A502FE69}" type="slidenum">
              <a:rPr smtClean="0"/>
              <a:pPr/>
              <a:t>‹#›</a:t>
            </a:fld>
            <a:endParaRPr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42EF603B-C3A1-6141-8F6C-28ED5384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893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66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 dirty="0">
          <a:ln w="19050">
            <a:noFill/>
          </a:ln>
          <a:solidFill>
            <a:srgbClr val="323332"/>
          </a:solidFill>
          <a:latin typeface="Noticia Text" panose="02000503060000020004" pitchFamily="2" charset="77"/>
          <a:ea typeface="Roboto Black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bg2">
              <a:lumMod val="1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urobi-finance.readthedocs.io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" Type="http://schemas.openxmlformats.org/officeDocument/2006/relationships/hyperlink" Target="https://www.gurobi.com/resources/?category-filter=case-study" TargetMode="External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10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A picture containing blur, laser, light&#10;&#10;Description automatically generated">
            <a:extLst>
              <a:ext uri="{FF2B5EF4-FFF2-40B4-BE49-F238E27FC236}">
                <a16:creationId xmlns:a16="http://schemas.microsoft.com/office/drawing/2014/main" id="{83362972-F57D-E00A-C08A-BC511CF31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92" y="0"/>
            <a:ext cx="12200164" cy="680830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BEE06B83-5E8E-E34F-A957-B85B4D44DB55}"/>
              </a:ext>
            </a:extLst>
          </p:cNvPr>
          <p:cNvSpPr/>
          <p:nvPr/>
        </p:nvSpPr>
        <p:spPr>
          <a:xfrm rot="5400000">
            <a:off x="2333438" y="-284488"/>
            <a:ext cx="4824273" cy="9609656"/>
          </a:xfrm>
          <a:custGeom>
            <a:avLst/>
            <a:gdLst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0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2671762 w 6779077"/>
              <a:gd name="connsiteY3" fmla="*/ 6858000 h 6858000"/>
              <a:gd name="connsiteX4" fmla="*/ 0 w 6779077"/>
              <a:gd name="connsiteY4" fmla="*/ 0 h 6858000"/>
              <a:gd name="connsiteX0" fmla="*/ 0 w 6779077"/>
              <a:gd name="connsiteY0" fmla="*/ 0 h 6858000"/>
              <a:gd name="connsiteX1" fmla="*/ 6779077 w 6779077"/>
              <a:gd name="connsiteY1" fmla="*/ 0 h 6858000"/>
              <a:gd name="connsiteX2" fmla="*/ 6779077 w 6779077"/>
              <a:gd name="connsiteY2" fmla="*/ 6858000 h 6858000"/>
              <a:gd name="connsiteX3" fmla="*/ 3743325 w 6779077"/>
              <a:gd name="connsiteY3" fmla="*/ 6000750 h 6858000"/>
              <a:gd name="connsiteX4" fmla="*/ 0 w 6779077"/>
              <a:gd name="connsiteY4" fmla="*/ 0 h 6858000"/>
              <a:gd name="connsiteX0" fmla="*/ 0 w 6779077"/>
              <a:gd name="connsiteY0" fmla="*/ 0 h 6872287"/>
              <a:gd name="connsiteX1" fmla="*/ 6779077 w 6779077"/>
              <a:gd name="connsiteY1" fmla="*/ 0 h 6872287"/>
              <a:gd name="connsiteX2" fmla="*/ 6779077 w 6779077"/>
              <a:gd name="connsiteY2" fmla="*/ 6858000 h 6872287"/>
              <a:gd name="connsiteX3" fmla="*/ 4186237 w 6779077"/>
              <a:gd name="connsiteY3" fmla="*/ 6872287 h 6872287"/>
              <a:gd name="connsiteX4" fmla="*/ 0 w 6779077"/>
              <a:gd name="connsiteY4" fmla="*/ 0 h 6872287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4186237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3504925 w 6779077"/>
              <a:gd name="connsiteY3" fmla="*/ 6872287 h 6879311"/>
              <a:gd name="connsiteX4" fmla="*/ 0 w 6779077"/>
              <a:gd name="connsiteY4" fmla="*/ 0 h 6879311"/>
              <a:gd name="connsiteX0" fmla="*/ 0 w 6779077"/>
              <a:gd name="connsiteY0" fmla="*/ 0 h 6879311"/>
              <a:gd name="connsiteX1" fmla="*/ 6779077 w 6779077"/>
              <a:gd name="connsiteY1" fmla="*/ 0 h 6879311"/>
              <a:gd name="connsiteX2" fmla="*/ 6779077 w 6779077"/>
              <a:gd name="connsiteY2" fmla="*/ 6879311 h 6879311"/>
              <a:gd name="connsiteX3" fmla="*/ 2536809 w 6779077"/>
              <a:gd name="connsiteY3" fmla="*/ 6872287 h 6879311"/>
              <a:gd name="connsiteX4" fmla="*/ 0 w 6779077"/>
              <a:gd name="connsiteY4" fmla="*/ 0 h 6879311"/>
              <a:gd name="connsiteX0" fmla="*/ 0 w 14404543"/>
              <a:gd name="connsiteY0" fmla="*/ 0 h 6893628"/>
              <a:gd name="connsiteX1" fmla="*/ 14404543 w 14404543"/>
              <a:gd name="connsiteY1" fmla="*/ 14317 h 6893628"/>
              <a:gd name="connsiteX2" fmla="*/ 14404543 w 14404543"/>
              <a:gd name="connsiteY2" fmla="*/ 6893628 h 6893628"/>
              <a:gd name="connsiteX3" fmla="*/ 10162275 w 14404543"/>
              <a:gd name="connsiteY3" fmla="*/ 6886604 h 6893628"/>
              <a:gd name="connsiteX4" fmla="*/ 0 w 14404543"/>
              <a:gd name="connsiteY4" fmla="*/ 0 h 6893628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5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34241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79311"/>
              <a:gd name="connsiteX1" fmla="*/ 14404543 w 14404543"/>
              <a:gd name="connsiteY1" fmla="*/ 0 h 6879311"/>
              <a:gd name="connsiteX2" fmla="*/ 14404543 w 14404543"/>
              <a:gd name="connsiteY2" fmla="*/ 6879311 h 6879311"/>
              <a:gd name="connsiteX3" fmla="*/ 10162277 w 14404543"/>
              <a:gd name="connsiteY3" fmla="*/ 6872287 h 6879311"/>
              <a:gd name="connsiteX4" fmla="*/ 0 w 14404543"/>
              <a:gd name="connsiteY4" fmla="*/ 1 h 6879311"/>
              <a:gd name="connsiteX0" fmla="*/ 0 w 14404543"/>
              <a:gd name="connsiteY0" fmla="*/ 1 h 6886620"/>
              <a:gd name="connsiteX1" fmla="*/ 14404543 w 14404543"/>
              <a:gd name="connsiteY1" fmla="*/ 0 h 6886620"/>
              <a:gd name="connsiteX2" fmla="*/ 14404543 w 14404543"/>
              <a:gd name="connsiteY2" fmla="*/ 6879311 h 6886620"/>
              <a:gd name="connsiteX3" fmla="*/ 10162277 w 14404543"/>
              <a:gd name="connsiteY3" fmla="*/ 6886620 h 6886620"/>
              <a:gd name="connsiteX4" fmla="*/ 0 w 14404543"/>
              <a:gd name="connsiteY4" fmla="*/ 1 h 6886620"/>
              <a:gd name="connsiteX0" fmla="*/ 0 w 14404543"/>
              <a:gd name="connsiteY0" fmla="*/ 5230761 h 12117380"/>
              <a:gd name="connsiteX1" fmla="*/ 8507383 w 14404543"/>
              <a:gd name="connsiteY1" fmla="*/ 0 h 12117380"/>
              <a:gd name="connsiteX2" fmla="*/ 14404543 w 14404543"/>
              <a:gd name="connsiteY2" fmla="*/ 12110071 h 12117380"/>
              <a:gd name="connsiteX3" fmla="*/ 10162277 w 14404543"/>
              <a:gd name="connsiteY3" fmla="*/ 12117380 h 12117380"/>
              <a:gd name="connsiteX4" fmla="*/ 0 w 14404543"/>
              <a:gd name="connsiteY4" fmla="*/ 5230761 h 12117380"/>
              <a:gd name="connsiteX0" fmla="*/ -2 w 20833416"/>
              <a:gd name="connsiteY0" fmla="*/ 6952820 h 12117380"/>
              <a:gd name="connsiteX1" fmla="*/ 14936256 w 20833416"/>
              <a:gd name="connsiteY1" fmla="*/ 0 h 12117380"/>
              <a:gd name="connsiteX2" fmla="*/ 20833416 w 20833416"/>
              <a:gd name="connsiteY2" fmla="*/ 12110071 h 12117380"/>
              <a:gd name="connsiteX3" fmla="*/ 16591150 w 20833416"/>
              <a:gd name="connsiteY3" fmla="*/ 12117380 h 12117380"/>
              <a:gd name="connsiteX4" fmla="*/ -2 w 20833416"/>
              <a:gd name="connsiteY4" fmla="*/ 6952820 h 12117380"/>
              <a:gd name="connsiteX0" fmla="*/ 2 w 17110318"/>
              <a:gd name="connsiteY0" fmla="*/ 12125008 h 12125007"/>
              <a:gd name="connsiteX1" fmla="*/ 11213158 w 17110318"/>
              <a:gd name="connsiteY1" fmla="*/ 0 h 12125007"/>
              <a:gd name="connsiteX2" fmla="*/ 17110318 w 17110318"/>
              <a:gd name="connsiteY2" fmla="*/ 12110071 h 12125007"/>
              <a:gd name="connsiteX3" fmla="*/ 12868052 w 17110318"/>
              <a:gd name="connsiteY3" fmla="*/ 12117380 h 12125007"/>
              <a:gd name="connsiteX4" fmla="*/ 2 w 17110318"/>
              <a:gd name="connsiteY4" fmla="*/ 12125008 h 121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0318" h="12125007">
                <a:moveTo>
                  <a:pt x="2" y="12125008"/>
                </a:moveTo>
                <a:lnTo>
                  <a:pt x="11213158" y="0"/>
                </a:lnTo>
                <a:lnTo>
                  <a:pt x="17110318" y="12110071"/>
                </a:lnTo>
                <a:lnTo>
                  <a:pt x="12868052" y="12117380"/>
                </a:lnTo>
                <a:lnTo>
                  <a:pt x="2" y="12125008"/>
                </a:lnTo>
                <a:close/>
              </a:path>
            </a:pathLst>
          </a:custGeom>
          <a:gradFill>
            <a:gsLst>
              <a:gs pos="86000">
                <a:srgbClr val="0D2044"/>
              </a:gs>
              <a:gs pos="50000">
                <a:srgbClr val="14315D">
                  <a:alpha val="88899"/>
                </a:srgb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660BEC-F302-9749-BB32-CAA891C06FFB}"/>
              </a:ext>
            </a:extLst>
          </p:cNvPr>
          <p:cNvCxnSpPr/>
          <p:nvPr/>
        </p:nvCxnSpPr>
        <p:spPr>
          <a:xfrm>
            <a:off x="419631" y="5220881"/>
            <a:ext cx="673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ACC0B5-5FE1-B243-96E2-5A562C77F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322" y="3319463"/>
            <a:ext cx="6114461" cy="175101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>
                <a:latin typeface="Noticia Text"/>
                <a:ea typeface="Roboto Light"/>
              </a:rPr>
              <a:t>Portfolio optimization and back testing with discrete constraints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C709E71-DCE3-074C-AD57-A7BBC97B143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6406784" y="6567350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2F3F2">
                    <a:lumMod val="10000"/>
                  </a:srgb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© 2024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F2F3F2">
                    <a:lumMod val="10000"/>
                  </a:srgb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Gurobi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2F3F2">
                    <a:lumMod val="10000"/>
                  </a:srgb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 Optimization, LLC. All Rights Reserved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5C7CDE-5540-5B43-BC08-D016D0060C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2322" y="5329248"/>
            <a:ext cx="4264025" cy="1079500"/>
          </a:xfrm>
        </p:spPr>
        <p:txBody>
          <a:bodyPr vert="horz" lIns="182880" tIns="45720" rIns="91440" bIns="45720" rtlCol="0" anchor="t">
            <a:noAutofit/>
          </a:bodyPr>
          <a:lstStyle/>
          <a:p>
            <a:r>
              <a:rPr lang="en-US">
                <a:latin typeface="Roboto Thin"/>
                <a:ea typeface="Roboto Thin"/>
                <a:cs typeface="Roboto Thin"/>
              </a:rPr>
              <a:t>Dr. Robert Luce</a:t>
            </a:r>
          </a:p>
          <a:p>
            <a:r>
              <a:rPr lang="en-US">
                <a:latin typeface="Roboto Thin"/>
                <a:ea typeface="Roboto Thin"/>
                <a:cs typeface="Roboto Thin"/>
              </a:rPr>
              <a:t>Principal Developer</a:t>
            </a:r>
          </a:p>
          <a:p>
            <a:r>
              <a:rPr lang="en-US" err="1">
                <a:latin typeface="Roboto Thin"/>
                <a:ea typeface="Roboto Thin"/>
                <a:cs typeface="Roboto Thin"/>
              </a:rPr>
              <a:t>luce@gurobi.com</a:t>
            </a:r>
            <a:endParaRPr lang="en-US">
              <a:latin typeface="Roboto Thin"/>
              <a:ea typeface="Roboto Thin"/>
              <a:cs typeface="Roboto Thin"/>
            </a:endParaRPr>
          </a:p>
          <a:p>
            <a:endParaRPr lang="en-US">
              <a:latin typeface="Roboto Thin"/>
              <a:ea typeface="Roboto Thin"/>
              <a:cs typeface="Roboto Thin"/>
            </a:endParaRP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E03B1D00-F9F2-F752-4FFE-70F3E44A504E}"/>
              </a:ext>
            </a:extLst>
          </p:cNvPr>
          <p:cNvSpPr/>
          <p:nvPr/>
        </p:nvSpPr>
        <p:spPr>
          <a:xfrm flipH="1">
            <a:off x="0" y="3864287"/>
            <a:ext cx="12192000" cy="3073400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DC8F774-1217-A8D7-FFF2-0D7A2670F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04294" y="6111393"/>
            <a:ext cx="1897722" cy="50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9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screenshot of a computer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BC9CEA5-71DF-023C-BD05-67E70BD3625E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4"/>
          <a:stretch>
            <a:fillRect/>
          </a:stretch>
        </p:blipFill>
        <p:spPr>
          <a:xfrm>
            <a:off x="90614" y="1264463"/>
            <a:ext cx="6147186" cy="477126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960A39-39F2-DF5E-54B6-628396D0C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© 2025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Gurobi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 Optimization, LLC. Confidential, All Rights Reserved | </a:t>
            </a:r>
            <a:fld id="{CDF6EA6A-59C7-4E41-A68B-1DF3A502FE69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D07C2-E3F7-75A6-98D2-15C539BF52A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DE"/>
              <a:t>Meet Gurobi Finance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C3698C-310C-3FCF-6214-C382BD14EB71}"/>
              </a:ext>
            </a:extLst>
          </p:cNvPr>
          <p:cNvSpPr/>
          <p:nvPr/>
        </p:nvSpPr>
        <p:spPr>
          <a:xfrm>
            <a:off x="8182099" y="2751929"/>
            <a:ext cx="3515095" cy="359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6B5C345F-1625-550C-E29A-0D391A50D322}"/>
              </a:ext>
            </a:extLst>
          </p:cNvPr>
          <p:cNvPicPr>
            <a:picLocks noGrp="1" noChangeAspect="1"/>
          </p:cNvPicPr>
          <p:nvPr>
            <p:ph idx="29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9892" y="2379981"/>
            <a:ext cx="4341494" cy="4341494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1EC59D-C995-437E-0321-06C243008CB2}"/>
              </a:ext>
            </a:extLst>
          </p:cNvPr>
          <p:cNvSpPr txBox="1"/>
          <p:nvPr/>
        </p:nvSpPr>
        <p:spPr>
          <a:xfrm>
            <a:off x="1300587" y="6343723"/>
            <a:ext cx="372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800" b="0" i="0" u="none" strike="noStrike" kern="1200" cap="none" spc="0" normalizeH="0" baseline="0" noProof="0">
                <a:ln>
                  <a:noFill/>
                </a:ln>
                <a:solidFill>
                  <a:srgbClr val="19457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https://gurobi-finance.readthedocs.io</a:t>
            </a:r>
          </a:p>
        </p:txBody>
      </p:sp>
    </p:spTree>
    <p:extLst>
      <p:ext uri="{BB962C8B-B14F-4D97-AF65-F5344CB8AC3E}">
        <p14:creationId xmlns:p14="http://schemas.microsoft.com/office/powerpoint/2010/main" val="3759578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ECBE8B-AC94-A4B5-4F6B-68F7860AC622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2"/>
          <a:stretch>
            <a:fillRect/>
          </a:stretch>
        </p:blipFill>
        <p:spPr>
          <a:xfrm>
            <a:off x="2762130" y="299062"/>
            <a:ext cx="7257437" cy="6254660"/>
          </a:xfr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2A170779-248B-6648-E9AD-256937A566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543550" y="6356350"/>
            <a:ext cx="58102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2F3F2">
                    <a:lumMod val="10000"/>
                  </a:srgb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© 2023 Gurobi Optimization, LLC. Confidential, All Rights Reserved | </a:t>
            </a:r>
            <a:fld id="{CDF6EA6A-59C7-4E41-A68B-1DF3A502FE69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2F3F2">
                    <a:lumMod val="10000"/>
                  </a:srgbClr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2F3F2">
                  <a:lumMod val="10000"/>
                </a:srgbClr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2B796C-EDEC-D5E6-A268-F5AB983FF485}"/>
              </a:ext>
            </a:extLst>
          </p:cNvPr>
          <p:cNvGrpSpPr/>
          <p:nvPr/>
        </p:nvGrpSpPr>
        <p:grpSpPr>
          <a:xfrm>
            <a:off x="752936" y="2332383"/>
            <a:ext cx="3624827" cy="637388"/>
            <a:chOff x="752936" y="2332383"/>
            <a:chExt cx="3624827" cy="63738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BCCA49-40CC-1594-6E3D-C696182B66BF}"/>
                </a:ext>
              </a:extLst>
            </p:cNvPr>
            <p:cNvSpPr/>
            <p:nvPr/>
          </p:nvSpPr>
          <p:spPr>
            <a:xfrm>
              <a:off x="2764117" y="2332383"/>
              <a:ext cx="1613646" cy="63738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B96BB15-E68B-DFA5-6FDC-5C2226F2AD3E}"/>
                </a:ext>
              </a:extLst>
            </p:cNvPr>
            <p:cNvSpPr txBox="1"/>
            <p:nvPr/>
          </p:nvSpPr>
          <p:spPr>
            <a:xfrm>
              <a:off x="752936" y="2466411"/>
              <a:ext cx="17847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9457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Basic modeling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A039A5-6ACE-1434-A6DC-D8D687E2F096}"/>
              </a:ext>
            </a:extLst>
          </p:cNvPr>
          <p:cNvGrpSpPr/>
          <p:nvPr/>
        </p:nvGrpSpPr>
        <p:grpSpPr>
          <a:xfrm>
            <a:off x="752936" y="2969772"/>
            <a:ext cx="3622840" cy="434550"/>
            <a:chOff x="752936" y="2969772"/>
            <a:chExt cx="3622840" cy="4345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9F91DE-64A0-95AA-653B-2D01A3F8F598}"/>
                </a:ext>
              </a:extLst>
            </p:cNvPr>
            <p:cNvSpPr/>
            <p:nvPr/>
          </p:nvSpPr>
          <p:spPr>
            <a:xfrm>
              <a:off x="2762130" y="2969772"/>
              <a:ext cx="1613646" cy="43455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8A61F3-D928-A362-2AF8-40E0C71E6D59}"/>
                </a:ext>
              </a:extLst>
            </p:cNvPr>
            <p:cNvSpPr txBox="1"/>
            <p:nvPr/>
          </p:nvSpPr>
          <p:spPr>
            <a:xfrm>
              <a:off x="752936" y="3021682"/>
              <a:ext cx="2251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9457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Using factor models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6BC6DF-3B53-E57E-8618-0216857A8C5D}"/>
              </a:ext>
            </a:extLst>
          </p:cNvPr>
          <p:cNvGrpSpPr/>
          <p:nvPr/>
        </p:nvGrpSpPr>
        <p:grpSpPr>
          <a:xfrm>
            <a:off x="752936" y="3404322"/>
            <a:ext cx="3622840" cy="2567525"/>
            <a:chOff x="752936" y="3404322"/>
            <a:chExt cx="3622840" cy="25675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4F536C-67E5-E39C-E608-5593F45BA1FF}"/>
                </a:ext>
              </a:extLst>
            </p:cNvPr>
            <p:cNvSpPr/>
            <p:nvPr/>
          </p:nvSpPr>
          <p:spPr>
            <a:xfrm>
              <a:off x="2762130" y="3404322"/>
              <a:ext cx="1613646" cy="2567525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56E1F6-8137-39F2-1678-5B4A7CF52CAC}"/>
                </a:ext>
              </a:extLst>
            </p:cNvPr>
            <p:cNvSpPr txBox="1"/>
            <p:nvPr/>
          </p:nvSpPr>
          <p:spPr>
            <a:xfrm>
              <a:off x="752936" y="4361215"/>
              <a:ext cx="2029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9457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Portfolio features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09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F7EF7-8B9E-452A-7201-8B67B95A4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25B742-E8E9-D2B3-7B10-467BCB3BF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209" y="2448321"/>
            <a:ext cx="4373820" cy="388787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DE">
                <a:latin typeface="Roboto Light"/>
                <a:ea typeface="Roboto Light"/>
                <a:cs typeface="Roboto Light"/>
              </a:rPr>
              <a:t>Common scenario: I’ve got a new trading strategy, how does it perform on past data?</a:t>
            </a:r>
          </a:p>
          <a:p>
            <a:r>
              <a:rPr lang="en-DE">
                <a:latin typeface="Roboto Light"/>
                <a:ea typeface="Roboto Light"/>
                <a:cs typeface="Roboto Light"/>
              </a:rPr>
              <a:t>Shorter </a:t>
            </a:r>
            <a:r>
              <a:rPr lang="en-DE" err="1">
                <a:latin typeface="Roboto Light"/>
                <a:ea typeface="Roboto Light"/>
                <a:cs typeface="Roboto Light"/>
              </a:rPr>
              <a:t>backtesting</a:t>
            </a:r>
            <a:r>
              <a:rPr lang="en-DE">
                <a:latin typeface="Roboto Light"/>
                <a:ea typeface="Roboto Light"/>
                <a:cs typeface="Roboto Light"/>
              </a:rPr>
              <a:t> time means more strategies can be tested, means more alpha</a:t>
            </a:r>
          </a:p>
          <a:p>
            <a:r>
              <a:rPr lang="en-DE">
                <a:latin typeface="Roboto Light"/>
                <a:ea typeface="Roboto Light"/>
                <a:cs typeface="Roboto Light"/>
              </a:rPr>
              <a:t>Performance is </a:t>
            </a:r>
            <a:r>
              <a:rPr lang="en-DE" err="1">
                <a:latin typeface="Roboto Light"/>
                <a:ea typeface="Roboto Light"/>
                <a:cs typeface="Roboto Light"/>
              </a:rPr>
              <a:t>Gurobi’s</a:t>
            </a:r>
            <a:r>
              <a:rPr lang="en-DE">
                <a:latin typeface="Roboto Light"/>
                <a:ea typeface="Roboto Light"/>
                <a:cs typeface="Roboto Light"/>
              </a:rPr>
              <a:t> greatest strength</a:t>
            </a:r>
            <a:endParaRPr lang="en-DE">
              <a:cs typeface="Roboto Light"/>
            </a:endParaRPr>
          </a:p>
          <a:p>
            <a:r>
              <a:rPr lang="en-DE">
                <a:latin typeface="Roboto Light"/>
                <a:ea typeface="Roboto Light"/>
                <a:cs typeface="Roboto Light"/>
              </a:rPr>
              <a:t>Our example:</a:t>
            </a:r>
          </a:p>
          <a:p>
            <a:pPr lvl="1"/>
            <a:r>
              <a:rPr lang="en-DE">
                <a:latin typeface="Roboto Light"/>
                <a:ea typeface="Roboto Light"/>
                <a:cs typeface="Roboto Light"/>
              </a:rPr>
              <a:t>Portfolio with turnover constraints on volume</a:t>
            </a:r>
          </a:p>
          <a:p>
            <a:pPr lvl="1"/>
            <a:r>
              <a:rPr lang="en-DE">
                <a:latin typeface="Roboto Light"/>
                <a:ea typeface="Roboto Light"/>
                <a:cs typeface="Roboto Light"/>
              </a:rPr>
              <a:t>Transaction costs</a:t>
            </a:r>
          </a:p>
          <a:p>
            <a:pPr lvl="1"/>
            <a:r>
              <a:rPr lang="en-DE">
                <a:latin typeface="Roboto Light"/>
                <a:ea typeface="Roboto Light"/>
                <a:cs typeface="Roboto Light"/>
              </a:rPr>
              <a:t>Minimum position size</a:t>
            </a:r>
          </a:p>
          <a:p>
            <a:pPr lvl="1"/>
            <a:r>
              <a:rPr lang="en-DE">
                <a:latin typeface="Roboto Light"/>
                <a:ea typeface="Roboto Light"/>
                <a:cs typeface="Roboto Light"/>
              </a:rPr>
              <a:t>Minimum trade size</a:t>
            </a:r>
          </a:p>
          <a:p>
            <a:pPr lvl="1"/>
            <a:r>
              <a:rPr lang="en-DE">
                <a:latin typeface="Roboto Light"/>
                <a:ea typeface="Roboto Light"/>
                <a:cs typeface="Roboto Light"/>
              </a:rPr>
              <a:t>Time span 10 years</a:t>
            </a:r>
          </a:p>
          <a:p>
            <a:pPr lvl="1"/>
            <a:r>
              <a:rPr lang="en-DE" err="1">
                <a:latin typeface="Roboto Light"/>
                <a:ea typeface="Roboto Light"/>
                <a:cs typeface="Roboto Light"/>
              </a:rPr>
              <a:t>Backtesting</a:t>
            </a:r>
            <a:r>
              <a:rPr lang="en-DE">
                <a:latin typeface="Roboto Light"/>
                <a:ea typeface="Roboto Light"/>
                <a:cs typeface="Roboto Light"/>
              </a:rPr>
              <a:t> parameters: rebalancing frequency, risk aversion, turnover volume</a:t>
            </a:r>
          </a:p>
          <a:p>
            <a:pPr lvl="1"/>
            <a:r>
              <a:rPr lang="en-DE">
                <a:latin typeface="Roboto Light"/>
                <a:ea typeface="Roboto Light"/>
                <a:cs typeface="Roboto Light"/>
              </a:rPr>
              <a:t>Total </a:t>
            </a:r>
            <a:r>
              <a:rPr lang="en-DE" err="1">
                <a:latin typeface="Roboto Light"/>
                <a:ea typeface="Roboto Light"/>
                <a:cs typeface="Roboto Light"/>
              </a:rPr>
              <a:t>backtesting</a:t>
            </a:r>
            <a:r>
              <a:rPr lang="en-DE">
                <a:latin typeface="Roboto Light"/>
                <a:ea typeface="Roboto Light"/>
                <a:cs typeface="Roboto Light"/>
              </a:rPr>
              <a:t> time: 778 seconds (on a laptop)</a:t>
            </a:r>
            <a:endParaRPr lang="en-DE">
              <a:cs typeface="Roboto Light" panose="02000000000000000000" pitchFamily="2" charset="0"/>
            </a:endParaRPr>
          </a:p>
          <a:p>
            <a:endParaRPr lang="en-DE">
              <a:cs typeface="Roboto Light" panose="020000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E5447-8501-C6F2-A3FA-1895619C0D2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DE"/>
              <a:t>Backtesting trading strategies</a:t>
            </a:r>
          </a:p>
        </p:txBody>
      </p:sp>
      <p:pic>
        <p:nvPicPr>
          <p:cNvPr id="3" name="Picture Placeholder 2" descr="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3B8706B1-E40D-BA13-3000-2150CC5A3B3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804" r="804"/>
          <a:stretch/>
        </p:blipFill>
        <p:spPr/>
      </p:pic>
    </p:spTree>
    <p:extLst>
      <p:ext uri="{BB962C8B-B14F-4D97-AF65-F5344CB8AC3E}">
        <p14:creationId xmlns:p14="http://schemas.microsoft.com/office/powerpoint/2010/main" val="3199907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F6680-9231-945F-986D-0BCCA5A53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9833BF-D842-D862-C9D2-072A83998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DE" dirty="0">
                <a:latin typeface="Roboto Light"/>
                <a:ea typeface="Roboto Light"/>
                <a:cs typeface="Roboto Light"/>
              </a:rPr>
              <a:t>Typical scenario: Solve same model over a range of different data (here: different time steps)</a:t>
            </a:r>
            <a:endParaRPr lang="en-DE" dirty="0"/>
          </a:p>
          <a:p>
            <a:r>
              <a:rPr lang="en-DE" dirty="0"/>
              <a:t>Re-building the optimisation model at every step </a:t>
            </a:r>
            <a:r>
              <a:rPr lang="en-US" dirty="0"/>
              <a:t>is </a:t>
            </a:r>
            <a:r>
              <a:rPr lang="en-DE" dirty="0"/>
              <a:t>not needed</a:t>
            </a:r>
          </a:p>
          <a:p>
            <a:r>
              <a:rPr lang="en-DE" dirty="0"/>
              <a:t>Instead update the optimisation model</a:t>
            </a:r>
          </a:p>
          <a:p>
            <a:r>
              <a:rPr lang="en-US" dirty="0">
                <a:latin typeface="Roboto Light"/>
                <a:ea typeface="Roboto Light"/>
                <a:cs typeface="Roboto Light"/>
              </a:rPr>
              <a:t>Start solution useful?</a:t>
            </a:r>
            <a:endParaRPr lang="en-DE" dirty="0">
              <a:latin typeface="Roboto Light"/>
              <a:ea typeface="Roboto Light"/>
              <a:cs typeface="Roboto Light"/>
            </a:endParaRPr>
          </a:p>
          <a:p>
            <a:r>
              <a:rPr lang="en-US" dirty="0">
                <a:latin typeface="Roboto Light"/>
                <a:ea typeface="Roboto Light"/>
                <a:cs typeface="Roboto Light"/>
              </a:rPr>
              <a:t>34% overall speedup in our test</a:t>
            </a:r>
          </a:p>
          <a:p>
            <a:endParaRPr lang="en-DE" dirty="0">
              <a:cs typeface="Roboto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2E16-AB38-9F26-6E1E-4AD2C19F165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DE">
                <a:latin typeface="Noticia Text"/>
                <a:ea typeface="Roboto Light"/>
              </a:rPr>
              <a:t>Modeling: Rebuilding vs. updating the model</a:t>
            </a:r>
            <a:endParaRPr lang="en-DE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E087B66-9C81-E70B-B1F4-A6E2327FE5C3}"/>
              </a:ext>
            </a:extLst>
          </p:cNvPr>
          <p:cNvGraphicFramePr/>
          <p:nvPr/>
        </p:nvGraphicFramePr>
        <p:xfrm>
          <a:off x="300013" y="272980"/>
          <a:ext cx="6631458" cy="3349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0A2999FF-523E-441E-DA7C-4D3F8A56D0F7}"/>
              </a:ext>
            </a:extLst>
          </p:cNvPr>
          <p:cNvGrpSpPr/>
          <p:nvPr/>
        </p:nvGrpSpPr>
        <p:grpSpPr>
          <a:xfrm>
            <a:off x="157112" y="3934067"/>
            <a:ext cx="6772191" cy="1124984"/>
            <a:chOff x="157112" y="3934067"/>
            <a:chExt cx="6772191" cy="1124984"/>
          </a:xfrm>
        </p:grpSpPr>
        <p:pic>
          <p:nvPicPr>
            <p:cNvPr id="14" name="Picture 13" descr="A black and blue text&#10;&#10;AI-generated content may be incorrect.">
              <a:extLst>
                <a:ext uri="{FF2B5EF4-FFF2-40B4-BE49-F238E27FC236}">
                  <a16:creationId xmlns:a16="http://schemas.microsoft.com/office/drawing/2014/main" id="{41AFB275-90B2-9250-818A-D3F138A32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-4544" r="14215" b="752"/>
            <a:stretch/>
          </p:blipFill>
          <p:spPr>
            <a:xfrm>
              <a:off x="167718" y="3934067"/>
              <a:ext cx="6761585" cy="108836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84BE8A-29C3-B1DF-EB2B-CB6F923416A1}"/>
                </a:ext>
              </a:extLst>
            </p:cNvPr>
            <p:cNvSpPr/>
            <p:nvPr/>
          </p:nvSpPr>
          <p:spPr>
            <a:xfrm>
              <a:off x="157112" y="3974969"/>
              <a:ext cx="6724453" cy="108408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7CC6EF-7FC9-2720-45D0-A1B0AA82A5F7}"/>
              </a:ext>
            </a:extLst>
          </p:cNvPr>
          <p:cNvGrpSpPr/>
          <p:nvPr/>
        </p:nvGrpSpPr>
        <p:grpSpPr>
          <a:xfrm>
            <a:off x="149259" y="3794289"/>
            <a:ext cx="6810864" cy="2785230"/>
            <a:chOff x="149259" y="3794289"/>
            <a:chExt cx="6810864" cy="2785230"/>
          </a:xfrm>
        </p:grpSpPr>
        <p:pic>
          <p:nvPicPr>
            <p:cNvPr id="15" name="Picture 14" descr="A screenshot of a computer code&#10;&#10;AI-generated content may be incorrect.">
              <a:extLst>
                <a:ext uri="{FF2B5EF4-FFF2-40B4-BE49-F238E27FC236}">
                  <a16:creationId xmlns:a16="http://schemas.microsoft.com/office/drawing/2014/main" id="{F61A63EE-42EF-A883-4F63-EB1AE131A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3652" b="-283"/>
            <a:stretch/>
          </p:blipFill>
          <p:spPr>
            <a:xfrm>
              <a:off x="160060" y="3797823"/>
              <a:ext cx="6791110" cy="278169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5FDE28-1153-AC62-E9BC-2BED07250483}"/>
                </a:ext>
              </a:extLst>
            </p:cNvPr>
            <p:cNvSpPr/>
            <p:nvPr/>
          </p:nvSpPr>
          <p:spPr>
            <a:xfrm>
              <a:off x="149259" y="3794289"/>
              <a:ext cx="6810864" cy="1956060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BF13079-3E19-CDA8-4A46-631248D8CE14}"/>
              </a:ext>
            </a:extLst>
          </p:cNvPr>
          <p:cNvSpPr/>
          <p:nvPr/>
        </p:nvSpPr>
        <p:spPr>
          <a:xfrm>
            <a:off x="149260" y="5938887"/>
            <a:ext cx="6810864" cy="274947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36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277DF-E153-7405-4B02-873FADF4D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5B4B3F-21B6-F3CE-84E9-C8BF257A7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DE" err="1">
                <a:latin typeface="Roboto Light"/>
                <a:ea typeface="Roboto Light"/>
                <a:cs typeface="Roboto Light"/>
              </a:rPr>
              <a:t>Gurobi</a:t>
            </a:r>
            <a:r>
              <a:rPr lang="en-DE">
                <a:latin typeface="Roboto Light"/>
                <a:ea typeface="Roboto Light"/>
                <a:cs typeface="Roboto Light"/>
              </a:rPr>
              <a:t> is parallelized internally</a:t>
            </a:r>
          </a:p>
          <a:p>
            <a:pPr lvl="1"/>
            <a:r>
              <a:rPr lang="en-DE">
                <a:latin typeface="Roboto Light"/>
                <a:ea typeface="Roboto Light"/>
                <a:cs typeface="Roboto Light"/>
              </a:rPr>
              <a:t>Useful for long-running problems</a:t>
            </a:r>
          </a:p>
          <a:p>
            <a:r>
              <a:rPr lang="en-DE">
                <a:latin typeface="Roboto Light"/>
                <a:ea typeface="Roboto Light"/>
                <a:cs typeface="Roboto Light"/>
              </a:rPr>
              <a:t>Individual portfolio solves </a:t>
            </a:r>
            <a:r>
              <a:rPr lang="en-DE" i="1">
                <a:latin typeface="Roboto Light"/>
                <a:ea typeface="Roboto Light"/>
                <a:cs typeface="Roboto Light"/>
              </a:rPr>
              <a:t>typically</a:t>
            </a:r>
            <a:r>
              <a:rPr lang="en-DE">
                <a:latin typeface="Roboto Light"/>
                <a:ea typeface="Roboto Light"/>
                <a:cs typeface="Roboto Light"/>
              </a:rPr>
              <a:t> very light</a:t>
            </a:r>
          </a:p>
          <a:p>
            <a:r>
              <a:rPr lang="en-DE">
                <a:latin typeface="Roboto Light"/>
                <a:ea typeface="Roboto Light"/>
                <a:cs typeface="Roboto Light"/>
              </a:rPr>
              <a:t>Gain parallel speedup via subprocess or threading pattern</a:t>
            </a:r>
          </a:p>
          <a:p>
            <a:r>
              <a:rPr lang="en-DE">
                <a:latin typeface="Roboto Light"/>
                <a:ea typeface="Roboto Light"/>
                <a:cs typeface="Roboto Light"/>
              </a:rPr>
              <a:t>For example: Run different risk aversion parameters in parallel</a:t>
            </a:r>
          </a:p>
          <a:p>
            <a:r>
              <a:rPr lang="en-DE">
                <a:latin typeface="Roboto Light"/>
                <a:ea typeface="Roboto Light"/>
                <a:cs typeface="Roboto Light"/>
              </a:rPr>
              <a:t>Using 4 processes over 1: 3X speedup even on a laptop</a:t>
            </a:r>
          </a:p>
          <a:p>
            <a:r>
              <a:rPr lang="en-GB">
                <a:latin typeface="Roboto Light"/>
                <a:ea typeface="Roboto Light"/>
                <a:cs typeface="Roboto Light"/>
              </a:rPr>
              <a:t>g</a:t>
            </a:r>
            <a:r>
              <a:rPr lang="en-DE" err="1">
                <a:latin typeface="Roboto Light"/>
                <a:ea typeface="Roboto Light"/>
                <a:cs typeface="Roboto Light"/>
              </a:rPr>
              <a:t>urobipy</a:t>
            </a:r>
            <a:r>
              <a:rPr lang="en-DE">
                <a:latin typeface="Roboto Light"/>
                <a:ea typeface="Roboto Light"/>
                <a:cs typeface="Roboto Light"/>
              </a:rPr>
              <a:t> integrates nicely in Python’s parallelism paradigms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53B14-6188-BABB-179C-10EB55FCFD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DE"/>
              <a:t>Parallelism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9A20BE3-035C-2AF7-AF95-1734841F744C}"/>
              </a:ext>
            </a:extLst>
          </p:cNvPr>
          <p:cNvGraphicFramePr/>
          <p:nvPr/>
        </p:nvGraphicFramePr>
        <p:xfrm>
          <a:off x="195649" y="202428"/>
          <a:ext cx="6471850" cy="3196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40C64A0D-8C13-A695-6EA7-07B229CEAA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37" r="9149" b="262"/>
          <a:stretch/>
        </p:blipFill>
        <p:spPr>
          <a:xfrm>
            <a:off x="192660" y="3635063"/>
            <a:ext cx="6706419" cy="293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085797-2C9B-1209-3702-4859543A0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Gurobi is a state-of-the art mathematical programming software</a:t>
            </a:r>
          </a:p>
          <a:p>
            <a:r>
              <a:rPr lang="en-DE" dirty="0"/>
              <a:t>Our mixed-integer optimisation technology allows solving portfolio optimization problems with real-world, discrete constraints</a:t>
            </a:r>
          </a:p>
          <a:p>
            <a:r>
              <a:rPr lang="en-DE" dirty="0"/>
              <a:t>Performance is key in backtesting</a:t>
            </a:r>
          </a:p>
          <a:p>
            <a:r>
              <a:rPr lang="en-DE" dirty="0"/>
              <a:t>Convenient and intuitive Python API (but you can use C#, Java, C++, Matlab, R, too!)</a:t>
            </a:r>
          </a:p>
        </p:txBody>
      </p:sp>
      <p:pic>
        <p:nvPicPr>
          <p:cNvPr id="6" name="Picture Placeholder 5" descr="A group of meerkats carrying a large basket of books&#10;&#10;Description automatically generated">
            <a:extLst>
              <a:ext uri="{FF2B5EF4-FFF2-40B4-BE49-F238E27FC236}">
                <a16:creationId xmlns:a16="http://schemas.microsoft.com/office/drawing/2014/main" id="{9E4B9351-91B6-7406-7F0B-7A223EF7D68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2428" b="242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9810B-164B-91FD-8D54-90774C1906F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DE"/>
              <a:t>Takeaways</a:t>
            </a:r>
          </a:p>
        </p:txBody>
      </p:sp>
    </p:spTree>
    <p:extLst>
      <p:ext uri="{BB962C8B-B14F-4D97-AF65-F5344CB8AC3E}">
        <p14:creationId xmlns:p14="http://schemas.microsoft.com/office/powerpoint/2010/main" val="3965546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02182-87D1-21D7-99B8-8EF8E3AB82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" r="129"/>
          <a:stretch/>
        </p:blipFill>
        <p:spPr>
          <a:xfrm>
            <a:off x="0" y="0"/>
            <a:ext cx="12192001" cy="6867144"/>
          </a:xfrm>
          <a:prstGeom prst="rect">
            <a:avLst/>
          </a:prstGeom>
        </p:spPr>
      </p:pic>
      <p:sp>
        <p:nvSpPr>
          <p:cNvPr id="3" name="Freeform: Shape 7">
            <a:extLst>
              <a:ext uri="{FF2B5EF4-FFF2-40B4-BE49-F238E27FC236}">
                <a16:creationId xmlns:a16="http://schemas.microsoft.com/office/drawing/2014/main" id="{6CEE3BFF-21ED-A63F-4A78-ED32C634D5BE}"/>
              </a:ext>
            </a:extLst>
          </p:cNvPr>
          <p:cNvSpPr/>
          <p:nvPr/>
        </p:nvSpPr>
        <p:spPr>
          <a:xfrm>
            <a:off x="1" y="1536703"/>
            <a:ext cx="1588023" cy="1422403"/>
          </a:xfrm>
          <a:custGeom>
            <a:avLst/>
            <a:gdLst>
              <a:gd name="connsiteX0" fmla="*/ 0 w 1588023"/>
              <a:gd name="connsiteY0" fmla="*/ 0 h 1422403"/>
              <a:gd name="connsiteX1" fmla="*/ 1588023 w 1588023"/>
              <a:gd name="connsiteY1" fmla="*/ 963037 h 1422403"/>
              <a:gd name="connsiteX2" fmla="*/ 0 w 1588023"/>
              <a:gd name="connsiteY2" fmla="*/ 1422403 h 142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8023" h="1422403">
                <a:moveTo>
                  <a:pt x="0" y="0"/>
                </a:moveTo>
                <a:lnTo>
                  <a:pt x="1588023" y="963037"/>
                </a:lnTo>
                <a:lnTo>
                  <a:pt x="0" y="1422403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reeform: Shape 12">
            <a:extLst>
              <a:ext uri="{FF2B5EF4-FFF2-40B4-BE49-F238E27FC236}">
                <a16:creationId xmlns:a16="http://schemas.microsoft.com/office/drawing/2014/main" id="{4AA4F4FD-DE0C-31C3-1EDE-4C610902C972}"/>
              </a:ext>
            </a:extLst>
          </p:cNvPr>
          <p:cNvSpPr/>
          <p:nvPr/>
        </p:nvSpPr>
        <p:spPr>
          <a:xfrm>
            <a:off x="9097569" y="1829656"/>
            <a:ext cx="3094432" cy="5028344"/>
          </a:xfrm>
          <a:custGeom>
            <a:avLst/>
            <a:gdLst>
              <a:gd name="connsiteX0" fmla="*/ 3084493 w 3084493"/>
              <a:gd name="connsiteY0" fmla="*/ 0 h 5028344"/>
              <a:gd name="connsiteX1" fmla="*/ 3084493 w 3084493"/>
              <a:gd name="connsiteY1" fmla="*/ 5028344 h 5028344"/>
              <a:gd name="connsiteX2" fmla="*/ 1827193 w 3084493"/>
              <a:gd name="connsiteY2" fmla="*/ 5028344 h 5028344"/>
              <a:gd name="connsiteX3" fmla="*/ 0 w 3084493"/>
              <a:gd name="connsiteY3" fmla="*/ 896210 h 502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4493" h="5028344">
                <a:moveTo>
                  <a:pt x="3084493" y="0"/>
                </a:moveTo>
                <a:lnTo>
                  <a:pt x="3084493" y="5028344"/>
                </a:lnTo>
                <a:lnTo>
                  <a:pt x="1827193" y="5028344"/>
                </a:lnTo>
                <a:lnTo>
                  <a:pt x="0" y="896210"/>
                </a:lnTo>
                <a:close/>
              </a:path>
            </a:pathLst>
          </a:cu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525C872-69BF-48C1-D572-05D9A0B39B28}"/>
              </a:ext>
            </a:extLst>
          </p:cNvPr>
          <p:cNvSpPr/>
          <p:nvPr/>
        </p:nvSpPr>
        <p:spPr>
          <a:xfrm>
            <a:off x="0" y="596906"/>
            <a:ext cx="10934700" cy="6261094"/>
          </a:xfrm>
          <a:custGeom>
            <a:avLst/>
            <a:gdLst>
              <a:gd name="connsiteX0" fmla="*/ 0 w 10934700"/>
              <a:gd name="connsiteY0" fmla="*/ 0 h 3898894"/>
              <a:gd name="connsiteX1" fmla="*/ 10934700 w 10934700"/>
              <a:gd name="connsiteY1" fmla="*/ 0 h 3898894"/>
              <a:gd name="connsiteX2" fmla="*/ 10934700 w 10934700"/>
              <a:gd name="connsiteY2" fmla="*/ 3898894 h 3898894"/>
              <a:gd name="connsiteX3" fmla="*/ 0 w 10934700"/>
              <a:gd name="connsiteY3" fmla="*/ 3898894 h 3898894"/>
              <a:gd name="connsiteX4" fmla="*/ 0 w 10934700"/>
              <a:gd name="connsiteY4" fmla="*/ 0 h 3898894"/>
              <a:gd name="connsiteX0" fmla="*/ 0 w 10934700"/>
              <a:gd name="connsiteY0" fmla="*/ 2362200 h 6261094"/>
              <a:gd name="connsiteX1" fmla="*/ 8166100 w 10934700"/>
              <a:gd name="connsiteY1" fmla="*/ 0 h 6261094"/>
              <a:gd name="connsiteX2" fmla="*/ 10934700 w 10934700"/>
              <a:gd name="connsiteY2" fmla="*/ 6261094 h 6261094"/>
              <a:gd name="connsiteX3" fmla="*/ 0 w 10934700"/>
              <a:gd name="connsiteY3" fmla="*/ 6261094 h 6261094"/>
              <a:gd name="connsiteX4" fmla="*/ 0 w 10934700"/>
              <a:gd name="connsiteY4" fmla="*/ 2362200 h 626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34700" h="6261094">
                <a:moveTo>
                  <a:pt x="0" y="2362200"/>
                </a:moveTo>
                <a:lnTo>
                  <a:pt x="8166100" y="0"/>
                </a:lnTo>
                <a:lnTo>
                  <a:pt x="10934700" y="6261094"/>
                </a:lnTo>
                <a:lnTo>
                  <a:pt x="0" y="6261094"/>
                </a:lnTo>
                <a:lnTo>
                  <a:pt x="0" y="2362200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50000"/>
                  <a:alpha val="90000"/>
                </a:schemeClr>
              </a:gs>
              <a:gs pos="28000">
                <a:schemeClr val="tx1">
                  <a:alpha val="9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6E427936-5234-CEB5-816D-ADF72BE2FB72}"/>
              </a:ext>
            </a:extLst>
          </p:cNvPr>
          <p:cNvSpPr txBox="1">
            <a:spLocks/>
          </p:cNvSpPr>
          <p:nvPr/>
        </p:nvSpPr>
        <p:spPr>
          <a:xfrm>
            <a:off x="6343649" y="6493743"/>
            <a:ext cx="58102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© 2025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Gurobi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Optimization, LLC. Confidential, All Rights Reserved | </a:t>
            </a:r>
            <a:fld id="{CDF6EA6A-59C7-4E41-A68B-1DF3A502FE69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786DB52-2544-06BA-6C0B-E9C3EDD5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621" y="702273"/>
            <a:ext cx="1660467" cy="445265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89583B8-CCC5-E145-4DA0-A17FA31A8621}"/>
              </a:ext>
            </a:extLst>
          </p:cNvPr>
          <p:cNvSpPr txBox="1">
            <a:spLocks/>
          </p:cNvSpPr>
          <p:nvPr/>
        </p:nvSpPr>
        <p:spPr>
          <a:xfrm>
            <a:off x="817032" y="4394280"/>
            <a:ext cx="5943600" cy="8588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For more information: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gurobi.com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See me at the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Gurobi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 stand!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Thin" panose="02000000000000000000" pitchFamily="2" charset="0"/>
              <a:ea typeface="Roboto Thin" panose="02000000000000000000" pitchFamily="2" charset="0"/>
              <a:cs typeface="Roboto Light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E3FDF83-2846-8AC2-678B-9B0D09801C8B}"/>
              </a:ext>
            </a:extLst>
          </p:cNvPr>
          <p:cNvSpPr txBox="1">
            <a:spLocks/>
          </p:cNvSpPr>
          <p:nvPr/>
        </p:nvSpPr>
        <p:spPr>
          <a:xfrm>
            <a:off x="833966" y="3666095"/>
            <a:ext cx="5943600" cy="4655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Thank You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576C53-8422-4C94-64F6-E196DEEF821A}"/>
              </a:ext>
            </a:extLst>
          </p:cNvPr>
          <p:cNvCxnSpPr>
            <a:cxnSpLocks/>
          </p:cNvCxnSpPr>
          <p:nvPr/>
        </p:nvCxnSpPr>
        <p:spPr>
          <a:xfrm>
            <a:off x="914407" y="4224566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6525D1D-0527-A6E3-C90F-31802FF5A785}"/>
              </a:ext>
            </a:extLst>
          </p:cNvPr>
          <p:cNvSpPr txBox="1">
            <a:spLocks/>
          </p:cNvSpPr>
          <p:nvPr/>
        </p:nvSpPr>
        <p:spPr>
          <a:xfrm>
            <a:off x="10196863" y="5732496"/>
            <a:ext cx="2169840" cy="858838"/>
          </a:xfrm>
          <a:prstGeom prst="rect">
            <a:avLst/>
          </a:prstGeom>
        </p:spPr>
        <p:txBody>
          <a:bodyPr vert="horz" lIns="18288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Roboto Thin"/>
                <a:cs typeface="Roboto Thin"/>
              </a:rPr>
              <a:t>Dr. Robert Luce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Roboto Thin"/>
                <a:cs typeface="Roboto Thin"/>
              </a:rPr>
              <a:t>Principal Developer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Thin"/>
                <a:ea typeface="Roboto Thin"/>
                <a:cs typeface="Roboto Thin"/>
              </a:rPr>
              <a:t>luce@gurobi.com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Thin"/>
              <a:ea typeface="Roboto Thin"/>
              <a:cs typeface="Roboto Thi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Thin"/>
              <a:ea typeface="Roboto Thin"/>
              <a:cs typeface="Roboto Thin"/>
            </a:endParaRPr>
          </a:p>
        </p:txBody>
      </p:sp>
    </p:spTree>
    <p:extLst>
      <p:ext uri="{BB962C8B-B14F-4D97-AF65-F5344CB8AC3E}">
        <p14:creationId xmlns:p14="http://schemas.microsoft.com/office/powerpoint/2010/main" val="3820404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A8CDAB82-E4DF-3942-B3D9-52D032A55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8" t="3954" b="12291"/>
          <a:stretch/>
        </p:blipFill>
        <p:spPr>
          <a:xfrm>
            <a:off x="0" y="-3471"/>
            <a:ext cx="12199669" cy="689804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1D873C3-4276-9D44-804D-4153A12B5E82}"/>
              </a:ext>
            </a:extLst>
          </p:cNvPr>
          <p:cNvSpPr/>
          <p:nvPr/>
        </p:nvSpPr>
        <p:spPr>
          <a:xfrm rot="16200000">
            <a:off x="67411" y="-106017"/>
            <a:ext cx="6884226" cy="7096256"/>
          </a:xfrm>
          <a:prstGeom prst="rect">
            <a:avLst/>
          </a:prstGeom>
          <a:gradFill>
            <a:gsLst>
              <a:gs pos="61000">
                <a:schemeClr val="tx1">
                  <a:alpha val="83000"/>
                  <a:lumMod val="50000"/>
                </a:schemeClr>
              </a:gs>
              <a:gs pos="11000">
                <a:schemeClr val="bg2">
                  <a:lumMod val="1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8CD6E54-F294-E849-833D-12E65D2560CF}"/>
              </a:ext>
            </a:extLst>
          </p:cNvPr>
          <p:cNvSpPr txBox="1">
            <a:spLocks/>
          </p:cNvSpPr>
          <p:nvPr/>
        </p:nvSpPr>
        <p:spPr>
          <a:xfrm>
            <a:off x="370064" y="564797"/>
            <a:ext cx="3513287" cy="8482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91440" indent="-91440" algn="l" defTabSz="914400" rtl="0" eaLnBrk="1" latinLnBrk="0" hangingPunct="1">
              <a:lnSpc>
                <a:spcPct val="70000"/>
              </a:lnSpc>
              <a:spcBef>
                <a:spcPts val="1000"/>
              </a:spcBef>
              <a:buFont typeface="System Font Regular"/>
              <a:buChar char=" "/>
              <a:tabLst/>
              <a:defRPr sz="2800" b="1" i="0" kern="1200">
                <a:solidFill>
                  <a:schemeClr val="tx2"/>
                </a:solidFill>
                <a:latin typeface="Noticia Text" panose="02000503060000020004" pitchFamily="2" charset="77"/>
                <a:ea typeface="Roboto Light" panose="02000000000000000000" pitchFamily="2" charset="0"/>
                <a:cs typeface="+mn-cs"/>
              </a:defRPr>
            </a:lvl1pPr>
            <a:lvl2pPr marL="91440" indent="-91440" algn="l" defTabSz="914400" rtl="0" eaLnBrk="1" latinLnBrk="0" hangingPunct="1">
              <a:lnSpc>
                <a:spcPct val="70000"/>
              </a:lnSpc>
              <a:spcBef>
                <a:spcPts val="500"/>
              </a:spcBef>
              <a:buFont typeface="System Font Regular"/>
              <a:buChar char=" "/>
              <a:tabLst/>
              <a:defRPr sz="18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91440" indent="-91440" algn="l" defTabSz="914400" rtl="0" eaLnBrk="1" latinLnBrk="0" hangingPunct="1">
              <a:lnSpc>
                <a:spcPct val="80000"/>
              </a:lnSpc>
              <a:spcBef>
                <a:spcPts val="500"/>
              </a:spcBef>
              <a:buFont typeface="System Font Regular"/>
              <a:buChar char=" "/>
              <a:tabLst/>
              <a:defRPr sz="16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91440" indent="-91440" algn="l" defTabSz="914400" rtl="0" eaLnBrk="1" latinLnBrk="0" hangingPunct="1">
              <a:lnSpc>
                <a:spcPct val="80000"/>
              </a:lnSpc>
              <a:spcBef>
                <a:spcPts val="500"/>
              </a:spcBef>
              <a:buFont typeface="System Font Regular"/>
              <a:buChar char=" "/>
              <a:tabLst/>
              <a:defRPr sz="14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91440" indent="-91440" algn="l" defTabSz="914400" rtl="0" eaLnBrk="1" latinLnBrk="0" hangingPunct="1">
              <a:lnSpc>
                <a:spcPct val="80000"/>
              </a:lnSpc>
              <a:spcBef>
                <a:spcPts val="500"/>
              </a:spcBef>
              <a:buFont typeface="System Font Regular"/>
              <a:buChar char=" "/>
              <a:tabLst/>
              <a:defRPr sz="14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 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icia Text" panose="02000503060000020004" pitchFamily="2" charset="77"/>
                <a:ea typeface="Roboto Light" panose="02000000000000000000" pitchFamily="2" charset="0"/>
                <a:cs typeface="+mn-cs"/>
              </a:rPr>
              <a:t>Better decisions start here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105023-C0BC-134D-A2AA-B4C8591B7474}"/>
              </a:ext>
            </a:extLst>
          </p:cNvPr>
          <p:cNvCxnSpPr>
            <a:cxnSpLocks/>
          </p:cNvCxnSpPr>
          <p:nvPr/>
        </p:nvCxnSpPr>
        <p:spPr>
          <a:xfrm>
            <a:off x="388352" y="583085"/>
            <a:ext cx="0" cy="678787"/>
          </a:xfrm>
          <a:prstGeom prst="line">
            <a:avLst/>
          </a:prstGeom>
          <a:noFill/>
          <a:ln w="50800" cap="flat" cmpd="sng" algn="ctr">
            <a:solidFill>
              <a:srgbClr val="DD1E12"/>
            </a:solidFill>
            <a:prstDash val="solid"/>
            <a:miter lim="800000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471F3E4-6102-7142-9FF6-4199D61339D0}"/>
              </a:ext>
            </a:extLst>
          </p:cNvPr>
          <p:cNvSpPr txBox="1"/>
          <p:nvPr/>
        </p:nvSpPr>
        <p:spPr>
          <a:xfrm>
            <a:off x="-4780673" y="2135613"/>
            <a:ext cx="42933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Agility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Know with certainty how to respond to changing business conditions, as they happen.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Efficiency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Align your resources and forecasted demand in an uncertain business market.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Times New Roman" panose="02020603050405020304" pitchFamily="18" charset="0"/>
              </a:rPr>
              <a:t>Resilience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Explore what-if scenarios and evaluate long-term risks and opportunities.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AC5FAC4-BDF8-5C4A-ADC6-D12DECD02387}"/>
              </a:ext>
            </a:extLst>
          </p:cNvPr>
          <p:cNvSpPr txBox="1">
            <a:spLocks/>
          </p:cNvSpPr>
          <p:nvPr/>
        </p:nvSpPr>
        <p:spPr>
          <a:xfrm>
            <a:off x="370064" y="2829560"/>
            <a:ext cx="4092208" cy="1198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The Gurobi Difference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With Gurobi, you can identify the optimal way to achieve your objectives, in seconds. </a:t>
            </a:r>
          </a:p>
        </p:txBody>
      </p:sp>
    </p:spTree>
    <p:extLst>
      <p:ext uri="{BB962C8B-B14F-4D97-AF65-F5344CB8AC3E}">
        <p14:creationId xmlns:p14="http://schemas.microsoft.com/office/powerpoint/2010/main" val="11514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43047 1.48148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005E1-49A7-A699-556B-5B8A1CCB735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World’s Most-Trusted </a:t>
            </a:r>
            <a:br>
              <a:rPr lang="en-US"/>
            </a:br>
            <a:r>
              <a:rPr lang="en-US"/>
              <a:t>Brands Run on </a:t>
            </a:r>
            <a:r>
              <a:rPr lang="en-US" err="1"/>
              <a:t>Gurobi</a:t>
            </a:r>
            <a:endParaRPr lang="en-US"/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D738828E-5FC1-B9C4-0496-776A52A81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5200" y="5392441"/>
            <a:ext cx="1233471" cy="1233471"/>
          </a:xfrm>
          <a:prstGeom prst="rect">
            <a:avLst/>
          </a:prstGeom>
        </p:spPr>
      </p:pic>
      <p:sp>
        <p:nvSpPr>
          <p:cNvPr id="56" name="Shape 146">
            <a:hlinkClick r:id="rId5"/>
            <a:extLst>
              <a:ext uri="{FF2B5EF4-FFF2-40B4-BE49-F238E27FC236}">
                <a16:creationId xmlns:a16="http://schemas.microsoft.com/office/drawing/2014/main" id="{44B1D80F-DB92-CEF1-748B-1D8664C11565}"/>
              </a:ext>
            </a:extLst>
          </p:cNvPr>
          <p:cNvSpPr/>
          <p:nvPr/>
        </p:nvSpPr>
        <p:spPr>
          <a:xfrm>
            <a:off x="8814543" y="5862970"/>
            <a:ext cx="2351249" cy="329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45720" rIns="22859" bIns="45720" anchor="t">
            <a:spAutoFit/>
          </a:bodyPr>
          <a:lstStyle>
            <a:lvl1pPr algn="l" defTabSz="3511296">
              <a:defRPr sz="2700">
                <a:solidFill>
                  <a:srgbClr val="DCDEE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marL="0" marR="0" lvl="0" indent="0" algn="l" defTabSz="3511296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Regular"/>
              </a:rPr>
              <a:t>VIEW CASE STUDIES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1CF395E1-8B3E-AF0A-E474-0D3FDF969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116" y="2243678"/>
            <a:ext cx="3987052" cy="272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“Every day, we depend on the Gurobi Optimizer to deliver optimal systematic fixed-income portfolios for our private and institutional investors.”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Mathieu van </a:t>
            </a:r>
            <a:r>
              <a:rPr kumimoji="0" lang="en-US" alt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Roon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, Portfolio Manager, </a:t>
            </a:r>
            <a:r>
              <a:rPr kumimoji="0" lang="en-US" alt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Robeco</a:t>
            </a: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1475A9">
                  <a:lumMod val="60000"/>
                  <a:lumOff val="40000"/>
                </a:srgbClr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Black" panose="02000000000000000000" pitchFamily="2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A15E762-9459-8DD7-7FAD-B082F9E89C3A}"/>
              </a:ext>
            </a:extLst>
          </p:cNvPr>
          <p:cNvCxnSpPr>
            <a:cxnSpLocks/>
          </p:cNvCxnSpPr>
          <p:nvPr/>
        </p:nvCxnSpPr>
        <p:spPr>
          <a:xfrm>
            <a:off x="7173537" y="5081868"/>
            <a:ext cx="453287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01C5FCB0-0476-52C8-F571-F248CF9E6386}"/>
              </a:ext>
            </a:extLst>
          </p:cNvPr>
          <p:cNvCxnSpPr>
            <a:cxnSpLocks/>
          </p:cNvCxnSpPr>
          <p:nvPr/>
        </p:nvCxnSpPr>
        <p:spPr>
          <a:xfrm>
            <a:off x="7683408" y="2083975"/>
            <a:ext cx="3987051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D09E64-1084-3C3F-A7DD-82945C082B2B}"/>
              </a:ext>
            </a:extLst>
          </p:cNvPr>
          <p:cNvCxnSpPr>
            <a:cxnSpLocks/>
          </p:cNvCxnSpPr>
          <p:nvPr/>
        </p:nvCxnSpPr>
        <p:spPr>
          <a:xfrm>
            <a:off x="509283" y="1424121"/>
            <a:ext cx="579778" cy="0"/>
          </a:xfrm>
          <a:prstGeom prst="line">
            <a:avLst/>
          </a:prstGeom>
          <a:noFill/>
          <a:ln w="38100" cap="flat" cmpd="sng" algn="ctr">
            <a:solidFill>
              <a:srgbClr val="DD1F13"/>
            </a:solidFill>
            <a:prstDash val="solid"/>
            <a:miter lim="800000"/>
          </a:ln>
          <a:effectLst/>
        </p:spPr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3BB8B5-5C60-B8B2-0DC9-064C54390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602" y="1364294"/>
            <a:ext cx="926835" cy="92683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CCE6ED6-8498-7BE4-CD1A-5579E6860F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359" y="1333103"/>
            <a:ext cx="926835" cy="92683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193BFDB-841B-61AC-DC27-ED06920E3A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68" y="1358407"/>
            <a:ext cx="926835" cy="926835"/>
          </a:xfrm>
          <a:prstGeom prst="rect">
            <a:avLst/>
          </a:prstGeom>
        </p:spPr>
      </p:pic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B77647EF-403D-BEA1-BEF0-5CB7A8BEA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931" y="1193588"/>
            <a:ext cx="1251227" cy="125122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970D228-9749-801B-AC0A-7D19C4791B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738" y="1196211"/>
            <a:ext cx="1251227" cy="125122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35B747C-5856-ABF2-BC8B-272AADFB24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827" y="1220146"/>
            <a:ext cx="1251227" cy="1251227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A8CDF7C-F255-7A72-4F24-3A767DF63C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4" y="5381875"/>
            <a:ext cx="1251227" cy="1251227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42A75192-220C-A4EE-9C0E-D78CBA3CFC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98" y="1903000"/>
            <a:ext cx="1251227" cy="1251227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EF0951A2-ABF2-1300-33C5-97C7D28FE4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798" y="1908792"/>
            <a:ext cx="1251227" cy="1251227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DBCBAD1C-2716-BD4B-2044-2DFB192D9D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391" y="2070988"/>
            <a:ext cx="926835" cy="92683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FD6C7CB-EED7-6604-F9A6-06E4538BD1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081" y="1952257"/>
            <a:ext cx="1251227" cy="1251227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EC3B9391-078D-2BA6-9A2D-A0C622D2967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922" y="1952257"/>
            <a:ext cx="1251227" cy="1251227"/>
          </a:xfrm>
          <a:prstGeom prst="rect">
            <a:avLst/>
          </a:prstGeom>
        </p:spPr>
      </p:pic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B0D2EA42-0C17-DB96-E686-5755710F30F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2223" y="1959342"/>
            <a:ext cx="1251227" cy="1251227"/>
          </a:xfrm>
          <a:prstGeom prst="rect">
            <a:avLst/>
          </a:prstGeom>
        </p:spPr>
      </p:pic>
      <p:pic>
        <p:nvPicPr>
          <p:cNvPr id="19" name="Picture 18" descr="Logo&#10;&#10;Description automatically generated with low confidence">
            <a:extLst>
              <a:ext uri="{FF2B5EF4-FFF2-40B4-BE49-F238E27FC236}">
                <a16:creationId xmlns:a16="http://schemas.microsoft.com/office/drawing/2014/main" id="{31D29F2B-A8BC-A1AF-FB9C-04CF0D23A5F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897" y="5402831"/>
            <a:ext cx="1251227" cy="1251227"/>
          </a:xfrm>
          <a:prstGeom prst="rect">
            <a:avLst/>
          </a:prstGeom>
        </p:spPr>
      </p:pic>
      <p:pic>
        <p:nvPicPr>
          <p:cNvPr id="20" name="Picture 19" descr="A picture containing silhouette, night sky&#10;&#10;Description automatically generated">
            <a:extLst>
              <a:ext uri="{FF2B5EF4-FFF2-40B4-BE49-F238E27FC236}">
                <a16:creationId xmlns:a16="http://schemas.microsoft.com/office/drawing/2014/main" id="{DDFF6133-C19A-B5E1-B587-F6754F17DDC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35" y="2677586"/>
            <a:ext cx="1251227" cy="1251227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D3897A01-CEBF-CE32-84D2-BCC8AF67608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4033" y="2898868"/>
            <a:ext cx="926835" cy="926835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EE293FFD-BC41-4AA8-82F9-A48F295C8E3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555" y="2736672"/>
            <a:ext cx="1251227" cy="1251227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15D72AA-F5EE-E946-2CA2-B35A4C41B79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409" y="2736672"/>
            <a:ext cx="1251227" cy="1251227"/>
          </a:xfrm>
          <a:prstGeom prst="rect">
            <a:avLst/>
          </a:prstGeom>
        </p:spPr>
      </p:pic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0213A8B7-58E6-5B27-3E11-DC98DD154B0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371" y="2701915"/>
            <a:ext cx="1251227" cy="1251227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37EE46F9-BE17-BC96-B426-A34F483E7CE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474" y="2677586"/>
            <a:ext cx="1251227" cy="1251227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76DD9906-2F15-55C1-8239-99290509AEC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208" y="5414894"/>
            <a:ext cx="1251227" cy="1251227"/>
          </a:xfrm>
          <a:prstGeom prst="rect">
            <a:avLst/>
          </a:prstGeom>
        </p:spPr>
      </p:pic>
      <p:pic>
        <p:nvPicPr>
          <p:cNvPr id="27" name="Picture 26" descr="Graphical user interface&#10;&#10;Description automatically generated">
            <a:extLst>
              <a:ext uri="{FF2B5EF4-FFF2-40B4-BE49-F238E27FC236}">
                <a16:creationId xmlns:a16="http://schemas.microsoft.com/office/drawing/2014/main" id="{DB1C1E7C-BC51-07AA-7C67-FA5BDA35299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50" y="3785733"/>
            <a:ext cx="926835" cy="926835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55F2A8B-2E0D-1A97-6665-8E80FCC5E25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743" y="3811221"/>
            <a:ext cx="926835" cy="926835"/>
          </a:xfrm>
          <a:prstGeom prst="rect">
            <a:avLst/>
          </a:prstGeom>
        </p:spPr>
      </p:pic>
      <p:pic>
        <p:nvPicPr>
          <p:cNvPr id="32" name="Picture 31" descr="Shape&#10;&#10;Description automatically generated with low confidence">
            <a:extLst>
              <a:ext uri="{FF2B5EF4-FFF2-40B4-BE49-F238E27FC236}">
                <a16:creationId xmlns:a16="http://schemas.microsoft.com/office/drawing/2014/main" id="{67E5D402-DAC5-9B26-8ED7-38C40F610E65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887" y="3609640"/>
            <a:ext cx="1251227" cy="1251227"/>
          </a:xfrm>
          <a:prstGeom prst="rect">
            <a:avLst/>
          </a:prstGeom>
        </p:spPr>
      </p:pic>
      <p:pic>
        <p:nvPicPr>
          <p:cNvPr id="33" name="Picture 32" descr="Graphical user interface&#10;&#10;Description automatically generated">
            <a:extLst>
              <a:ext uri="{FF2B5EF4-FFF2-40B4-BE49-F238E27FC236}">
                <a16:creationId xmlns:a16="http://schemas.microsoft.com/office/drawing/2014/main" id="{B936C052-87C7-0E27-64EB-A85C8EDBD07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978" y="5565026"/>
            <a:ext cx="926835" cy="926835"/>
          </a:xfrm>
          <a:prstGeom prst="rect">
            <a:avLst/>
          </a:prstGeom>
        </p:spPr>
      </p:pic>
      <p:pic>
        <p:nvPicPr>
          <p:cNvPr id="34" name="Picture 3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799FFF-2C3B-2027-6BD3-96057C67070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851" y="3594893"/>
            <a:ext cx="1251227" cy="1251227"/>
          </a:xfrm>
          <a:prstGeom prst="rect">
            <a:avLst/>
          </a:prstGeom>
        </p:spPr>
      </p:pic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708CCE19-EDA2-9C6E-62D8-7775E5DE3A9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993" y="3584209"/>
            <a:ext cx="1251227" cy="1251227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EDBA896C-5F92-9964-CE2D-E0208127AE0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68" y="4672698"/>
            <a:ext cx="926835" cy="926835"/>
          </a:xfrm>
          <a:prstGeom prst="rect">
            <a:avLst/>
          </a:prstGeom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2178F383-CDE2-BE04-CC26-8BE2D2E0CCA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035" y="4516295"/>
            <a:ext cx="1251227" cy="1251227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14F662C6-4EBE-EDC6-8DD3-3C7936D41F1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578" y="4530777"/>
            <a:ext cx="1251227" cy="1251227"/>
          </a:xfrm>
          <a:prstGeom prst="rect">
            <a:avLst/>
          </a:prstGeom>
        </p:spPr>
      </p:pic>
      <p:pic>
        <p:nvPicPr>
          <p:cNvPr id="39" name="Picture 3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219C01F-A925-44E7-441E-851570662ABC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902" y="5392441"/>
            <a:ext cx="1251227" cy="1251227"/>
          </a:xfrm>
          <a:prstGeom prst="rect">
            <a:avLst/>
          </a:prstGeom>
        </p:spPr>
      </p:pic>
      <p:pic>
        <p:nvPicPr>
          <p:cNvPr id="40" name="Picture 3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71C5E0-4CFC-AADE-0F63-8FF47CB589A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169" y="4602975"/>
            <a:ext cx="1089030" cy="1089030"/>
          </a:xfrm>
          <a:prstGeom prst="rect">
            <a:avLst/>
          </a:prstGeom>
        </p:spPr>
      </p:pic>
      <p:pic>
        <p:nvPicPr>
          <p:cNvPr id="43" name="Picture 42" descr="Text&#10;&#10;Description automatically generated">
            <a:extLst>
              <a:ext uri="{FF2B5EF4-FFF2-40B4-BE49-F238E27FC236}">
                <a16:creationId xmlns:a16="http://schemas.microsoft.com/office/drawing/2014/main" id="{9FFC8937-B1BD-5AD4-6641-B8D291961EC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636" y="4477796"/>
            <a:ext cx="1251227" cy="1251227"/>
          </a:xfrm>
          <a:prstGeom prst="rect">
            <a:avLst/>
          </a:prstGeom>
        </p:spPr>
      </p:pic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39B9DF9F-D312-3638-39DD-125870F04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775" y="974023"/>
            <a:ext cx="1637617" cy="9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80%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Of the World’s L</a:t>
            </a:r>
            <a:r>
              <a:rPr kumimoji="0" lang="en-US" alt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eading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 E</a:t>
            </a:r>
            <a:r>
              <a:rPr kumimoji="0" lang="en-US" altLang="en-US" sz="1000" b="0" i="0" u="none" strike="noStrike" kern="1200" cap="none" spc="0" normalizeH="0" baseline="0" noProof="0" err="1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nterprises</a:t>
            </a: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1475A9">
                  <a:lumMod val="60000"/>
                  <a:lumOff val="40000"/>
                </a:srgbClr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18A1614E-94CA-68E2-D2B7-DD2F8D245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154" y="959129"/>
            <a:ext cx="1364396" cy="9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1,200+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Global Customers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A68007C7-DBD9-A1C1-E80D-9A5754B32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1801" y="964016"/>
            <a:ext cx="877712" cy="9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Roboto Black" panose="02000000000000000000" pitchFamily="2" charset="0"/>
              </a:rPr>
              <a:t>40+</a:t>
            </a:r>
          </a:p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Industries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25FEF-F708-8BE9-38A4-210087141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411" y="812847"/>
            <a:ext cx="1637617" cy="23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 anchorCtr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7191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1475A9">
                    <a:lumMod val="60000"/>
                    <a:lumOff val="40000"/>
                  </a:srgbClr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Black" panose="02000000000000000000" pitchFamily="2" charset="0"/>
              </a:rPr>
              <a:t>Serving</a:t>
            </a:r>
          </a:p>
        </p:txBody>
      </p:sp>
    </p:spTree>
    <p:extLst>
      <p:ext uri="{BB962C8B-B14F-4D97-AF65-F5344CB8AC3E}">
        <p14:creationId xmlns:p14="http://schemas.microsoft.com/office/powerpoint/2010/main" val="637929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building, skyscraper&#10;&#10;Description automatically generated">
            <a:extLst>
              <a:ext uri="{FF2B5EF4-FFF2-40B4-BE49-F238E27FC236}">
                <a16:creationId xmlns:a16="http://schemas.microsoft.com/office/drawing/2014/main" id="{2635925E-5811-9B6A-0E93-3A25FA653C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638" y="0"/>
            <a:ext cx="6896773" cy="459618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3FEE3DD-AA91-A84E-8F2F-8797101F4B25}"/>
              </a:ext>
            </a:extLst>
          </p:cNvPr>
          <p:cNvSpPr/>
          <p:nvPr/>
        </p:nvSpPr>
        <p:spPr>
          <a:xfrm>
            <a:off x="6642100" y="2352846"/>
            <a:ext cx="5549900" cy="4521196"/>
          </a:xfrm>
          <a:custGeom>
            <a:avLst/>
            <a:gdLst>
              <a:gd name="connsiteX0" fmla="*/ 0 w 5245100"/>
              <a:gd name="connsiteY0" fmla="*/ 0 h 4521196"/>
              <a:gd name="connsiteX1" fmla="*/ 5245100 w 5245100"/>
              <a:gd name="connsiteY1" fmla="*/ 0 h 4521196"/>
              <a:gd name="connsiteX2" fmla="*/ 5245100 w 5245100"/>
              <a:gd name="connsiteY2" fmla="*/ 4521196 h 4521196"/>
              <a:gd name="connsiteX3" fmla="*/ 0 w 5245100"/>
              <a:gd name="connsiteY3" fmla="*/ 4521196 h 4521196"/>
              <a:gd name="connsiteX4" fmla="*/ 0 w 5245100"/>
              <a:gd name="connsiteY4" fmla="*/ 0 h 4521196"/>
              <a:gd name="connsiteX0" fmla="*/ 0 w 5549900"/>
              <a:gd name="connsiteY0" fmla="*/ 25400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540000 h 4521196"/>
              <a:gd name="connsiteX0" fmla="*/ 0 w 5549900"/>
              <a:gd name="connsiteY0" fmla="*/ 2146300 h 4521196"/>
              <a:gd name="connsiteX1" fmla="*/ 5549900 w 5549900"/>
              <a:gd name="connsiteY1" fmla="*/ 0 h 4521196"/>
              <a:gd name="connsiteX2" fmla="*/ 5549900 w 5549900"/>
              <a:gd name="connsiteY2" fmla="*/ 4521196 h 4521196"/>
              <a:gd name="connsiteX3" fmla="*/ 304800 w 5549900"/>
              <a:gd name="connsiteY3" fmla="*/ 4521196 h 4521196"/>
              <a:gd name="connsiteX4" fmla="*/ 0 w 5549900"/>
              <a:gd name="connsiteY4" fmla="*/ 2146300 h 45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49900" h="4521196">
                <a:moveTo>
                  <a:pt x="0" y="2146300"/>
                </a:moveTo>
                <a:lnTo>
                  <a:pt x="5549900" y="0"/>
                </a:lnTo>
                <a:lnTo>
                  <a:pt x="5549900" y="4521196"/>
                </a:lnTo>
                <a:lnTo>
                  <a:pt x="304800" y="4521196"/>
                </a:lnTo>
                <a:lnTo>
                  <a:pt x="0" y="2146300"/>
                </a:lnTo>
                <a:close/>
              </a:path>
            </a:pathLst>
          </a:custGeom>
          <a:solidFill>
            <a:srgbClr val="E1E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0C5332DF-D36C-B145-AB63-F5EE7296E22B}"/>
              </a:ext>
            </a:extLst>
          </p:cNvPr>
          <p:cNvSpPr/>
          <p:nvPr/>
        </p:nvSpPr>
        <p:spPr>
          <a:xfrm>
            <a:off x="0" y="0"/>
            <a:ext cx="8077200" cy="6883394"/>
          </a:xfrm>
          <a:custGeom>
            <a:avLst/>
            <a:gdLst>
              <a:gd name="connsiteX0" fmla="*/ 0 w 5016500"/>
              <a:gd name="connsiteY0" fmla="*/ 0 h 6883394"/>
              <a:gd name="connsiteX1" fmla="*/ 5016500 w 5016500"/>
              <a:gd name="connsiteY1" fmla="*/ 0 h 6883394"/>
              <a:gd name="connsiteX2" fmla="*/ 5016500 w 5016500"/>
              <a:gd name="connsiteY2" fmla="*/ 6883394 h 6883394"/>
              <a:gd name="connsiteX3" fmla="*/ 0 w 5016500"/>
              <a:gd name="connsiteY3" fmla="*/ 6883394 h 6883394"/>
              <a:gd name="connsiteX4" fmla="*/ 0 w 5016500"/>
              <a:gd name="connsiteY4" fmla="*/ 0 h 6883394"/>
              <a:gd name="connsiteX0" fmla="*/ 0 w 8077200"/>
              <a:gd name="connsiteY0" fmla="*/ 0 h 6883394"/>
              <a:gd name="connsiteX1" fmla="*/ 5016500 w 8077200"/>
              <a:gd name="connsiteY1" fmla="*/ 0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  <a:gd name="connsiteX0" fmla="*/ 0 w 8077200"/>
              <a:gd name="connsiteY0" fmla="*/ 0 h 6883394"/>
              <a:gd name="connsiteX1" fmla="*/ 5510276 w 8077200"/>
              <a:gd name="connsiteY1" fmla="*/ 36576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  <a:gd name="connsiteX0" fmla="*/ 0 w 8077200"/>
              <a:gd name="connsiteY0" fmla="*/ 0 h 6883394"/>
              <a:gd name="connsiteX1" fmla="*/ 5503401 w 8077200"/>
              <a:gd name="connsiteY1" fmla="*/ 2200 h 6883394"/>
              <a:gd name="connsiteX2" fmla="*/ 8077200 w 8077200"/>
              <a:gd name="connsiteY2" fmla="*/ 6870694 h 6883394"/>
              <a:gd name="connsiteX3" fmla="*/ 0 w 8077200"/>
              <a:gd name="connsiteY3" fmla="*/ 6883394 h 6883394"/>
              <a:gd name="connsiteX4" fmla="*/ 0 w 8077200"/>
              <a:gd name="connsiteY4" fmla="*/ 0 h 688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7200" h="6883394">
                <a:moveTo>
                  <a:pt x="0" y="0"/>
                </a:moveTo>
                <a:lnTo>
                  <a:pt x="5503401" y="2200"/>
                </a:lnTo>
                <a:lnTo>
                  <a:pt x="8077200" y="6870694"/>
                </a:lnTo>
                <a:lnTo>
                  <a:pt x="0" y="6883394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0000">
                <a:srgbClr val="0F2449"/>
              </a:gs>
              <a:gs pos="99000">
                <a:srgbClr val="1A417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FEB236-2B25-F54C-BEE3-0FAF19FD11DE}"/>
              </a:ext>
            </a:extLst>
          </p:cNvPr>
          <p:cNvGrpSpPr/>
          <p:nvPr/>
        </p:nvGrpSpPr>
        <p:grpSpPr>
          <a:xfrm>
            <a:off x="489906" y="1678678"/>
            <a:ext cx="6019183" cy="4973426"/>
            <a:chOff x="1306118" y="1342207"/>
            <a:chExt cx="4701555" cy="4973426"/>
          </a:xfrm>
        </p:grpSpPr>
        <p:sp>
          <p:nvSpPr>
            <p:cNvPr id="13" name="Shape 146">
              <a:extLst>
                <a:ext uri="{FF2B5EF4-FFF2-40B4-BE49-F238E27FC236}">
                  <a16:creationId xmlns:a16="http://schemas.microsoft.com/office/drawing/2014/main" id="{6948D672-D75E-414C-A885-EB8603695124}"/>
                </a:ext>
              </a:extLst>
            </p:cNvPr>
            <p:cNvSpPr/>
            <p:nvPr/>
          </p:nvSpPr>
          <p:spPr>
            <a:xfrm>
              <a:off x="1306118" y="1860960"/>
              <a:ext cx="4701555" cy="44546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45720" rIns="22859" bIns="45720" numCol="2" anchor="t">
              <a:noAutofit/>
            </a:bodyPr>
            <a:lstStyle>
              <a:lvl1pPr algn="l" defTabSz="3511296">
                <a:defRPr sz="2700">
                  <a:solidFill>
                    <a:srgbClr val="DCDEE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marL="342900" marR="0" lvl="0" indent="-342900" algn="l" defTabSz="3511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  <a:t>Portfolio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  <a:t>Optimisation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Roboto Regular"/>
              </a:endParaRP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2F3F2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Collateral Allocation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2F3F2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Portfolio Replication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2F3F2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Bond Management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2F3F2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Hedging Strategies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2F3F2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Debt Management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9457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19457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  <a:p>
              <a:pPr marL="342900" marR="0" lvl="0" indent="-342900" algn="l" defTabSz="3511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  <a:t>Credit Swap Management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</a:b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Roboto Regular"/>
              </a:endParaRPr>
            </a:p>
            <a:p>
              <a:pPr marL="342900" marR="0" lvl="0" indent="-342900" algn="l" defTabSz="3511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  <a:t>Trade Settlement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</a:b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Roboto Regular"/>
              </a:endParaRPr>
            </a:p>
            <a:p>
              <a:pPr marL="342900" marR="0" lvl="0" indent="-342900" algn="l" defTabSz="3511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  <a:t>Asset-Liability Management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</a:b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Roboto Regular"/>
              </a:endParaRPr>
            </a:p>
            <a:p>
              <a:pPr marL="342900" marR="0" lvl="0" indent="-342900" algn="l" defTabSz="3511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  <a:t>Payment Netting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</a:b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CDEE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sym typeface="Roboto Regular"/>
              </a:endParaRPr>
            </a:p>
            <a:p>
              <a:pPr marL="342900" marR="0" lvl="0" indent="-342900" algn="l" defTabSz="3511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CDEE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sym typeface="Roboto Regular"/>
                </a:rPr>
                <a:t>Systemic Risk Management</a:t>
              </a:r>
            </a:p>
          </p:txBody>
        </p:sp>
        <p:sp>
          <p:nvSpPr>
            <p:cNvPr id="14" name="Shape 146">
              <a:extLst>
                <a:ext uri="{FF2B5EF4-FFF2-40B4-BE49-F238E27FC236}">
                  <a16:creationId xmlns:a16="http://schemas.microsoft.com/office/drawing/2014/main" id="{F0E9C965-5E52-4F44-9D9C-90CBACA59DCB}"/>
                </a:ext>
              </a:extLst>
            </p:cNvPr>
            <p:cNvSpPr/>
            <p:nvPr/>
          </p:nvSpPr>
          <p:spPr>
            <a:xfrm>
              <a:off x="1316170" y="1342207"/>
              <a:ext cx="2686096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45720" rIns="22859" bIns="45720" anchor="t">
              <a:spAutoFit/>
            </a:bodyPr>
            <a:lstStyle>
              <a:lvl1pPr algn="l" defTabSz="3511296">
                <a:defRPr sz="2700">
                  <a:solidFill>
                    <a:srgbClr val="DCDEE0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lvl1pPr>
            </a:lstStyle>
            <a:p>
              <a:pPr marL="0" marR="0" lvl="0" indent="0" algn="l" defTabSz="35112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  <a:sym typeface="Roboto Regular"/>
                </a:rPr>
                <a:t>ASSET MANAGEMENT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06B0D89E-174F-320E-C347-FF06CB21BC29}"/>
              </a:ext>
            </a:extLst>
          </p:cNvPr>
          <p:cNvSpPr txBox="1"/>
          <p:nvPr/>
        </p:nvSpPr>
        <p:spPr>
          <a:xfrm>
            <a:off x="413098" y="730782"/>
            <a:ext cx="4721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You’re in good company</a:t>
            </a:r>
          </a:p>
        </p:txBody>
      </p:sp>
      <p:pic>
        <p:nvPicPr>
          <p:cNvPr id="11" name="Picture 2" descr="BNY Mellon | The Boat Race Partner">
            <a:extLst>
              <a:ext uri="{FF2B5EF4-FFF2-40B4-BE49-F238E27FC236}">
                <a16:creationId xmlns:a16="http://schemas.microsoft.com/office/drawing/2014/main" id="{D967BA3B-B619-2082-50C9-180D43F8A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1601" y="4841527"/>
            <a:ext cx="2097064" cy="104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E1F6D9D-E400-1D95-23C8-6D41BF082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060" y="4430377"/>
            <a:ext cx="2592195" cy="26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itibank Png Logo - Free Transparent PNG Logos">
            <a:extLst>
              <a:ext uri="{FF2B5EF4-FFF2-40B4-BE49-F238E27FC236}">
                <a16:creationId xmlns:a16="http://schemas.microsoft.com/office/drawing/2014/main" id="{1D4E3B1E-8189-489A-5B0E-52F4C5A7B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2451" y="5303223"/>
            <a:ext cx="1687139" cy="51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swissQuant Logo Vector">
            <a:extLst>
              <a:ext uri="{FF2B5EF4-FFF2-40B4-BE49-F238E27FC236}">
                <a16:creationId xmlns:a16="http://schemas.microsoft.com/office/drawing/2014/main" id="{2DE37E85-21EE-179D-DF72-E7A2F222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000" r="97333">
                        <a14:foregroundMark x1="3222" y1="56000" x2="3222" y2="56000"/>
                        <a14:foregroundMark x1="9667" y1="56600" x2="9667" y2="56600"/>
                        <a14:foregroundMark x1="19333" y1="56800" x2="19333" y2="56800"/>
                        <a14:foregroundMark x1="19556" y1="48200" x2="19556" y2="48200"/>
                        <a14:foregroundMark x1="23000" y1="54000" x2="23000" y2="54000"/>
                        <a14:foregroundMark x1="29333" y1="55400" x2="29333" y2="55400"/>
                        <a14:foregroundMark x1="35222" y1="55600" x2="35222" y2="55600"/>
                        <a14:foregroundMark x1="45444" y1="56000" x2="45444" y2="56000"/>
                        <a14:foregroundMark x1="52667" y1="58000" x2="52667" y2="58000"/>
                        <a14:foregroundMark x1="59778" y1="57400" x2="59778" y2="57400"/>
                        <a14:foregroundMark x1="67778" y1="56800" x2="67778" y2="56800"/>
                        <a14:foregroundMark x1="56111" y1="56000" x2="56111" y2="56000"/>
                        <a14:foregroundMark x1="80667" y1="48000" x2="80667" y2="48000"/>
                        <a14:foregroundMark x1="87556" y1="64000" x2="87556" y2="64000"/>
                        <a14:foregroundMark x1="95444" y1="41800" x2="95444" y2="41800"/>
                        <a14:foregroundMark x1="68444" y1="54400" x2="68444" y2="54400"/>
                        <a14:foregroundMark x1="49222" y1="54800" x2="49222" y2="54800"/>
                        <a14:foregroundMark x1="90222" y1="50800" x2="90222" y2="50800"/>
                        <a14:foregroundMark x1="90444" y1="36800" x2="90444" y2="36800"/>
                        <a14:foregroundMark x1="88667" y1="31200" x2="88667" y2="31200"/>
                        <a14:foregroundMark x1="88000" y1="30200" x2="88000" y2="30200"/>
                        <a14:foregroundMark x1="97222" y1="56000" x2="97222" y2="56000"/>
                        <a14:foregroundMark x1="97333" y1="55400" x2="97333" y2="55400"/>
                        <a14:foregroundMark x1="87444" y1="30800" x2="87444" y2="30800"/>
                        <a14:foregroundMark x1="87444" y1="30800" x2="87444" y2="30800"/>
                        <a14:foregroundMark x1="87556" y1="32800" x2="87556" y2="32800"/>
                        <a14:foregroundMark x1="87333" y1="31600" x2="87333" y2="31600"/>
                        <a14:foregroundMark x1="87444" y1="38000" x2="87444" y2="38000"/>
                        <a14:foregroundMark x1="87444" y1="43400" x2="87444" y2="43400"/>
                        <a14:foregroundMark x1="87667" y1="53800" x2="87667" y2="53800"/>
                        <a14:foregroundMark x1="59667" y1="54600" x2="59667" y2="54600"/>
                        <a14:foregroundMark x1="68556" y1="53400" x2="68556" y2="53400"/>
                        <a14:foregroundMark x1="41333" y1="58000" x2="41333" y2="58000"/>
                        <a14:foregroundMark x1="15667" y1="57800" x2="15667" y2="57800"/>
                        <a14:foregroundMark x1="90333" y1="63600" x2="90333" y2="63600"/>
                        <a14:backgroundMark x1="55000" y1="59800" x2="55000" y2="59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1676" y="5807937"/>
            <a:ext cx="2180980" cy="121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628BAA95-D496-34E4-285D-8FD19ECC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3762" y="4431131"/>
            <a:ext cx="1687139" cy="28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nvestments | Esor investments">
            <a:extLst>
              <a:ext uri="{FF2B5EF4-FFF2-40B4-BE49-F238E27FC236}">
                <a16:creationId xmlns:a16="http://schemas.microsoft.com/office/drawing/2014/main" id="{3DC5D88C-ED91-A668-8702-DF0DAF51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0224" y="6008713"/>
            <a:ext cx="1675416" cy="58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Wincor Nixdorf - Wikipedia">
            <a:extLst>
              <a:ext uri="{FF2B5EF4-FFF2-40B4-BE49-F238E27FC236}">
                <a16:creationId xmlns:a16="http://schemas.microsoft.com/office/drawing/2014/main" id="{157494BD-3BB1-1274-E36F-CEE6AF0B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0527" y="3418702"/>
            <a:ext cx="1550986" cy="71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1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words&#10;&#10;Description automatically generated">
            <a:extLst>
              <a:ext uri="{FF2B5EF4-FFF2-40B4-BE49-F238E27FC236}">
                <a16:creationId xmlns:a16="http://schemas.microsoft.com/office/drawing/2014/main" id="{0ADEDC01-D8B0-D3EF-92CD-6F7DAD213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2" y="12640"/>
            <a:ext cx="9143998" cy="6857999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17D4BDA0-E4F3-AC46-89AF-CE9CAF551AE9}"/>
              </a:ext>
            </a:extLst>
          </p:cNvPr>
          <p:cNvSpPr/>
          <p:nvPr/>
        </p:nvSpPr>
        <p:spPr>
          <a:xfrm>
            <a:off x="0" y="12639"/>
            <a:ext cx="8252950" cy="6858000"/>
          </a:xfrm>
          <a:custGeom>
            <a:avLst/>
            <a:gdLst>
              <a:gd name="connsiteX0" fmla="*/ 0 w 5591331"/>
              <a:gd name="connsiteY0" fmla="*/ 0 h 6858000"/>
              <a:gd name="connsiteX1" fmla="*/ 5591331 w 5591331"/>
              <a:gd name="connsiteY1" fmla="*/ 0 h 6858000"/>
              <a:gd name="connsiteX2" fmla="*/ 5591331 w 5591331"/>
              <a:gd name="connsiteY2" fmla="*/ 6858000 h 6858000"/>
              <a:gd name="connsiteX3" fmla="*/ 0 w 5591331"/>
              <a:gd name="connsiteY3" fmla="*/ 6858000 h 6858000"/>
              <a:gd name="connsiteX4" fmla="*/ 0 w 5591331"/>
              <a:gd name="connsiteY4" fmla="*/ 0 h 6858000"/>
              <a:gd name="connsiteX0" fmla="*/ 0 w 7974767"/>
              <a:gd name="connsiteY0" fmla="*/ 0 h 6858000"/>
              <a:gd name="connsiteX1" fmla="*/ 5591331 w 7974767"/>
              <a:gd name="connsiteY1" fmla="*/ 0 h 6858000"/>
              <a:gd name="connsiteX2" fmla="*/ 7974767 w 7974767"/>
              <a:gd name="connsiteY2" fmla="*/ 6858000 h 6858000"/>
              <a:gd name="connsiteX3" fmla="*/ 0 w 7974767"/>
              <a:gd name="connsiteY3" fmla="*/ 6858000 h 6858000"/>
              <a:gd name="connsiteX4" fmla="*/ 0 w 797476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767" h="6858000">
                <a:moveTo>
                  <a:pt x="0" y="0"/>
                </a:moveTo>
                <a:lnTo>
                  <a:pt x="5591331" y="0"/>
                </a:lnTo>
                <a:lnTo>
                  <a:pt x="79747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A1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70C139-A724-E248-93A7-AA211EA2E0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… with discrete constraints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2B18D-E020-9F47-8D94-9CAAEEEE5E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Mean Variance Portfolio </a:t>
            </a:r>
            <a:r>
              <a:rPr lang="en-US" dirty="0" err="1"/>
              <a:t>Optimisation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B17F5B-DD1E-3B44-9200-6F6168370056}"/>
              </a:ext>
            </a:extLst>
          </p:cNvPr>
          <p:cNvCxnSpPr>
            <a:cxnSpLocks/>
          </p:cNvCxnSpPr>
          <p:nvPr/>
        </p:nvCxnSpPr>
        <p:spPr>
          <a:xfrm>
            <a:off x="914407" y="4106034"/>
            <a:ext cx="393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FC8E5A7-D3C2-9D44-A12D-41F18C7E1C4C}"/>
              </a:ext>
            </a:extLst>
          </p:cNvPr>
          <p:cNvSpPr txBox="1">
            <a:spLocks/>
          </p:cNvSpPr>
          <p:nvPr/>
        </p:nvSpPr>
        <p:spPr>
          <a:xfrm>
            <a:off x="46300" y="6493743"/>
            <a:ext cx="5810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700" kern="1200" dirty="0" smtClean="0">
                <a:solidFill>
                  <a:schemeClr val="bg2">
                    <a:lumMod val="1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© 2025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Gurobi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t> Optimization, LLC. Confidential, All Rights Reserved | </a:t>
            </a:r>
            <a:fld id="{CDF6EA6A-59C7-4E41-A68B-1DF3A502FE69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E618F0-E365-1C9D-80AA-CA01E314C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/>
              <a:t>Return is a random variable</a:t>
            </a:r>
          </a:p>
          <a:p>
            <a:r>
              <a:rPr lang="en-DE"/>
              <a:t>Using estimates of first and second moment:</a:t>
            </a:r>
          </a:p>
          <a:p>
            <a:pPr lvl="1"/>
            <a:r>
              <a:rPr lang="en-DE"/>
              <a:t>Compute optimal compromise between estimated return and risk</a:t>
            </a:r>
          </a:p>
          <a:p>
            <a:pPr lvl="1"/>
            <a:r>
              <a:rPr lang="en-GB"/>
              <a:t>E</a:t>
            </a:r>
            <a:r>
              <a:rPr lang="en-DE"/>
              <a:t>nforce full investment</a:t>
            </a:r>
          </a:p>
          <a:p>
            <a:r>
              <a:rPr lang="en-DE"/>
              <a:t>Classical continuous optimisation problem</a:t>
            </a:r>
          </a:p>
          <a:p>
            <a:r>
              <a:rPr lang="en-DE"/>
              <a:t>What if we have </a:t>
            </a:r>
            <a:r>
              <a:rPr lang="en-DE" b="1"/>
              <a:t>discrete</a:t>
            </a:r>
            <a:r>
              <a:rPr lang="en-DE"/>
              <a:t> </a:t>
            </a:r>
            <a:r>
              <a:rPr lang="en-DE" b="1"/>
              <a:t>constraints</a:t>
            </a:r>
            <a:r>
              <a:rPr lang="en-DE"/>
              <a:t> on the investment?</a:t>
            </a:r>
          </a:p>
          <a:p>
            <a:endParaRPr lang="en-DE"/>
          </a:p>
        </p:txBody>
      </p:sp>
      <p:pic>
        <p:nvPicPr>
          <p:cNvPr id="6" name="Picture Placeholder 5" descr="A cat sitting at a desk with a computer&#10;&#10;Description automatically generated">
            <a:extLst>
              <a:ext uri="{FF2B5EF4-FFF2-40B4-BE49-F238E27FC236}">
                <a16:creationId xmlns:a16="http://schemas.microsoft.com/office/drawing/2014/main" id="{D3B115B0-B965-FDD9-E012-338BCFD6646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428" b="242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8EFB4-32D3-5DAB-A502-5434FAACA58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DE"/>
              <a:t>Mean-Variance PO</a:t>
            </a:r>
          </a:p>
        </p:txBody>
      </p:sp>
    </p:spTree>
    <p:extLst>
      <p:ext uri="{BB962C8B-B14F-4D97-AF65-F5344CB8AC3E}">
        <p14:creationId xmlns:p14="http://schemas.microsoft.com/office/powerpoint/2010/main" val="1722980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C8F249B-4DD3-0B02-1A0C-54E3844C7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60" y="2717800"/>
            <a:ext cx="4373820" cy="3513758"/>
          </a:xfrm>
        </p:spPr>
        <p:txBody>
          <a:bodyPr/>
          <a:lstStyle/>
          <a:p>
            <a:r>
              <a:rPr lang="en-US" dirty="0"/>
              <a:t>Holding minimum size</a:t>
            </a:r>
          </a:p>
          <a:p>
            <a:r>
              <a:rPr lang="en-US" dirty="0"/>
              <a:t>Trade count</a:t>
            </a:r>
          </a:p>
          <a:p>
            <a:r>
              <a:rPr lang="en-US" dirty="0"/>
              <a:t>Trade volume minimum size</a:t>
            </a:r>
          </a:p>
          <a:p>
            <a:r>
              <a:rPr lang="en-US" dirty="0"/>
              <a:t>Turnover with limited cardinality</a:t>
            </a:r>
          </a:p>
          <a:p>
            <a:r>
              <a:rPr lang="en-US" dirty="0"/>
              <a:t>Piecewise linear market slippage</a:t>
            </a:r>
          </a:p>
          <a:p>
            <a:r>
              <a:rPr lang="en-US" dirty="0"/>
              <a:t>Fixed-charge transaction costs</a:t>
            </a:r>
          </a:p>
          <a:p>
            <a:r>
              <a:rPr lang="en-US" dirty="0"/>
              <a:t>Diversification by risk classes</a:t>
            </a:r>
          </a:p>
          <a:p>
            <a:r>
              <a:rPr lang="en-US" dirty="0"/>
              <a:t>Diversification by market sectors</a:t>
            </a:r>
          </a:p>
          <a:p>
            <a:r>
              <a:rPr lang="en-US" dirty="0"/>
              <a:t>Lot selection for tax </a:t>
            </a:r>
            <a:r>
              <a:rPr lang="en-US" dirty="0" err="1"/>
              <a:t>optimisation</a:t>
            </a:r>
            <a:endParaRPr lang="en-US" dirty="0"/>
          </a:p>
          <a:p>
            <a:r>
              <a:rPr lang="en-US" dirty="0"/>
              <a:t>You-name-it</a:t>
            </a:r>
          </a:p>
        </p:txBody>
      </p:sp>
      <p:pic>
        <p:nvPicPr>
          <p:cNvPr id="6" name="Picture Placeholder 5" descr="A close up of words&#10;&#10;Description automatically generated">
            <a:extLst>
              <a:ext uri="{FF2B5EF4-FFF2-40B4-BE49-F238E27FC236}">
                <a16:creationId xmlns:a16="http://schemas.microsoft.com/office/drawing/2014/main" id="{6FC27DB1-117C-4FBF-6E8B-DE588AEE192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/>
        </p:blipFill>
        <p:spPr>
          <a:xfrm>
            <a:off x="300625" y="938323"/>
            <a:ext cx="6635352" cy="4976513"/>
          </a:xfrm>
          <a:noFill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1170592-2836-7A9A-5E44-48D728798A8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36349" y="1564083"/>
            <a:ext cx="4405146" cy="884238"/>
          </a:xfrm>
        </p:spPr>
        <p:txBody>
          <a:bodyPr/>
          <a:lstStyle/>
          <a:p>
            <a:r>
              <a:rPr lang="en-US"/>
              <a:t>What’s a discrete decision?</a:t>
            </a:r>
          </a:p>
        </p:txBody>
      </p:sp>
    </p:spTree>
    <p:extLst>
      <p:ext uri="{BB962C8B-B14F-4D97-AF65-F5344CB8AC3E}">
        <p14:creationId xmlns:p14="http://schemas.microsoft.com/office/powerpoint/2010/main" val="82704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54792-7655-62E9-4416-EE3A3B15AF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DE"/>
              <a:t>The classical Markowitz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DB9839A-8557-852B-5815-60195A65F4D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0277" y="1799033"/>
              <a:ext cx="4576000" cy="1577909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263163">
                      <a:extLst>
                        <a:ext uri="{9D8B030D-6E8A-4147-A177-3AD203B41FA5}">
                          <a16:colId xmlns:a16="http://schemas.microsoft.com/office/drawing/2014/main" val="842310425"/>
                        </a:ext>
                      </a:extLst>
                    </a:gridCol>
                    <a:gridCol w="1937517">
                      <a:extLst>
                        <a:ext uri="{9D8B030D-6E8A-4147-A177-3AD203B41FA5}">
                          <a16:colId xmlns:a16="http://schemas.microsoft.com/office/drawing/2014/main" val="3195003168"/>
                        </a:ext>
                      </a:extLst>
                    </a:gridCol>
                    <a:gridCol w="1375320">
                      <a:extLst>
                        <a:ext uri="{9D8B030D-6E8A-4147-A177-3AD203B41FA5}">
                          <a16:colId xmlns:a16="http://schemas.microsoft.com/office/drawing/2014/main" val="2266553033"/>
                        </a:ext>
                      </a:extLst>
                    </a:gridCol>
                  </a:tblGrid>
                  <a:tr h="519985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>
                              <a:solidFill>
                                <a:srgbClr val="000000"/>
                              </a:solidFill>
                            </a:rPr>
                            <a:t>max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8689995"/>
                      </a:ext>
                    </a:extLst>
                  </a:tr>
                  <a:tr h="378457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>
                              <a:solidFill>
                                <a:srgbClr val="000000"/>
                              </a:solidFill>
                            </a:rPr>
                            <a:t>s.t.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br>
                            <a:rPr lang="en-US" b="0">
                              <a:solidFill>
                                <a:srgbClr val="000000"/>
                              </a:solidFill>
                            </a:rPr>
                          </a:br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8967184"/>
                      </a:ext>
                    </a:extLst>
                  </a:tr>
                  <a:tr h="595010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oMath>
                            </m:oMathPara>
                          </a14:m>
                          <a:endParaRPr lang="en-US" b="0">
                            <a:solidFill>
                              <a:srgbClr val="000000"/>
                            </a:solidFill>
                          </a:endParaRPr>
                        </a:p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0535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DB9839A-8557-852B-5815-60195A65F4D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0277" y="1799033"/>
              <a:ext cx="4576000" cy="1577909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263163">
                      <a:extLst>
                        <a:ext uri="{9D8B030D-6E8A-4147-A177-3AD203B41FA5}">
                          <a16:colId xmlns:a16="http://schemas.microsoft.com/office/drawing/2014/main" val="842310425"/>
                        </a:ext>
                      </a:extLst>
                    </a:gridCol>
                    <a:gridCol w="1937517">
                      <a:extLst>
                        <a:ext uri="{9D8B030D-6E8A-4147-A177-3AD203B41FA5}">
                          <a16:colId xmlns:a16="http://schemas.microsoft.com/office/drawing/2014/main" val="3195003168"/>
                        </a:ext>
                      </a:extLst>
                    </a:gridCol>
                    <a:gridCol w="1375320">
                      <a:extLst>
                        <a:ext uri="{9D8B030D-6E8A-4147-A177-3AD203B41FA5}">
                          <a16:colId xmlns:a16="http://schemas.microsoft.com/office/drawing/2014/main" val="2266553033"/>
                        </a:ext>
                      </a:extLst>
                    </a:gridCol>
                  </a:tblGrid>
                  <a:tr h="55937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>
                              <a:solidFill>
                                <a:srgbClr val="000000"/>
                              </a:solidFill>
                            </a:rPr>
                            <a:t>max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359" r="-70588" b="-184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8689995"/>
                      </a:ext>
                    </a:extLst>
                  </a:tr>
                  <a:tr h="378457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>
                              <a:solidFill>
                                <a:srgbClr val="000000"/>
                              </a:solidFill>
                            </a:rPr>
                            <a:t>s.t.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359" t="-146667" r="-70588" b="-17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896718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5359" t="-145098" r="-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05353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CD768E25-2C9E-0665-E9E3-92A8E438C0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7831" y="3615144"/>
                <a:ext cx="4583273" cy="23863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R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is the optimisation variable, indicating the relative proportion of investment into each asset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R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is an estimator of the return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Σ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R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is an estimator for the covariance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0≤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𝛾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∈</m:t>
                    </m:r>
                    <m:r>
                      <m:rPr>
                        <m:sty m:val="p"/>
                      </m:rP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R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is the risk-aversion parameter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Nonnegativity of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ensures long-only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2F3F2">
                      <a:lumMod val="10000"/>
                    </a:srgbClr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CD768E25-2C9E-0665-E9E3-92A8E438C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31" y="3615144"/>
                <a:ext cx="4583273" cy="2386359"/>
              </a:xfrm>
              <a:prstGeom prst="rect">
                <a:avLst/>
              </a:prstGeom>
              <a:blipFill>
                <a:blip r:embed="rId3"/>
                <a:stretch>
                  <a:fillRect l="-552" t="-15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Content Placeholder 20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6F1BDACC-4A13-E720-1C6E-49792EE0C606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4"/>
          <a:stretch>
            <a:fillRect/>
          </a:stretch>
        </p:blipFill>
        <p:spPr>
          <a:xfrm>
            <a:off x="5684290" y="1910131"/>
            <a:ext cx="5867433" cy="135571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3">
                <a:extLst>
                  <a:ext uri="{FF2B5EF4-FFF2-40B4-BE49-F238E27FC236}">
                    <a16:creationId xmlns:a16="http://schemas.microsoft.com/office/drawing/2014/main" id="{A1C1DE06-EA65-FD8E-E824-41C82E74B2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84290" y="3627762"/>
                <a:ext cx="4583273" cy="23863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𝜇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R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  <m: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: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NumPy 1D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ndarray</a:t>
                </a: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2F3F2">
                      <a:lumMod val="10000"/>
                    </a:srgbClr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Σ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R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,</m:t>
                        </m:r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: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NumPy 2D </a:t>
                </a:r>
                <a:r>
                  <a:rPr kumimoji="0" lang="en-GB" sz="16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ndarray</a:t>
                </a: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F2F3F2">
                      <a:lumMod val="10000"/>
                    </a:srgbClr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DE" sz="1600" b="0" i="0" u="none" strike="noStrike" kern="1200" cap="none" spc="0" normalizeH="0" baseline="0" noProof="0">
                  <a:ln>
                    <a:noFill/>
                  </a:ln>
                  <a:solidFill>
                    <a:srgbClr val="F2F3F2">
                      <a:lumMod val="10000"/>
                    </a:srgbClr>
                  </a:solidFill>
                  <a:effectLst/>
                  <a:uLnTx/>
                  <a:uFillTx/>
                  <a:latin typeface="Roboto Light" panose="02000000000000000000" pitchFamily="2" charset="0"/>
                  <a:ea typeface="Roboto Light" panose="02000000000000000000" pitchFamily="2" charset="0"/>
                  <a:cs typeface="+mn-cs"/>
                </a:endParaRPr>
              </a:p>
            </p:txBody>
          </p:sp>
        </mc:Choice>
        <mc:Fallback xmlns="">
          <p:sp>
            <p:nvSpPr>
              <p:cNvPr id="22" name="Content Placeholder 3">
                <a:extLst>
                  <a:ext uri="{FF2B5EF4-FFF2-40B4-BE49-F238E27FC236}">
                    <a16:creationId xmlns:a16="http://schemas.microsoft.com/office/drawing/2014/main" id="{A1C1DE06-EA65-FD8E-E824-41C82E74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290" y="3627762"/>
                <a:ext cx="4583273" cy="2386359"/>
              </a:xfrm>
              <a:prstGeom prst="rect">
                <a:avLst/>
              </a:prstGeom>
              <a:blipFill>
                <a:blip r:embed="rId5"/>
                <a:stretch>
                  <a:fillRect l="-552" t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984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54792-7655-62E9-4416-EE3A3B15AF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DE"/>
              <a:t>Adding a cardinality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DB9839A-8557-852B-5815-60195A65F4D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0277" y="1799033"/>
              <a:ext cx="4576000" cy="252800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263163">
                      <a:extLst>
                        <a:ext uri="{9D8B030D-6E8A-4147-A177-3AD203B41FA5}">
                          <a16:colId xmlns:a16="http://schemas.microsoft.com/office/drawing/2014/main" val="842310425"/>
                        </a:ext>
                      </a:extLst>
                    </a:gridCol>
                    <a:gridCol w="1937517">
                      <a:extLst>
                        <a:ext uri="{9D8B030D-6E8A-4147-A177-3AD203B41FA5}">
                          <a16:colId xmlns:a16="http://schemas.microsoft.com/office/drawing/2014/main" val="3195003168"/>
                        </a:ext>
                      </a:extLst>
                    </a:gridCol>
                    <a:gridCol w="1375320">
                      <a:extLst>
                        <a:ext uri="{9D8B030D-6E8A-4147-A177-3AD203B41FA5}">
                          <a16:colId xmlns:a16="http://schemas.microsoft.com/office/drawing/2014/main" val="2266553033"/>
                        </a:ext>
                      </a:extLst>
                    </a:gridCol>
                  </a:tblGrid>
                  <a:tr h="520196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>
                              <a:solidFill>
                                <a:srgbClr val="000000"/>
                              </a:solidFill>
                            </a:rPr>
                            <a:t>max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num>
                                      <m:den>
                                        <m:r>
                                          <a:rPr lang="en-US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8689995"/>
                      </a:ext>
                    </a:extLst>
                  </a:tr>
                  <a:tr h="34020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>
                              <a:solidFill>
                                <a:srgbClr val="000000"/>
                              </a:solidFill>
                            </a:rPr>
                            <a:t>s.t.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br>
                            <a:rPr lang="en-US" b="0">
                              <a:solidFill>
                                <a:srgbClr val="000000"/>
                              </a:solidFill>
                            </a:rPr>
                          </a:br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8967184"/>
                      </a:ext>
                    </a:extLst>
                  </a:tr>
                  <a:tr h="340144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053538"/>
                      </a:ext>
                    </a:extLst>
                  </a:tr>
                  <a:tr h="340144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∑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DE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099724"/>
                      </a:ext>
                    </a:extLst>
                  </a:tr>
                  <a:tr h="340144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∈{0,1}</m:t>
                                </m:r>
                              </m:oMath>
                            </m:oMathPara>
                          </a14:m>
                          <a:endParaRPr lang="en-US" b="0">
                            <a:solidFill>
                              <a:schemeClr val="accent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36185504"/>
                      </a:ext>
                    </a:extLst>
                  </a:tr>
                  <a:tr h="505527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oMath>
                            </m:oMathPara>
                          </a14:m>
                          <a:endParaRPr lang="en-US" b="0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05282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2DB9839A-8557-852B-5815-60195A65F4DA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0277" y="1799033"/>
              <a:ext cx="4576000" cy="2528003"/>
            </p:xfrm>
            <a:graphic>
              <a:graphicData uri="http://schemas.openxmlformats.org/drawingml/2006/table">
                <a:tbl>
                  <a:tblPr>
                    <a:tableStyleId>{2D5ABB26-0587-4C30-8999-92F81FD0307C}</a:tableStyleId>
                  </a:tblPr>
                  <a:tblGrid>
                    <a:gridCol w="1263163">
                      <a:extLst>
                        <a:ext uri="{9D8B030D-6E8A-4147-A177-3AD203B41FA5}">
                          <a16:colId xmlns:a16="http://schemas.microsoft.com/office/drawing/2014/main" val="842310425"/>
                        </a:ext>
                      </a:extLst>
                    </a:gridCol>
                    <a:gridCol w="1937517">
                      <a:extLst>
                        <a:ext uri="{9D8B030D-6E8A-4147-A177-3AD203B41FA5}">
                          <a16:colId xmlns:a16="http://schemas.microsoft.com/office/drawing/2014/main" val="3195003168"/>
                        </a:ext>
                      </a:extLst>
                    </a:gridCol>
                    <a:gridCol w="1375320">
                      <a:extLst>
                        <a:ext uri="{9D8B030D-6E8A-4147-A177-3AD203B41FA5}">
                          <a16:colId xmlns:a16="http://schemas.microsoft.com/office/drawing/2014/main" val="2266553033"/>
                        </a:ext>
                      </a:extLst>
                    </a:gridCol>
                  </a:tblGrid>
                  <a:tr h="55937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>
                              <a:solidFill>
                                <a:srgbClr val="000000"/>
                              </a:solidFill>
                            </a:rPr>
                            <a:t>max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5359" r="-70588" b="-3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8689995"/>
                      </a:ext>
                    </a:extLst>
                  </a:tr>
                  <a:tr h="36582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DE">
                              <a:solidFill>
                                <a:srgbClr val="000000"/>
                              </a:solidFill>
                            </a:rPr>
                            <a:t>s.t.</a:t>
                          </a: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5359" t="-151724" r="-70588" b="-4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896718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5359" t="-251724" r="-70588" b="-3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105353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5359" t="-351724" r="-70588" b="-2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09972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5359" t="-451724" r="-70588" b="-1379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36185504"/>
                      </a:ext>
                    </a:extLst>
                  </a:tr>
                  <a:tr h="505527">
                    <a:tc>
                      <a:txBody>
                        <a:bodyPr/>
                        <a:lstStyle/>
                        <a:p>
                          <a:pPr algn="r"/>
                          <a:endParaRPr lang="en-DE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5359" t="-400000" r="-7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>
                            <a:solidFill>
                              <a:srgbClr val="00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05282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CD768E25-2C9E-0665-E9E3-92A8E438C0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7888" y="4472270"/>
                <a:ext cx="4400161" cy="16161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6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2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100" b="0" i="0" kern="1200">
                    <a:solidFill>
                      <a:schemeClr val="bg2">
                        <a:lumMod val="10000"/>
                      </a:schemeClr>
                    </a:solidFill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𝑏</m:t>
                    </m:r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R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is a 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binary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optimisation variable, deciding whether we’re “allowed” to trade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𝑏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2F3F2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is forced to zero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At most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𝑘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entries of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2F3F2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𝑏</m:t>
                    </m:r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F3F2">
                        <a:lumMod val="10000"/>
                      </a:srgbClr>
                    </a:solidFill>
                    <a:effectLst/>
                    <a:uLnTx/>
                    <a:uFillTx/>
                    <a:latin typeface="Roboto Light" panose="02000000000000000000" pitchFamily="2" charset="0"/>
                    <a:ea typeface="Roboto Light" panose="02000000000000000000" pitchFamily="2" charset="0"/>
                    <a:cs typeface="+mn-cs"/>
                  </a:rPr>
                  <a:t> can take value 1</a:t>
                </a: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CD768E25-2C9E-0665-E9E3-92A8E438C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88" y="4472270"/>
                <a:ext cx="4400161" cy="1616169"/>
              </a:xfrm>
              <a:prstGeom prst="rect">
                <a:avLst/>
              </a:prstGeom>
              <a:blipFill>
                <a:blip r:embed="rId4"/>
                <a:stretch>
                  <a:fillRect l="-575" t="-312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12625F93-880D-FDB6-9DBE-53F3FF681056}"/>
              </a:ext>
            </a:extLst>
          </p:cNvPr>
          <p:cNvPicPr>
            <a:picLocks noGrp="1" noChangeAspect="1"/>
          </p:cNvPicPr>
          <p:nvPr>
            <p:ph idx="19"/>
          </p:nvPr>
        </p:nvPicPr>
        <p:blipFill>
          <a:blip r:embed="rId5"/>
          <a:stretch>
            <a:fillRect/>
          </a:stretch>
        </p:blipFill>
        <p:spPr>
          <a:xfrm>
            <a:off x="5216278" y="1779458"/>
            <a:ext cx="6551130" cy="2358896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50CC13-AF7E-01B5-4ACA-B9C609EC92E5}"/>
              </a:ext>
            </a:extLst>
          </p:cNvPr>
          <p:cNvSpPr/>
          <p:nvPr/>
        </p:nvSpPr>
        <p:spPr>
          <a:xfrm>
            <a:off x="5736707" y="2958907"/>
            <a:ext cx="4500113" cy="843660"/>
          </a:xfrm>
          <a:prstGeom prst="rect">
            <a:avLst/>
          </a:prstGeom>
          <a:noFill/>
          <a:ln w="3492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09274"/>
      </p:ext>
    </p:extLst>
  </p:cSld>
  <p:clrMapOvr>
    <a:masterClrMapping/>
  </p:clrMapOvr>
</p:sld>
</file>

<file path=ppt/theme/theme1.xml><?xml version="1.0" encoding="utf-8"?>
<a:theme xmlns:a="http://schemas.openxmlformats.org/drawingml/2006/main" name="Gurobi 2025">
  <a:themeElements>
    <a:clrScheme name="Refreshed Identity">
      <a:dk1>
        <a:srgbClr val="194579"/>
      </a:dk1>
      <a:lt1>
        <a:srgbClr val="FFFFFF"/>
      </a:lt1>
      <a:dk2>
        <a:srgbClr val="313330"/>
      </a:dk2>
      <a:lt2>
        <a:srgbClr val="F2F3F2"/>
      </a:lt2>
      <a:accent1>
        <a:srgbClr val="DD1E12"/>
      </a:accent1>
      <a:accent2>
        <a:srgbClr val="0A193A"/>
      </a:accent2>
      <a:accent3>
        <a:srgbClr val="1475A9"/>
      </a:accent3>
      <a:accent4>
        <a:srgbClr val="21202A"/>
      </a:accent4>
      <a:accent5>
        <a:srgbClr val="3B4051"/>
      </a:accent5>
      <a:accent6>
        <a:srgbClr val="A4B4C7"/>
      </a:accent6>
      <a:hlink>
        <a:srgbClr val="1A4375"/>
      </a:hlink>
      <a:folHlink>
        <a:srgbClr val="1B447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C072143F-5914-3E45-8593-D704731E90D5}" vid="{153DF5C4-A407-F845-9B56-36612EDA1B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de96b3-9cb3-4d52-b6d3-56e10ce1e134" xsi:nil="true"/>
    <lcf76f155ced4ddcb4097134ff3c332f xmlns="38021c6a-44be-4523-8346-17dfbf87dd6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69301622015F408630BC7FE1520400" ma:contentTypeVersion="19" ma:contentTypeDescription="Create a new document." ma:contentTypeScope="" ma:versionID="1914ef731ca2ab29979bfce009d049c2">
  <xsd:schema xmlns:xsd="http://www.w3.org/2001/XMLSchema" xmlns:xs="http://www.w3.org/2001/XMLSchema" xmlns:p="http://schemas.microsoft.com/office/2006/metadata/properties" xmlns:ns2="38021c6a-44be-4523-8346-17dfbf87dd69" xmlns:ns3="cade96b3-9cb3-4d52-b6d3-56e10ce1e134" targetNamespace="http://schemas.microsoft.com/office/2006/metadata/properties" ma:root="true" ma:fieldsID="c92ad176065e0426846ab4a846af4917" ns2:_="" ns3:_="">
    <xsd:import namespace="38021c6a-44be-4523-8346-17dfbf87dd69"/>
    <xsd:import namespace="cade96b3-9cb3-4d52-b6d3-56e10ce1e1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21c6a-44be-4523-8346-17dfbf87dd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4b290ae-9e39-48cc-990c-0ac802c266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e96b3-9cb3-4d52-b6d3-56e10ce1e13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a01f2a-4d10-4aff-a5bb-11f61a5efbf3}" ma:internalName="TaxCatchAll" ma:showField="CatchAllData" ma:web="cade96b3-9cb3-4d52-b6d3-56e10ce1e1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484D0A-0936-4B8C-890A-39C75ACB691C}">
  <ds:schemaRefs>
    <ds:schemaRef ds:uri="http://schemas.microsoft.com/office/2006/metadata/properties"/>
    <ds:schemaRef ds:uri="http://schemas.microsoft.com/office/infopath/2007/PartnerControls"/>
    <ds:schemaRef ds:uri="cade96b3-9cb3-4d52-b6d3-56e10ce1e134"/>
    <ds:schemaRef ds:uri="38021c6a-44be-4523-8346-17dfbf87dd69"/>
  </ds:schemaRefs>
</ds:datastoreItem>
</file>

<file path=customXml/itemProps2.xml><?xml version="1.0" encoding="utf-8"?>
<ds:datastoreItem xmlns:ds="http://schemas.openxmlformats.org/officeDocument/2006/customXml" ds:itemID="{D1A69791-EDB4-4F68-9377-F8663EA8F5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10856A-B4A7-4F61-BA8C-5AD1BEEC84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21c6a-44be-4523-8346-17dfbf87dd69"/>
    <ds:schemaRef ds:uri="cade96b3-9cb3-4d52-b6d3-56e10ce1e1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83f1d6e-ad07-4793-8fd6-de843688e24e}" enabled="1" method="Privileged" siteId="{ce36a986-caaa-4efd-b17a-7722807f115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1062</Words>
  <Application>Microsoft Office PowerPoint</Application>
  <PresentationFormat>Widescreen</PresentationFormat>
  <Paragraphs>177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Gurobi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Roman</dc:creator>
  <cp:lastModifiedBy>Robert Luce</cp:lastModifiedBy>
  <cp:revision>8</cp:revision>
  <dcterms:created xsi:type="dcterms:W3CDTF">2023-11-06T19:58:17Z</dcterms:created>
  <dcterms:modified xsi:type="dcterms:W3CDTF">2025-11-07T12:32:01Z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0x0101001F69301622015F408630BC7FE1520400</vt:lpwstr>
  </property>
  <property fmtid="{D5CDD505-2E9C-101B-9397-08002B2CF9AE}" pid="3" name="MediaServiceImageTags">
    <vt:lpwstr/>
  </property>
</Properties>
</file>