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88" r:id="rId6"/>
    <p:sldMasterId id="2147483708" r:id="rId7"/>
    <p:sldMasterId id="2147483724" r:id="rId8"/>
  </p:sldMasterIdLst>
  <p:notesMasterIdLst>
    <p:notesMasterId r:id="rId16"/>
  </p:notesMasterIdLst>
  <p:sldIdLst>
    <p:sldId id="2147377629" r:id="rId9"/>
    <p:sldId id="2147377652" r:id="rId10"/>
    <p:sldId id="2147377654" r:id="rId11"/>
    <p:sldId id="2147377653" r:id="rId12"/>
    <p:sldId id="2147377637" r:id="rId13"/>
    <p:sldId id="2147377640" r:id="rId14"/>
    <p:sldId id="214737763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63A801-E598-68D5-30A3-CEE9118A210A}" name="Jan Rohof" initials="JR" userId="S::JR524@ntrs.com::83b0c621-f319-423e-83c2-c5c41bd339f4" providerId="AD"/>
  <p188:author id="{D4515414-90B5-50BF-3871-C348A94F843E}" name="Machiel Westerdijk" initials="" userId="S::mwesterdijk@entis.ai::38b6c8d7-f9a7-4ec7-8c91-89b49ce87580" providerId="AD"/>
  <p188:author id="{12AE4E2D-D2AC-B891-BA1D-8CBA1733A832}" name="Ashraf Mansur" initials="AM" userId="S::AMansur@entis.ai::321b0d55-a1c1-4307-81ff-b0a9da3fe1a8" providerId="AD"/>
  <p188:author id="{71568131-7E98-93FB-BBEE-083F36A3BF2D}" name="Helmer Koppelman" initials="HK" userId="S::hkoppelman@entis.ai::8976fa54-a72b-47fb-b2da-473fdda08ec8" providerId="AD"/>
  <p188:author id="{1CA5BE4D-C1D4-F9A9-241F-57871A2488AE}" name="Edith van de Weg" initials="EvdW-SPI" userId="Edith van de Weg" providerId="None"/>
  <p188:author id="{E6F64E93-6172-2A30-C554-5CEAD50E0AC8}" name="Haili Liu" initials="HL" userId="S::HLiu@entis.ai::bec862bc-4dbd-46ba-b2d4-d7fc39fc2673" providerId="AD"/>
  <p188:author id="{5D2DF1B1-2636-5EE7-3C4A-4D0130163554}" name="Abhishek Gupta" initials="AG" userId="S::AG456@ntrs.com::bc042d01-74c1-4fa6-9931-273c803c763b" providerId="AD"/>
  <p188:author id="{D4A497CF-1D49-467C-25D8-16837E4E53E5}" name="Haili Liu" initials="HL" userId="S::hliu@entis.ai::bec862bc-4dbd-46ba-b2d4-d7fc39fc2673" providerId="AD"/>
  <p188:author id="{F613ADEB-70D4-482F-C316-6732968207C8}" name="Wim Scheper" initials="WS" userId="S::WScheper@entis.ai::8afa6471-262a-4ad8-9599-344254f34168" providerId="AD"/>
  <p188:author id="{83A378EF-E3CA-9413-814B-B79D16E39D9E}" name="Olivera Rakic" initials="OR" userId="S::ORakic@entis.ai::e0cbdafc-baf0-457c-acb4-72fee0d3c4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F2"/>
    <a:srgbClr val="DEF0FF"/>
    <a:srgbClr val="C1E8FF"/>
    <a:srgbClr val="FFFFFF"/>
    <a:srgbClr val="026202"/>
    <a:srgbClr val="000000"/>
    <a:srgbClr val="00CC66"/>
    <a:srgbClr val="9AAEB9"/>
    <a:srgbClr val="C0E8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13" autoAdjust="0"/>
  </p:normalViewPr>
  <p:slideViewPr>
    <p:cSldViewPr snapToGrid="0">
      <p:cViewPr varScale="1">
        <p:scale>
          <a:sx n="100" d="100"/>
          <a:sy n="100" d="100"/>
        </p:scale>
        <p:origin x="963"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a Rakic" userId="e0cbdafc-baf0-457c-acb4-72fee0d3c462" providerId="ADAL" clId="{B72D8BAD-3BE9-4D41-9674-95DF2C6A9813}"/>
    <pc:docChg chg="delSld modSld">
      <pc:chgData name="Olivera Rakic" userId="e0cbdafc-baf0-457c-acb4-72fee0d3c462" providerId="ADAL" clId="{B72D8BAD-3BE9-4D41-9674-95DF2C6A9813}" dt="2025-10-13T11:42:01.341" v="5" actId="6549"/>
      <pc:docMkLst>
        <pc:docMk/>
      </pc:docMkLst>
      <pc:sldChg chg="modNotesTx">
        <pc:chgData name="Olivera Rakic" userId="e0cbdafc-baf0-457c-acb4-72fee0d3c462" providerId="ADAL" clId="{B72D8BAD-3BE9-4D41-9674-95DF2C6A9813}" dt="2025-10-13T11:41:41.832" v="1" actId="20577"/>
        <pc:sldMkLst>
          <pc:docMk/>
          <pc:sldMk cId="2870100792" sldId="2147377629"/>
        </pc:sldMkLst>
      </pc:sldChg>
      <pc:sldChg chg="modNotesTx">
        <pc:chgData name="Olivera Rakic" userId="e0cbdafc-baf0-457c-acb4-72fee0d3c462" providerId="ADAL" clId="{B72D8BAD-3BE9-4D41-9674-95DF2C6A9813}" dt="2025-10-13T11:42:01.341" v="5" actId="6549"/>
        <pc:sldMkLst>
          <pc:docMk/>
          <pc:sldMk cId="2459831283" sldId="2147377637"/>
        </pc:sldMkLst>
      </pc:sldChg>
      <pc:sldChg chg="modNotesTx">
        <pc:chgData name="Olivera Rakic" userId="e0cbdafc-baf0-457c-acb4-72fee0d3c462" providerId="ADAL" clId="{B72D8BAD-3BE9-4D41-9674-95DF2C6A9813}" dt="2025-10-13T11:41:46.823" v="2" actId="20577"/>
        <pc:sldMkLst>
          <pc:docMk/>
          <pc:sldMk cId="3555197677" sldId="2147377652"/>
        </pc:sldMkLst>
      </pc:sldChg>
      <pc:sldChg chg="modNotesTx">
        <pc:chgData name="Olivera Rakic" userId="e0cbdafc-baf0-457c-acb4-72fee0d3c462" providerId="ADAL" clId="{B72D8BAD-3BE9-4D41-9674-95DF2C6A9813}" dt="2025-10-13T11:41:57.521" v="4" actId="20577"/>
        <pc:sldMkLst>
          <pc:docMk/>
          <pc:sldMk cId="95324574" sldId="2147377653"/>
        </pc:sldMkLst>
      </pc:sldChg>
      <pc:sldChg chg="modNotesTx">
        <pc:chgData name="Olivera Rakic" userId="e0cbdafc-baf0-457c-acb4-72fee0d3c462" providerId="ADAL" clId="{B72D8BAD-3BE9-4D41-9674-95DF2C6A9813}" dt="2025-10-13T11:41:53.256" v="3" actId="20577"/>
        <pc:sldMkLst>
          <pc:docMk/>
          <pc:sldMk cId="2244816763" sldId="21473776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B8CC37A-B6D4-45D2-9643-6A903858F000}"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2064E-6ECD-478A-A87B-09F0EDE93B49}" type="slidenum">
              <a:rPr lang="en-US" smtClean="0"/>
              <a:t>‹#›</a:t>
            </a:fld>
            <a:endParaRPr lang="en-US"/>
          </a:p>
        </p:txBody>
      </p:sp>
    </p:spTree>
    <p:extLst>
      <p:ext uri="{BB962C8B-B14F-4D97-AF65-F5344CB8AC3E}">
        <p14:creationId xmlns:p14="http://schemas.microsoft.com/office/powerpoint/2010/main" val="171756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35AF-711D-5746-607B-586DCB65D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2B644-682C-DA17-CBED-97664F16B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D5942-BFEA-1637-F0C4-769227D095BD}"/>
              </a:ext>
            </a:extLst>
          </p:cNvPr>
          <p:cNvSpPr>
            <a:spLocks noGrp="1"/>
          </p:cNvSpPr>
          <p:nvPr>
            <p:ph type="body" idx="1"/>
          </p:nvPr>
        </p:nvSpPr>
        <p:spPr/>
        <p:txBody>
          <a:bodyPr/>
          <a:lstStyle/>
          <a:p>
            <a:endParaRPr lang="en-US" sz="1800" i="1"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960D1CC9-24E3-86C8-E808-6D42E5AD1B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2064E-6ECD-478A-A87B-09F0EDE93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1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ED96-8346-72D9-AE98-69F5F0919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2317C-399E-EF1D-4ED7-29AB7B1A9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C4AE6-367B-CAC9-4D73-D1E8C224B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DD9A00-3B85-7ABE-E1F2-913C8FB60FFA}"/>
              </a:ext>
            </a:extLst>
          </p:cNvPr>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332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DD05-3B52-0464-9D87-E61C7C8D1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FD38F-67A7-93EB-2770-5C39257F9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D8FD9-6126-AC96-8F7F-FD9F08BB1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0EC42A-827E-CD6C-A515-23CC02DE737D}"/>
              </a:ext>
            </a:extLst>
          </p:cNvPr>
          <p:cNvSpPr>
            <a:spLocks noGrp="1"/>
          </p:cNvSpPr>
          <p:nvPr>
            <p:ph type="sldNum" sz="quarter" idx="5"/>
          </p:nvPr>
        </p:nvSpPr>
        <p:spPr/>
        <p:txBody>
          <a:bodyPr/>
          <a:lstStyle/>
          <a:p>
            <a:fld id="{F1F2064E-6ECD-478A-A87B-09F0EDE93B49}" type="slidenum">
              <a:rPr lang="en-US" smtClean="0"/>
              <a:t>3</a:t>
            </a:fld>
            <a:endParaRPr lang="en-US"/>
          </a:p>
        </p:txBody>
      </p:sp>
    </p:spTree>
    <p:extLst>
      <p:ext uri="{BB962C8B-B14F-4D97-AF65-F5344CB8AC3E}">
        <p14:creationId xmlns:p14="http://schemas.microsoft.com/office/powerpoint/2010/main" val="136784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DAA1-1479-7FC6-B6BD-03649BCE7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E992B-0342-49EA-888B-E0E9A84E2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9A27C-535F-EDFC-4589-4294E48594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7D8F7E-3854-F20E-A9FA-789DE586A75E}"/>
              </a:ext>
            </a:extLst>
          </p:cNvPr>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254035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71D3-A5A7-6D50-3C08-3EE63A444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A5F09-19EF-60FB-6B27-B656804A2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694EE-A24C-F0C7-914E-822750217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8DC67B-E99E-9420-F8E4-33902EE62682}"/>
              </a:ext>
            </a:extLst>
          </p:cNvPr>
          <p:cNvSpPr>
            <a:spLocks noGrp="1"/>
          </p:cNvSpPr>
          <p:nvPr>
            <p:ph type="sldNum" sz="quarter" idx="5"/>
          </p:nvPr>
        </p:nvSpPr>
        <p:spPr/>
        <p:txBody>
          <a:bodyPr/>
          <a:lstStyle/>
          <a:p>
            <a:fld id="{C0F4A2C8-6C88-4E71-83EE-698B9D4FE22F}" type="slidenum">
              <a:rPr lang="en-US" smtClean="0"/>
              <a:pPr/>
              <a:t>5</a:t>
            </a:fld>
            <a:endParaRPr lang="en-US"/>
          </a:p>
        </p:txBody>
      </p:sp>
    </p:spTree>
    <p:extLst>
      <p:ext uri="{BB962C8B-B14F-4D97-AF65-F5344CB8AC3E}">
        <p14:creationId xmlns:p14="http://schemas.microsoft.com/office/powerpoint/2010/main" val="271598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4753-1F0C-541C-11F3-1C8DDD1B7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5363C-ACF3-4FD8-9267-75956C219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B46DE-411A-3184-9EF0-BB21500526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FFF5F5-A75C-9C29-7887-B60051166A2E}"/>
              </a:ext>
            </a:extLst>
          </p:cNvPr>
          <p:cNvSpPr>
            <a:spLocks noGrp="1"/>
          </p:cNvSpPr>
          <p:nvPr>
            <p:ph type="sldNum" sz="quarter" idx="5"/>
          </p:nvPr>
        </p:nvSpPr>
        <p:spPr/>
        <p:txBody>
          <a:bodyPr/>
          <a:lstStyle/>
          <a:p>
            <a:fld id="{F1F2064E-6ECD-478A-A87B-09F0EDE93B49}" type="slidenum">
              <a:rPr lang="en-US" smtClean="0"/>
              <a:t>6</a:t>
            </a:fld>
            <a:endParaRPr lang="en-US"/>
          </a:p>
        </p:txBody>
      </p:sp>
    </p:spTree>
    <p:extLst>
      <p:ext uri="{BB962C8B-B14F-4D97-AF65-F5344CB8AC3E}">
        <p14:creationId xmlns:p14="http://schemas.microsoft.com/office/powerpoint/2010/main" val="2081131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graphic">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8" name="Title 1"/>
          <p:cNvSpPr>
            <a:spLocks noGrp="1"/>
          </p:cNvSpPr>
          <p:nvPr>
            <p:ph type="ctrTitle" hasCustomPrompt="1"/>
          </p:nvPr>
        </p:nvSpPr>
        <p:spPr bwMode="gray">
          <a:xfrm>
            <a:off x="531622" y="2376155"/>
            <a:ext cx="3887978" cy="1107996"/>
          </a:xfrm>
          <a:prstGeom prst="rect">
            <a:avLst/>
          </a:prstGeom>
        </p:spPr>
        <p:txBody>
          <a:bodyPr lIns="0" tIns="0" rIns="0" bIns="0" anchor="t" anchorCtr="0">
            <a:spAutoFit/>
          </a:bodyPr>
          <a:lstStyle>
            <a:lvl1pPr algn="l">
              <a:lnSpc>
                <a:spcPct val="100000"/>
              </a:lnSpc>
              <a:defRPr sz="3600"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nl-NL" noProof="0"/>
              <a:t>Titelstijl van model bewerken</a:t>
            </a:r>
            <a:endParaRPr lang="en-US" noProof="0"/>
          </a:p>
        </p:txBody>
      </p:sp>
      <p:sp>
        <p:nvSpPr>
          <p:cNvPr id="12" name="Subtitle 2"/>
          <p:cNvSpPr>
            <a:spLocks noGrp="1"/>
          </p:cNvSpPr>
          <p:nvPr>
            <p:ph type="subTitle" idx="1" hasCustomPrompt="1"/>
          </p:nvPr>
        </p:nvSpPr>
        <p:spPr bwMode="gray">
          <a:xfrm>
            <a:off x="531622" y="3647309"/>
            <a:ext cx="3887978" cy="615553"/>
          </a:xfrm>
          <a:prstGeom prst="rect">
            <a:avLst/>
          </a:prstGeom>
        </p:spPr>
        <p:txBody>
          <a:bodyPr wrap="square" lIns="0" tIns="0" rIns="0" bIns="0">
            <a:spAutoFit/>
          </a:bodyPr>
          <a:lstStyle>
            <a:lvl1pPr marL="0" indent="0" algn="l">
              <a:lnSpc>
                <a:spcPct val="100000"/>
              </a:lnSpc>
              <a:spcAft>
                <a:spcPts val="0"/>
              </a:spcAft>
              <a:buNone/>
              <a:defRPr sz="2000" b="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endParaRPr lang="en-US" noProof="0"/>
          </a:p>
        </p:txBody>
      </p:sp>
      <p:pic>
        <p:nvPicPr>
          <p:cNvPr id="2" name="Picture 1">
            <a:extLst>
              <a:ext uri="{FF2B5EF4-FFF2-40B4-BE49-F238E27FC236}">
                <a16:creationId xmlns:a16="http://schemas.microsoft.com/office/drawing/2014/main" id="{7B5D02D9-E42E-DC8F-8730-A12406437100}"/>
              </a:ext>
            </a:extLst>
          </p:cNvPr>
          <p:cNvPicPr>
            <a:picLocks noChangeAspect="1"/>
          </p:cNvPicPr>
          <p:nvPr userDrawn="1"/>
        </p:nvPicPr>
        <p:blipFill>
          <a:blip r:embed="rId5"/>
          <a:stretch>
            <a:fillRect/>
          </a:stretch>
        </p:blipFill>
        <p:spPr>
          <a:xfrm>
            <a:off x="5205378" y="13077"/>
            <a:ext cx="6986622" cy="6852498"/>
          </a:xfrm>
          <a:prstGeom prst="rect">
            <a:avLst/>
          </a:prstGeom>
        </p:spPr>
      </p:pic>
      <p:pic>
        <p:nvPicPr>
          <p:cNvPr id="5" name="Graphic 4">
            <a:extLst>
              <a:ext uri="{FF2B5EF4-FFF2-40B4-BE49-F238E27FC236}">
                <a16:creationId xmlns:a16="http://schemas.microsoft.com/office/drawing/2014/main" id="{1334BDFF-D449-9580-79F1-19EE3F7D7F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621" y="346571"/>
            <a:ext cx="1601979" cy="955027"/>
          </a:xfrm>
          <a:prstGeom prst="rect">
            <a:avLst/>
          </a:prstGeom>
        </p:spPr>
      </p:pic>
    </p:spTree>
    <p:extLst>
      <p:ext uri="{BB962C8B-B14F-4D97-AF65-F5344CB8AC3E}">
        <p14:creationId xmlns:p14="http://schemas.microsoft.com/office/powerpoint/2010/main" val="198590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stStyle>
          <a:p>
            <a:pPr lvl="0"/>
            <a:r>
              <a:rPr lang="en-GB"/>
              <a:t>Click here to enter text</a:t>
            </a:r>
          </a:p>
          <a:p>
            <a:pPr lvl="1"/>
            <a:r>
              <a:rPr lang="en-GB"/>
              <a:t>Second level</a:t>
            </a:r>
          </a:p>
          <a:p>
            <a:pPr lvl="2"/>
            <a:r>
              <a:rPr lang="en-GB"/>
              <a:t>Third level</a:t>
            </a:r>
          </a:p>
          <a:p>
            <a:pPr lvl="3"/>
            <a:r>
              <a:rPr lang="en-GB"/>
              <a:t>Fourth level</a:t>
            </a:r>
          </a:p>
        </p:txBody>
      </p:sp>
      <p:sp>
        <p:nvSpPr>
          <p:cNvPr id="16" name="Text Placeholder 4">
            <a:extLst>
              <a:ext uri="{FF2B5EF4-FFF2-40B4-BE49-F238E27FC236}">
                <a16:creationId xmlns:a16="http://schemas.microsoft.com/office/drawing/2014/main" id="{3701046E-C2E2-AA50-F28A-D8962846A54D}"/>
              </a:ext>
            </a:extLst>
          </p:cNvPr>
          <p:cNvSpPr>
            <a:spLocks noGrp="1"/>
          </p:cNvSpPr>
          <p:nvPr>
            <p:ph type="body" sz="quarter" idx="11" hasCustomPrompt="1"/>
          </p:nvPr>
        </p:nvSpPr>
        <p:spPr>
          <a:xfrm>
            <a:off x="6348414" y="1341438"/>
            <a:ext cx="5332413" cy="4967287"/>
          </a:xfrm>
        </p:spPr>
        <p:txBody>
          <a:bodyPr/>
          <a:lstStyle>
            <a:lvl1pPr>
              <a:defRPr b="0">
                <a:solidFill>
                  <a:schemeClr val="tx1"/>
                </a:solidFill>
              </a:defRPr>
            </a:lvl1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0711062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x text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8888224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x text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6348413"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08776611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6348413"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91111423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6348413"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28761426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i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11168916" cy="4967287"/>
          </a:xfrm>
        </p:spPr>
        <p:txBody>
          <a:bodyPr anchor="ctr"/>
          <a:lstStyle>
            <a:lvl1pPr algn="ctr">
              <a:defRPr/>
            </a:lvl1pPr>
          </a:lstStyle>
          <a:p>
            <a:endParaRPr lang="en-GB"/>
          </a:p>
        </p:txBody>
      </p:sp>
    </p:spTree>
    <p:extLst>
      <p:ext uri="{BB962C8B-B14F-4D97-AF65-F5344CB8AC3E}">
        <p14:creationId xmlns:p14="http://schemas.microsoft.com/office/powerpoint/2010/main" val="8618972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15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me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834027"/>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345346"/>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834027"/>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21" name="Text Placeholder 18">
            <a:extLst>
              <a:ext uri="{FF2B5EF4-FFF2-40B4-BE49-F238E27FC236}">
                <a16:creationId xmlns:a16="http://schemas.microsoft.com/office/drawing/2014/main" id="{8FCF1772-BDD9-77E3-AE2D-E550AE9F0FEA}"/>
              </a:ext>
            </a:extLst>
          </p:cNvPr>
          <p:cNvSpPr>
            <a:spLocks noGrp="1"/>
          </p:cNvSpPr>
          <p:nvPr>
            <p:ph type="body" sz="quarter" idx="19"/>
          </p:nvPr>
        </p:nvSpPr>
        <p:spPr>
          <a:xfrm>
            <a:off x="6348414" y="3252788"/>
            <a:ext cx="5332412"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1A150E78-2B07-3E8F-0EB2-EB6CEC8CEB8D}"/>
              </a:ext>
            </a:extLst>
          </p:cNvPr>
          <p:cNvSpPr>
            <a:spLocks noGrp="1"/>
          </p:cNvSpPr>
          <p:nvPr>
            <p:ph type="body" sz="quarter" idx="20"/>
          </p:nvPr>
        </p:nvSpPr>
        <p:spPr>
          <a:xfrm>
            <a:off x="511174" y="3252788"/>
            <a:ext cx="5332412"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239312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ume 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4" y="1834027"/>
            <a:ext cx="1728000"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4" name="Picture Placeholder 3">
            <a:extLst>
              <a:ext uri="{FF2B5EF4-FFF2-40B4-BE49-F238E27FC236}">
                <a16:creationId xmlns:a16="http://schemas.microsoft.com/office/drawing/2014/main" id="{6A003198-F14E-A29C-B5D4-61D6F81794DE}"/>
              </a:ext>
            </a:extLst>
          </p:cNvPr>
          <p:cNvSpPr>
            <a:spLocks noGrp="1"/>
          </p:cNvSpPr>
          <p:nvPr>
            <p:ph type="pic" sz="quarter" idx="13"/>
          </p:nvPr>
        </p:nvSpPr>
        <p:spPr>
          <a:xfrm>
            <a:off x="4396975" y="1345346"/>
            <a:ext cx="1502263" cy="1502263"/>
          </a:xfrm>
          <a:prstGeom prst="ellipse">
            <a:avLst/>
          </a:prstGeom>
          <a:solidFill>
            <a:schemeClr val="bg1"/>
          </a:solidFill>
        </p:spPr>
        <p:txBody>
          <a:bodyPr anchor="ctr"/>
          <a:lstStyle>
            <a:lvl1pPr algn="ctr">
              <a:defRPr/>
            </a:lvl1pPr>
          </a:lstStyle>
          <a:p>
            <a:endParaRPr lang="en-GB"/>
          </a:p>
        </p:txBody>
      </p:sp>
      <p:sp>
        <p:nvSpPr>
          <p:cNvPr id="15" name="Text Placeholder 5">
            <a:extLst>
              <a:ext uri="{FF2B5EF4-FFF2-40B4-BE49-F238E27FC236}">
                <a16:creationId xmlns:a16="http://schemas.microsoft.com/office/drawing/2014/main" id="{84135C9E-2224-71B5-B3CE-8D90D0669018}"/>
              </a:ext>
            </a:extLst>
          </p:cNvPr>
          <p:cNvSpPr>
            <a:spLocks noGrp="1"/>
          </p:cNvSpPr>
          <p:nvPr>
            <p:ph type="body" sz="quarter" idx="14" hasCustomPrompt="1"/>
          </p:nvPr>
        </p:nvSpPr>
        <p:spPr>
          <a:xfrm>
            <a:off x="6067024" y="1834027"/>
            <a:ext cx="1728000"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7" name="Picture Placeholder 3">
            <a:extLst>
              <a:ext uri="{FF2B5EF4-FFF2-40B4-BE49-F238E27FC236}">
                <a16:creationId xmlns:a16="http://schemas.microsoft.com/office/drawing/2014/main" id="{953BADE7-185A-F663-2423-8BD92C07F968}"/>
              </a:ext>
            </a:extLst>
          </p:cNvPr>
          <p:cNvSpPr>
            <a:spLocks noGrp="1"/>
          </p:cNvSpPr>
          <p:nvPr>
            <p:ph type="pic" sz="quarter" idx="16"/>
          </p:nvPr>
        </p:nvSpPr>
        <p:spPr>
          <a:xfrm>
            <a:off x="8282776" y="1345346"/>
            <a:ext cx="1502263" cy="1502263"/>
          </a:xfrm>
          <a:prstGeom prst="ellipse">
            <a:avLst/>
          </a:prstGeom>
          <a:solidFill>
            <a:schemeClr val="bg1"/>
          </a:solidFill>
        </p:spPr>
        <p:txBody>
          <a:bodyPr anchor="ctr"/>
          <a:lstStyle>
            <a:lvl1pPr algn="ctr">
              <a:defRPr/>
            </a:lvl1pPr>
          </a:lstStyle>
          <a:p>
            <a:endParaRPr lang="en-GB"/>
          </a:p>
        </p:txBody>
      </p:sp>
      <p:sp>
        <p:nvSpPr>
          <p:cNvPr id="18" name="Text Placeholder 5">
            <a:extLst>
              <a:ext uri="{FF2B5EF4-FFF2-40B4-BE49-F238E27FC236}">
                <a16:creationId xmlns:a16="http://schemas.microsoft.com/office/drawing/2014/main" id="{7A4C2455-9168-EAE1-CE53-5028D8BAD3C6}"/>
              </a:ext>
            </a:extLst>
          </p:cNvPr>
          <p:cNvSpPr>
            <a:spLocks noGrp="1"/>
          </p:cNvSpPr>
          <p:nvPr>
            <p:ph type="body" sz="quarter" idx="17" hasCustomPrompt="1"/>
          </p:nvPr>
        </p:nvSpPr>
        <p:spPr>
          <a:xfrm>
            <a:off x="9952825" y="1834027"/>
            <a:ext cx="1728000"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20" name="Text Placeholder 18">
            <a:extLst>
              <a:ext uri="{FF2B5EF4-FFF2-40B4-BE49-F238E27FC236}">
                <a16:creationId xmlns:a16="http://schemas.microsoft.com/office/drawing/2014/main" id="{C82FCC1B-ED41-B465-552D-7F9DB84913EA}"/>
              </a:ext>
            </a:extLst>
          </p:cNvPr>
          <p:cNvSpPr>
            <a:spLocks noGrp="1"/>
          </p:cNvSpPr>
          <p:nvPr>
            <p:ph type="body" sz="quarter" idx="15"/>
          </p:nvPr>
        </p:nvSpPr>
        <p:spPr>
          <a:xfrm>
            <a:off x="511175" y="3252788"/>
            <a:ext cx="339804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F5C7206C-66AE-0373-6C1E-E1451AC5DA7C}"/>
              </a:ext>
            </a:extLst>
          </p:cNvPr>
          <p:cNvSpPr>
            <a:spLocks noGrp="1"/>
          </p:cNvSpPr>
          <p:nvPr>
            <p:ph type="body" sz="quarter" idx="18"/>
          </p:nvPr>
        </p:nvSpPr>
        <p:spPr>
          <a:xfrm>
            <a:off x="4396975" y="3252788"/>
            <a:ext cx="339804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55766E42-F819-D1EB-E67A-D34CAF908C87}"/>
              </a:ext>
            </a:extLst>
          </p:cNvPr>
          <p:cNvSpPr>
            <a:spLocks noGrp="1"/>
          </p:cNvSpPr>
          <p:nvPr>
            <p:ph type="body" sz="quarter" idx="19"/>
          </p:nvPr>
        </p:nvSpPr>
        <p:spPr>
          <a:xfrm>
            <a:off x="8282776" y="3252788"/>
            <a:ext cx="339804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5101394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ume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143123"/>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631804"/>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143123"/>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631804"/>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2" name="Picture Placeholder 3">
            <a:extLst>
              <a:ext uri="{FF2B5EF4-FFF2-40B4-BE49-F238E27FC236}">
                <a16:creationId xmlns:a16="http://schemas.microsoft.com/office/drawing/2014/main" id="{3641E22A-0719-C886-E2A4-F5405CFF31D4}"/>
              </a:ext>
            </a:extLst>
          </p:cNvPr>
          <p:cNvSpPr>
            <a:spLocks noGrp="1"/>
          </p:cNvSpPr>
          <p:nvPr>
            <p:ph type="pic" sz="quarter" idx="16"/>
          </p:nvPr>
        </p:nvSpPr>
        <p:spPr>
          <a:xfrm>
            <a:off x="511175" y="3817862"/>
            <a:ext cx="1502263" cy="1502263"/>
          </a:xfrm>
          <a:prstGeom prst="ellipse">
            <a:avLst/>
          </a:prstGeom>
          <a:solidFill>
            <a:schemeClr val="bg1"/>
          </a:solidFill>
        </p:spPr>
        <p:txBody>
          <a:bodyPr anchor="ctr"/>
          <a:lstStyle>
            <a:lvl1pPr algn="ctr">
              <a:defRPr/>
            </a:lvl1pPr>
          </a:lstStyle>
          <a:p>
            <a:endParaRPr lang="en-GB"/>
          </a:p>
        </p:txBody>
      </p:sp>
      <p:sp>
        <p:nvSpPr>
          <p:cNvPr id="13" name="Text Placeholder 5">
            <a:extLst>
              <a:ext uri="{FF2B5EF4-FFF2-40B4-BE49-F238E27FC236}">
                <a16:creationId xmlns:a16="http://schemas.microsoft.com/office/drawing/2014/main" id="{A273FF10-1D38-C3E3-3FBF-03F7F82C13EB}"/>
              </a:ext>
            </a:extLst>
          </p:cNvPr>
          <p:cNvSpPr>
            <a:spLocks noGrp="1"/>
          </p:cNvSpPr>
          <p:nvPr>
            <p:ph type="body" sz="quarter" idx="17" hasCustomPrompt="1"/>
          </p:nvPr>
        </p:nvSpPr>
        <p:spPr>
          <a:xfrm>
            <a:off x="2181225" y="4306543"/>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5" name="Picture Placeholder 3">
            <a:extLst>
              <a:ext uri="{FF2B5EF4-FFF2-40B4-BE49-F238E27FC236}">
                <a16:creationId xmlns:a16="http://schemas.microsoft.com/office/drawing/2014/main" id="{BC7161E8-C741-5751-0619-7D7B13E49A97}"/>
              </a:ext>
            </a:extLst>
          </p:cNvPr>
          <p:cNvSpPr>
            <a:spLocks noGrp="1"/>
          </p:cNvSpPr>
          <p:nvPr>
            <p:ph type="pic" sz="quarter" idx="19"/>
          </p:nvPr>
        </p:nvSpPr>
        <p:spPr>
          <a:xfrm>
            <a:off x="6348413" y="3817862"/>
            <a:ext cx="1502263" cy="1502263"/>
          </a:xfrm>
          <a:prstGeom prst="ellipse">
            <a:avLst/>
          </a:prstGeom>
          <a:solidFill>
            <a:schemeClr val="bg1"/>
          </a:solidFill>
        </p:spPr>
        <p:txBody>
          <a:bodyPr anchor="ctr"/>
          <a:lstStyle>
            <a:lvl1pPr algn="ctr">
              <a:defRPr/>
            </a:lvl1pPr>
          </a:lstStyle>
          <a:p>
            <a:endParaRPr lang="en-GB"/>
          </a:p>
        </p:txBody>
      </p:sp>
      <p:sp>
        <p:nvSpPr>
          <p:cNvPr id="16" name="Text Placeholder 5">
            <a:extLst>
              <a:ext uri="{FF2B5EF4-FFF2-40B4-BE49-F238E27FC236}">
                <a16:creationId xmlns:a16="http://schemas.microsoft.com/office/drawing/2014/main" id="{7196F3CC-C937-7B54-DF98-A01592A921CE}"/>
              </a:ext>
            </a:extLst>
          </p:cNvPr>
          <p:cNvSpPr>
            <a:spLocks noGrp="1"/>
          </p:cNvSpPr>
          <p:nvPr>
            <p:ph type="body" sz="quarter" idx="20" hasCustomPrompt="1"/>
          </p:nvPr>
        </p:nvSpPr>
        <p:spPr>
          <a:xfrm>
            <a:off x="8018463" y="4306543"/>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8" name="Text Placeholder 18">
            <a:extLst>
              <a:ext uri="{FF2B5EF4-FFF2-40B4-BE49-F238E27FC236}">
                <a16:creationId xmlns:a16="http://schemas.microsoft.com/office/drawing/2014/main" id="{122F4186-EC81-63B9-7EA9-D6854FF68203}"/>
              </a:ext>
            </a:extLst>
          </p:cNvPr>
          <p:cNvSpPr>
            <a:spLocks noGrp="1"/>
          </p:cNvSpPr>
          <p:nvPr>
            <p:ph type="body" sz="quarter" idx="21"/>
          </p:nvPr>
        </p:nvSpPr>
        <p:spPr>
          <a:xfrm>
            <a:off x="6348414" y="2876158"/>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DDAF4556-CCAB-AE9A-2D1F-D5A3880AA517}"/>
              </a:ext>
            </a:extLst>
          </p:cNvPr>
          <p:cNvSpPr>
            <a:spLocks noGrp="1"/>
          </p:cNvSpPr>
          <p:nvPr>
            <p:ph type="body" sz="quarter" idx="22"/>
          </p:nvPr>
        </p:nvSpPr>
        <p:spPr>
          <a:xfrm>
            <a:off x="511174" y="2876158"/>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80C6BA3F-5899-C777-56AD-58278302EED2}"/>
              </a:ext>
            </a:extLst>
          </p:cNvPr>
          <p:cNvSpPr>
            <a:spLocks noGrp="1"/>
          </p:cNvSpPr>
          <p:nvPr>
            <p:ph type="body" sz="quarter" idx="23"/>
          </p:nvPr>
        </p:nvSpPr>
        <p:spPr>
          <a:xfrm>
            <a:off x="6348414" y="5542879"/>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B6BE98F6-6073-C2C4-A172-0B6C032A128F}"/>
              </a:ext>
            </a:extLst>
          </p:cNvPr>
          <p:cNvSpPr>
            <a:spLocks noGrp="1"/>
          </p:cNvSpPr>
          <p:nvPr>
            <p:ph type="body" sz="quarter" idx="24"/>
          </p:nvPr>
        </p:nvSpPr>
        <p:spPr>
          <a:xfrm>
            <a:off x="511174" y="5542879"/>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4589537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F6268-AD6A-4488-3520-342F23B0ACEB}"/>
              </a:ext>
            </a:extLst>
          </p:cNvPr>
          <p:cNvPicPr>
            <a:picLocks noChangeAspect="1"/>
          </p:cNvPicPr>
          <p:nvPr userDrawn="1"/>
        </p:nvPicPr>
        <p:blipFill>
          <a:blip r:embed="rId3"/>
          <a:stretch>
            <a:fillRect/>
          </a:stretch>
        </p:blipFill>
        <p:spPr>
          <a:xfrm>
            <a:off x="5205378" y="2751"/>
            <a:ext cx="6986622" cy="6852498"/>
          </a:xfrm>
          <a:prstGeom prst="rect">
            <a:avLst/>
          </a:prstGeom>
        </p:spPr>
      </p:pic>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2" imgH="504" progId="TCLayout.ActiveDocument.1">
                  <p:embed/>
                </p:oleObj>
              </mc:Choice>
              <mc:Fallback>
                <p:oleObj name="think-cell Slide" r:id="rId4" imgW="492" imgH="504" progId="TCLayout.ActiveDocument.1">
                  <p:embed/>
                  <p:pic>
                    <p:nvPicPr>
                      <p:cNvPr id="14" name="Object 13"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8" name="Title 1"/>
          <p:cNvSpPr>
            <a:spLocks noGrp="1"/>
          </p:cNvSpPr>
          <p:nvPr>
            <p:ph type="ctrTitle" hasCustomPrompt="1"/>
          </p:nvPr>
        </p:nvSpPr>
        <p:spPr bwMode="gray">
          <a:xfrm>
            <a:off x="531622" y="2376155"/>
            <a:ext cx="3887978" cy="1107996"/>
          </a:xfrm>
          <a:prstGeom prst="rect">
            <a:avLst/>
          </a:prstGeom>
        </p:spPr>
        <p:txBody>
          <a:bodyPr lIns="0" tIns="0" rIns="0" bIns="0" anchor="t" anchorCtr="0">
            <a:spAutoFit/>
          </a:bodyPr>
          <a:lstStyle>
            <a:lvl1pPr algn="l">
              <a:lnSpc>
                <a:spcPct val="100000"/>
              </a:lnSpc>
              <a:defRPr sz="3600"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nl-NL" noProof="0"/>
              <a:t>Titelstijl van model bewerken</a:t>
            </a:r>
            <a:endParaRPr lang="en-US" noProof="0"/>
          </a:p>
        </p:txBody>
      </p:sp>
      <p:sp>
        <p:nvSpPr>
          <p:cNvPr id="12" name="Subtitle 2"/>
          <p:cNvSpPr>
            <a:spLocks noGrp="1"/>
          </p:cNvSpPr>
          <p:nvPr>
            <p:ph type="subTitle" idx="1" hasCustomPrompt="1"/>
          </p:nvPr>
        </p:nvSpPr>
        <p:spPr bwMode="gray">
          <a:xfrm>
            <a:off x="531622" y="3647309"/>
            <a:ext cx="3887978" cy="615553"/>
          </a:xfrm>
          <a:prstGeom prst="rect">
            <a:avLst/>
          </a:prstGeom>
        </p:spPr>
        <p:txBody>
          <a:bodyPr wrap="square" lIns="0" tIns="0" rIns="0" bIns="0">
            <a:spAutoFit/>
          </a:bodyPr>
          <a:lstStyle>
            <a:lvl1pPr marL="0" indent="0" algn="l">
              <a:lnSpc>
                <a:spcPct val="100000"/>
              </a:lnSpc>
              <a:spcAft>
                <a:spcPts val="0"/>
              </a:spcAft>
              <a:buNone/>
              <a:defRPr sz="2000" b="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endParaRPr lang="en-US" noProof="0"/>
          </a:p>
        </p:txBody>
      </p:sp>
      <p:pic>
        <p:nvPicPr>
          <p:cNvPr id="46" name="Graphic 45">
            <a:extLst>
              <a:ext uri="{FF2B5EF4-FFF2-40B4-BE49-F238E27FC236}">
                <a16:creationId xmlns:a16="http://schemas.microsoft.com/office/drawing/2014/main" id="{D39B1A57-3E20-BEF6-0615-209CB9C14473}"/>
              </a:ext>
            </a:extLst>
          </p:cNvPr>
          <p:cNvPicPr>
            <a:picLocks/>
          </p:cNvPicPr>
          <p:nvPr userDrawn="1"/>
        </p:nvPicPr>
        <p:blipFill rotWithShape="1">
          <a:blip r:embed="rId6">
            <a:alphaModFix amt="25000"/>
            <a:extLst>
              <a:ext uri="{96DAC541-7B7A-43D3-8B79-37D633B846F1}">
                <asvg:svgBlip xmlns:asvg="http://schemas.microsoft.com/office/drawing/2016/SVG/main" r:embed="rId7"/>
              </a:ext>
            </a:extLst>
          </a:blip>
          <a:srcRect l="46744" t="29253" r="11201" b="26684"/>
          <a:stretch/>
        </p:blipFill>
        <p:spPr>
          <a:xfrm>
            <a:off x="5750228" y="0"/>
            <a:ext cx="6441772" cy="6858000"/>
          </a:xfrm>
          <a:custGeom>
            <a:avLst/>
            <a:gdLst>
              <a:gd name="connsiteX0" fmla="*/ 2047257 w 6441772"/>
              <a:gd name="connsiteY0" fmla="*/ 0 h 6858000"/>
              <a:gd name="connsiteX1" fmla="*/ 5359715 w 6441772"/>
              <a:gd name="connsiteY1" fmla="*/ 0 h 6858000"/>
              <a:gd name="connsiteX2" fmla="*/ 5468787 w 6441772"/>
              <a:gd name="connsiteY2" fmla="*/ 58045 h 6858000"/>
              <a:gd name="connsiteX3" fmla="*/ 6322246 w 6441772"/>
              <a:gd name="connsiteY3" fmla="*/ 720683 h 6858000"/>
              <a:gd name="connsiteX4" fmla="*/ 6441772 w 6441772"/>
              <a:gd name="connsiteY4" fmla="*/ 857329 h 6858000"/>
              <a:gd name="connsiteX5" fmla="*/ 6441772 w 6441772"/>
              <a:gd name="connsiteY5" fmla="*/ 6026071 h 6858000"/>
              <a:gd name="connsiteX6" fmla="*/ 6322246 w 6441772"/>
              <a:gd name="connsiteY6" fmla="*/ 6162718 h 6858000"/>
              <a:gd name="connsiteX7" fmla="*/ 5468787 w 6441772"/>
              <a:gd name="connsiteY7" fmla="*/ 6825355 h 6858000"/>
              <a:gd name="connsiteX8" fmla="*/ 5407444 w 6441772"/>
              <a:gd name="connsiteY8" fmla="*/ 6858000 h 6858000"/>
              <a:gd name="connsiteX9" fmla="*/ 1999528 w 6441772"/>
              <a:gd name="connsiteY9" fmla="*/ 6858000 h 6858000"/>
              <a:gd name="connsiteX10" fmla="*/ 1938185 w 6441772"/>
              <a:gd name="connsiteY10" fmla="*/ 6825355 h 6858000"/>
              <a:gd name="connsiteX11" fmla="*/ 0 w 6441772"/>
              <a:gd name="connsiteY11" fmla="*/ 3441700 h 6858000"/>
              <a:gd name="connsiteX12" fmla="*/ 1938185 w 6441772"/>
              <a:gd name="connsiteY12" fmla="*/ 580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1772" h="6858000">
                <a:moveTo>
                  <a:pt x="2047257" y="0"/>
                </a:moveTo>
                <a:lnTo>
                  <a:pt x="5359715" y="0"/>
                </a:lnTo>
                <a:lnTo>
                  <a:pt x="5468787" y="58045"/>
                </a:lnTo>
                <a:cubicBezTo>
                  <a:pt x="5783643" y="235764"/>
                  <a:pt x="6070921" y="459544"/>
                  <a:pt x="6322246" y="720683"/>
                </a:cubicBezTo>
                <a:lnTo>
                  <a:pt x="6441772" y="857329"/>
                </a:lnTo>
                <a:lnTo>
                  <a:pt x="6441772" y="6026071"/>
                </a:lnTo>
                <a:lnTo>
                  <a:pt x="6322246" y="6162718"/>
                </a:lnTo>
                <a:cubicBezTo>
                  <a:pt x="6070921" y="6423856"/>
                  <a:pt x="5783643" y="6647637"/>
                  <a:pt x="5468787" y="6825355"/>
                </a:cubicBezTo>
                <a:lnTo>
                  <a:pt x="5407444" y="6858000"/>
                </a:lnTo>
                <a:lnTo>
                  <a:pt x="1999528" y="6858000"/>
                </a:lnTo>
                <a:lnTo>
                  <a:pt x="1938185" y="6825355"/>
                </a:lnTo>
                <a:cubicBezTo>
                  <a:pt x="783715" y="6173721"/>
                  <a:pt x="0" y="4902808"/>
                  <a:pt x="0" y="3441700"/>
                </a:cubicBezTo>
                <a:cubicBezTo>
                  <a:pt x="0" y="1980593"/>
                  <a:pt x="783715" y="709680"/>
                  <a:pt x="1938185" y="58045"/>
                </a:cubicBezTo>
                <a:close/>
              </a:path>
            </a:pathLst>
          </a:custGeom>
        </p:spPr>
      </p:pic>
      <p:sp>
        <p:nvSpPr>
          <p:cNvPr id="45" name="Freeform: Shape 44">
            <a:extLst>
              <a:ext uri="{FF2B5EF4-FFF2-40B4-BE49-F238E27FC236}">
                <a16:creationId xmlns:a16="http://schemas.microsoft.com/office/drawing/2014/main" id="{8C703B84-DBE0-9171-E1B9-C6F4C378B0E7}"/>
              </a:ext>
            </a:extLst>
          </p:cNvPr>
          <p:cNvSpPr/>
          <p:nvPr/>
        </p:nvSpPr>
        <p:spPr>
          <a:xfrm>
            <a:off x="5976814" y="3177"/>
            <a:ext cx="6215184" cy="6854823"/>
          </a:xfrm>
          <a:custGeom>
            <a:avLst/>
            <a:gdLst>
              <a:gd name="connsiteX0" fmla="*/ 2341796 w 6215184"/>
              <a:gd name="connsiteY0" fmla="*/ 0 h 6854823"/>
              <a:gd name="connsiteX1" fmla="*/ 4429094 w 6215184"/>
              <a:gd name="connsiteY1" fmla="*/ 0 h 6854823"/>
              <a:gd name="connsiteX2" fmla="*/ 4490035 w 6215184"/>
              <a:gd name="connsiteY2" fmla="*/ 91390 h 6854823"/>
              <a:gd name="connsiteX3" fmla="*/ 4844948 w 6215184"/>
              <a:gd name="connsiteY3" fmla="*/ 186835 h 6854823"/>
              <a:gd name="connsiteX4" fmla="*/ 5098866 w 6215184"/>
              <a:gd name="connsiteY4" fmla="*/ 318913 h 6854823"/>
              <a:gd name="connsiteX5" fmla="*/ 5189343 w 6215184"/>
              <a:gd name="connsiteY5" fmla="*/ 345851 h 6854823"/>
              <a:gd name="connsiteX6" fmla="*/ 5242305 w 6215184"/>
              <a:gd name="connsiteY6" fmla="*/ 380398 h 6854823"/>
              <a:gd name="connsiteX7" fmla="*/ 5274493 w 6215184"/>
              <a:gd name="connsiteY7" fmla="*/ 414944 h 6854823"/>
              <a:gd name="connsiteX8" fmla="*/ 5348152 w 6215184"/>
              <a:gd name="connsiteY8" fmla="*/ 442567 h 6854823"/>
              <a:gd name="connsiteX9" fmla="*/ 5410322 w 6215184"/>
              <a:gd name="connsiteY9" fmla="*/ 449491 h 6854823"/>
              <a:gd name="connsiteX10" fmla="*/ 5443575 w 6215184"/>
              <a:gd name="connsiteY10" fmla="*/ 465547 h 6854823"/>
              <a:gd name="connsiteX11" fmla="*/ 5559848 w 6215184"/>
              <a:gd name="connsiteY11" fmla="*/ 550773 h 6854823"/>
              <a:gd name="connsiteX12" fmla="*/ 5570424 w 6215184"/>
              <a:gd name="connsiteY12" fmla="*/ 550240 h 6854823"/>
              <a:gd name="connsiteX13" fmla="*/ 5649639 w 6215184"/>
              <a:gd name="connsiteY13" fmla="*/ 658143 h 6854823"/>
              <a:gd name="connsiteX14" fmla="*/ 6058494 w 6215184"/>
              <a:gd name="connsiteY14" fmla="*/ 1030930 h 6854823"/>
              <a:gd name="connsiteX15" fmla="*/ 6173026 w 6215184"/>
              <a:gd name="connsiteY15" fmla="*/ 1165018 h 6854823"/>
              <a:gd name="connsiteX16" fmla="*/ 6215184 w 6215184"/>
              <a:gd name="connsiteY16" fmla="*/ 1220508 h 6854823"/>
              <a:gd name="connsiteX17" fmla="*/ 6215184 w 6215184"/>
              <a:gd name="connsiteY17" fmla="*/ 5786952 h 6854823"/>
              <a:gd name="connsiteX18" fmla="*/ 6102325 w 6215184"/>
              <a:gd name="connsiteY18" fmla="*/ 5882109 h 6854823"/>
              <a:gd name="connsiteX19" fmla="*/ 5858519 w 6215184"/>
              <a:gd name="connsiteY19" fmla="*/ 6062909 h 6854823"/>
              <a:gd name="connsiteX20" fmla="*/ 5673837 w 6215184"/>
              <a:gd name="connsiteY20" fmla="*/ 6186868 h 6854823"/>
              <a:gd name="connsiteX21" fmla="*/ 5577577 w 6215184"/>
              <a:gd name="connsiteY21" fmla="*/ 6300324 h 6854823"/>
              <a:gd name="connsiteX22" fmla="*/ 5299224 w 6215184"/>
              <a:gd name="connsiteY22" fmla="*/ 6399248 h 6854823"/>
              <a:gd name="connsiteX23" fmla="*/ 4986628 w 6215184"/>
              <a:gd name="connsiteY23" fmla="*/ 6548317 h 6854823"/>
              <a:gd name="connsiteX24" fmla="*/ 4410212 w 6215184"/>
              <a:gd name="connsiteY24" fmla="*/ 6783144 h 6854823"/>
              <a:gd name="connsiteX25" fmla="*/ 4385937 w 6215184"/>
              <a:gd name="connsiteY25" fmla="*/ 6854823 h 6854823"/>
              <a:gd name="connsiteX26" fmla="*/ 2339969 w 6215184"/>
              <a:gd name="connsiteY26" fmla="*/ 6854823 h 6854823"/>
              <a:gd name="connsiteX27" fmla="*/ 2165499 w 6215184"/>
              <a:gd name="connsiteY27" fmla="*/ 6789122 h 6854823"/>
              <a:gd name="connsiteX28" fmla="*/ 0 w 6215184"/>
              <a:gd name="connsiteY28" fmla="*/ 3427755 h 6854823"/>
              <a:gd name="connsiteX29" fmla="*/ 2165499 w 6215184"/>
              <a:gd name="connsiteY29" fmla="*/ 66390 h 685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15184" h="6854823">
                <a:moveTo>
                  <a:pt x="2341796" y="0"/>
                </a:moveTo>
                <a:lnTo>
                  <a:pt x="4429094" y="0"/>
                </a:lnTo>
                <a:lnTo>
                  <a:pt x="4490035" y="91390"/>
                </a:lnTo>
                <a:lnTo>
                  <a:pt x="4844948" y="186835"/>
                </a:lnTo>
                <a:cubicBezTo>
                  <a:pt x="5010680" y="245200"/>
                  <a:pt x="5055569" y="299661"/>
                  <a:pt x="5098866" y="318913"/>
                </a:cubicBezTo>
                <a:lnTo>
                  <a:pt x="5189343" y="345851"/>
                </a:lnTo>
                <a:lnTo>
                  <a:pt x="5242305" y="380398"/>
                </a:lnTo>
                <a:lnTo>
                  <a:pt x="5274493" y="414944"/>
                </a:lnTo>
                <a:lnTo>
                  <a:pt x="5348152" y="442567"/>
                </a:lnTo>
                <a:lnTo>
                  <a:pt x="5410322" y="449491"/>
                </a:lnTo>
                <a:lnTo>
                  <a:pt x="5443575" y="465547"/>
                </a:lnTo>
                <a:cubicBezTo>
                  <a:pt x="5459174" y="514932"/>
                  <a:pt x="5505288" y="550773"/>
                  <a:pt x="5559848" y="550773"/>
                </a:cubicBezTo>
                <a:cubicBezTo>
                  <a:pt x="5563424" y="550773"/>
                  <a:pt x="5566924" y="550545"/>
                  <a:pt x="5570424" y="550240"/>
                </a:cubicBezTo>
                <a:lnTo>
                  <a:pt x="5649639" y="658143"/>
                </a:lnTo>
                <a:cubicBezTo>
                  <a:pt x="5729006" y="730280"/>
                  <a:pt x="5986358" y="937105"/>
                  <a:pt x="6058494" y="1030930"/>
                </a:cubicBezTo>
                <a:cubicBezTo>
                  <a:pt x="6094563" y="1077842"/>
                  <a:pt x="6134247" y="1118724"/>
                  <a:pt x="6173026" y="1165018"/>
                </a:cubicBezTo>
                <a:lnTo>
                  <a:pt x="6215184" y="1220508"/>
                </a:lnTo>
                <a:lnTo>
                  <a:pt x="6215184" y="5786952"/>
                </a:lnTo>
                <a:lnTo>
                  <a:pt x="6102325" y="5882109"/>
                </a:lnTo>
                <a:lnTo>
                  <a:pt x="5858519" y="6062909"/>
                </a:lnTo>
                <a:lnTo>
                  <a:pt x="5673837" y="6186868"/>
                </a:lnTo>
                <a:lnTo>
                  <a:pt x="5577577" y="6300324"/>
                </a:lnTo>
                <a:lnTo>
                  <a:pt x="5299224" y="6399248"/>
                </a:lnTo>
                <a:lnTo>
                  <a:pt x="4986628" y="6548317"/>
                </a:lnTo>
                <a:lnTo>
                  <a:pt x="4410212" y="6783144"/>
                </a:lnTo>
                <a:lnTo>
                  <a:pt x="4385937" y="6854823"/>
                </a:lnTo>
                <a:lnTo>
                  <a:pt x="2339969" y="6854823"/>
                </a:lnTo>
                <a:lnTo>
                  <a:pt x="2165499" y="6789122"/>
                </a:lnTo>
                <a:cubicBezTo>
                  <a:pt x="892918" y="6235316"/>
                  <a:pt x="0" y="4938822"/>
                  <a:pt x="0" y="3427755"/>
                </a:cubicBezTo>
                <a:cubicBezTo>
                  <a:pt x="0" y="1916689"/>
                  <a:pt x="892918" y="620195"/>
                  <a:pt x="2165499" y="66390"/>
                </a:cubicBezTo>
                <a:close/>
              </a:path>
            </a:pathLst>
          </a:custGeom>
          <a:solidFill>
            <a:schemeClr val="bg1">
              <a:lumMod val="95000"/>
            </a:schemeClr>
          </a:solidFill>
          <a:ln w="7136" cap="flat">
            <a:noFill/>
            <a:prstDash val="solid"/>
            <a:miter/>
          </a:ln>
        </p:spPr>
        <p:txBody>
          <a:bodyPr rtlCol="0" anchor="ctr"/>
          <a:lstStyle/>
          <a:p>
            <a:endParaRPr lang="en-GB">
              <a:latin typeface="Segoe UI" panose="020B0502040204020203" pitchFamily="34" charset="0"/>
              <a:cs typeface="Segoe UI" panose="020B0502040204020203" pitchFamily="34" charset="0"/>
            </a:endParaRPr>
          </a:p>
        </p:txBody>
      </p:sp>
      <p:sp>
        <p:nvSpPr>
          <p:cNvPr id="48" name="Picture Placeholder 47">
            <a:extLst>
              <a:ext uri="{FF2B5EF4-FFF2-40B4-BE49-F238E27FC236}">
                <a16:creationId xmlns:a16="http://schemas.microsoft.com/office/drawing/2014/main" id="{93088346-9013-D925-F30A-2D368FDC1A6E}"/>
              </a:ext>
            </a:extLst>
          </p:cNvPr>
          <p:cNvSpPr>
            <a:spLocks noGrp="1"/>
          </p:cNvSpPr>
          <p:nvPr>
            <p:ph type="pic" sz="quarter" idx="10"/>
          </p:nvPr>
        </p:nvSpPr>
        <p:spPr>
          <a:xfrm>
            <a:off x="6233356" y="152400"/>
            <a:ext cx="5958642" cy="6553198"/>
          </a:xfrm>
          <a:custGeom>
            <a:avLst/>
            <a:gdLst>
              <a:gd name="connsiteX0" fmla="*/ 3200683 w 5958642"/>
              <a:gd name="connsiteY0" fmla="*/ 0 h 6553198"/>
              <a:gd name="connsiteX1" fmla="*/ 5854739 w 5958642"/>
              <a:gd name="connsiteY1" fmla="*/ 1444621 h 6553198"/>
              <a:gd name="connsiteX2" fmla="*/ 5958642 w 5958642"/>
              <a:gd name="connsiteY2" fmla="*/ 1619707 h 6553198"/>
              <a:gd name="connsiteX3" fmla="*/ 5958642 w 5958642"/>
              <a:gd name="connsiteY3" fmla="*/ 4933492 h 6553198"/>
              <a:gd name="connsiteX4" fmla="*/ 5854739 w 5958642"/>
              <a:gd name="connsiteY4" fmla="*/ 5108577 h 6553198"/>
              <a:gd name="connsiteX5" fmla="*/ 3200683 w 5958642"/>
              <a:gd name="connsiteY5" fmla="*/ 6553198 h 6553198"/>
              <a:gd name="connsiteX6" fmla="*/ 0 w 5958642"/>
              <a:gd name="connsiteY6" fmla="*/ 3276599 h 6553198"/>
              <a:gd name="connsiteX7" fmla="*/ 3200683 w 5958642"/>
              <a:gd name="connsiteY7" fmla="*/ 0 h 655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642" h="6553198">
                <a:moveTo>
                  <a:pt x="3200683" y="0"/>
                </a:moveTo>
                <a:cubicBezTo>
                  <a:pt x="4305488" y="0"/>
                  <a:pt x="5279554" y="573040"/>
                  <a:pt x="5854739" y="1444621"/>
                </a:cubicBezTo>
                <a:lnTo>
                  <a:pt x="5958642" y="1619707"/>
                </a:lnTo>
                <a:lnTo>
                  <a:pt x="5958642" y="4933492"/>
                </a:lnTo>
                <a:lnTo>
                  <a:pt x="5854739" y="5108577"/>
                </a:lnTo>
                <a:cubicBezTo>
                  <a:pt x="5279554" y="5980158"/>
                  <a:pt x="4305488" y="6553198"/>
                  <a:pt x="3200683" y="6553198"/>
                </a:cubicBezTo>
                <a:cubicBezTo>
                  <a:pt x="1432995" y="6553198"/>
                  <a:pt x="0" y="5086215"/>
                  <a:pt x="0" y="3276599"/>
                </a:cubicBezTo>
                <a:cubicBezTo>
                  <a:pt x="0" y="1466983"/>
                  <a:pt x="1432995" y="0"/>
                  <a:pt x="3200683" y="0"/>
                </a:cubicBezTo>
                <a:close/>
              </a:path>
            </a:pathLst>
          </a:custGeom>
          <a:solidFill>
            <a:schemeClr val="accent2"/>
          </a:solidFill>
        </p:spPr>
        <p:txBody>
          <a:bodyPr wrap="square">
            <a:noAutofit/>
          </a:bodyPr>
          <a:lstStyle>
            <a:lvl1pPr>
              <a:defRPr>
                <a:latin typeface="Segoe UI" panose="020B0502040204020203" pitchFamily="34" charset="0"/>
                <a:cs typeface="Segoe UI" panose="020B0502040204020203" pitchFamily="34" charset="0"/>
              </a:defRPr>
            </a:lvl1pPr>
          </a:lstStyle>
          <a:p>
            <a:endParaRPr lang="en-GB"/>
          </a:p>
        </p:txBody>
      </p:sp>
      <p:pic>
        <p:nvPicPr>
          <p:cNvPr id="3" name="Graphic 2">
            <a:extLst>
              <a:ext uri="{FF2B5EF4-FFF2-40B4-BE49-F238E27FC236}">
                <a16:creationId xmlns:a16="http://schemas.microsoft.com/office/drawing/2014/main" id="{B2EACB99-93AE-B6A2-8BE6-4B272E28CF11}"/>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1621" y="346571"/>
            <a:ext cx="1601979" cy="955027"/>
          </a:xfrm>
          <a:prstGeom prst="rect">
            <a:avLst/>
          </a:prstGeom>
        </p:spPr>
      </p:pic>
    </p:spTree>
    <p:extLst>
      <p:ext uri="{BB962C8B-B14F-4D97-AF65-F5344CB8AC3E}">
        <p14:creationId xmlns:p14="http://schemas.microsoft.com/office/powerpoint/2010/main" val="80158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July ">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fld id="{AEC93A36-1BCE-4989-A484-BB2F32BA08F5}" type="datetimeFigureOut">
              <a:rPr lang="en-US" smtClean="0"/>
              <a:pPr/>
              <a:t>11/7/2025</a:t>
            </a:fld>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endParaRPr lang="en-US"/>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6" name="Text Placeholder 21">
            <a:extLst>
              <a:ext uri="{FF2B5EF4-FFF2-40B4-BE49-F238E27FC236}">
                <a16:creationId xmlns:a16="http://schemas.microsoft.com/office/drawing/2014/main" id="{4297553A-1FAA-308D-A08D-417A8B25827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B3E6B342-1BF1-8B66-C709-2A6EDF3C0630}"/>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CA31B322-EBD6-1B49-08C6-B6B7C412F0FE}"/>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6A9CBE06-300C-2F5F-2D71-AFDF6CA5EC79}"/>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89B02C4F-E815-FE97-AA36-557F6679868E}"/>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CBB198E9-7F3D-D817-8BEA-935961CDA921}"/>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
            <a:extLst>
              <a:ext uri="{FF2B5EF4-FFF2-40B4-BE49-F238E27FC236}">
                <a16:creationId xmlns:a16="http://schemas.microsoft.com/office/drawing/2014/main" id="{49DA29E8-B176-5686-C89E-79AE79327126}"/>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9AD1A270-CD0B-273B-EEFC-CBA71C95993A}"/>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6CE0EAD4-B343-4409-BFFF-B511CA7A5122}"/>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D37653EC-C7A1-8414-1449-CBD18E2D90BE}"/>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1C206D3C-6975-503A-5A6C-E66AC9B23831}"/>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96AC0B56-614E-C447-DEED-64F69EB4521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1">
            <a:extLst>
              <a:ext uri="{FF2B5EF4-FFF2-40B4-BE49-F238E27FC236}">
                <a16:creationId xmlns:a16="http://schemas.microsoft.com/office/drawing/2014/main" id="{670CCB0A-9268-2C56-A74C-98A469B9BA77}"/>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8323FC67-BA61-BDFB-08F0-39EA39486153}"/>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F7BA4904-9E3A-112B-5BBE-E771C723F02B}"/>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C532AD1A-F2F5-A878-272D-9D6A23647269}"/>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5ABDE29A-A698-5444-EA80-C52BD9DC7D6F}"/>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DEA20E90-0A62-DC46-D1CC-8469C4339DAE}"/>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44B2B121-B4DA-BA5C-666E-7517506F601F}"/>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E96241E1-1A99-7CE8-DB18-157B533C4534}"/>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7CFD6B81-C9F8-63CE-B6A3-233C24E0B2B6}"/>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8E12CE13-43A8-9439-DA67-BCC57C76B852}"/>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A358F5E5-719A-15E5-D969-7AB1254CB212}"/>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68E0AE80-E749-F100-72EA-52ACAF71DF2F}"/>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ED01CE71-F5D9-86C9-7DC5-E2966B5621BB}"/>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B37090ED-C1B0-3DD3-C56E-8B3EA32C1D9C}"/>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5EFB7F00-9190-0E78-C5E0-40B727216D9F}"/>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A4E651F4-0762-EC8B-6EC0-0694E0B63B39}"/>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936E1553-2E4A-8727-C684-BFA15AF4776A}"/>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72A245CC-3F9E-9F62-64A1-4F4B4AB36179}"/>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EB4FE517-8212-BC60-AAA9-EB0BE0242EA4}"/>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DB081B09-D3EF-94DD-DCF1-FB7AA9E8707B}"/>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7B127F26-EAF8-3788-EA29-18E7539DA8B8}"/>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5B45C9D4-F0CE-91C5-49EB-1DEA5695368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B5476F73-AB8B-A39A-8026-8042652F5014}"/>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A3A8CF61-EEF4-8C57-F837-F623A44ECBEB}"/>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14C2D7A6-3248-6EA6-A3F1-218EF010F11B}"/>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EE495DC4-7BDB-4380-996E-04DD17A2D5E4}"/>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1B68C71D-961A-D782-7E54-7034328D61A9}"/>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506A6ABC-05D4-0076-A0CA-03160D3DCAAB}"/>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9C9F42F0-E36F-D27E-30AE-7A305A28623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75478D05-F491-D8DD-BE67-17E8BB24BDB9}"/>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A6AECCA9-AF4A-B1B7-29A0-EA69A7E40E82}"/>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78DC0064-B407-9D51-8C76-7BF1794B2766}"/>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13AC2618-0544-C79D-5E8D-02CA3BE6F8B1}"/>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1BECE144-F4F4-E27E-EF82-A377D69E33FE}"/>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F24AD8EC-B5A9-6B84-2A55-6CD1D3CC6224}"/>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8BD25FCB-F4AD-92F7-4823-81157B715A0B}"/>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99D700D4-52B7-A484-3FB8-9A20ABD28829}"/>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1370AA38-B305-2C9B-B03B-E097B2FB18D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B2F0C684-D314-DF5E-B143-4BC38C938E52}"/>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9E4DBA66-2DEA-E3F4-D0E2-23870F9C8E1D}"/>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33B9AF83-92D4-252F-7EA7-10BB9428442D}"/>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DC0A7E59-C698-4295-7322-5AD2EB2BA58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
            <a:extLst>
              <a:ext uri="{FF2B5EF4-FFF2-40B4-BE49-F238E27FC236}">
                <a16:creationId xmlns:a16="http://schemas.microsoft.com/office/drawing/2014/main" id="{35B3A78F-6797-7C71-08F4-3764183BBA38}"/>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0B302895-3BB4-311C-9A35-DB437C9E476F}"/>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D3A5B1B0-8D96-4200-A7F0-9AEBD9A5CB6C}"/>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3DA23A45-4A20-B304-DF0D-DB7678CD013A}"/>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2DA9A7EB-2A0E-0D1F-B540-2E7D5FF872F9}"/>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6FDA01C5-E968-8D71-963E-60A24013B85D}"/>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1">
            <a:extLst>
              <a:ext uri="{FF2B5EF4-FFF2-40B4-BE49-F238E27FC236}">
                <a16:creationId xmlns:a16="http://schemas.microsoft.com/office/drawing/2014/main" id="{31925EBC-73BC-5E27-ABEF-8526642180B2}"/>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
            <a:extLst>
              <a:ext uri="{FF2B5EF4-FFF2-40B4-BE49-F238E27FC236}">
                <a16:creationId xmlns:a16="http://schemas.microsoft.com/office/drawing/2014/main" id="{77E89166-3D0F-D8C6-4B28-983FA3F534D7}"/>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69A977C7-BABE-D68D-5B99-7D7E3D9907FC}"/>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12B4B6A6-D5C2-DDAE-D588-1E129525B1CC}"/>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AFDAD857-1D1B-7098-9882-EB2AA5DDEE1F}"/>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1467748A-CCAF-EFE5-8618-4E2A5DEB5263}"/>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14E21924-33AF-43D9-0067-D034E6757CE7}"/>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5079BC17-A6BD-E41D-C9FA-2413240AB93E}"/>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8FABE390-B6BF-B169-348B-EB555788EFAC}"/>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CF024612-D70B-C6D2-182D-BE4753839767}"/>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B979B3EC-1BDD-ECF6-8581-56AFA89AFC14}"/>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86B1F8B7-3F93-BD97-A7E3-7CF500BCE3E7}"/>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316984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ugus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fld id="{AEC93A36-1BCE-4989-A484-BB2F32BA08F5}" type="datetimeFigureOut">
              <a:rPr lang="en-US" smtClean="0"/>
              <a:pPr/>
              <a:t>11/7/2025</a:t>
            </a:fld>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endParaRPr lang="en-US"/>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5" name="Text Placeholder 21">
            <a:extLst>
              <a:ext uri="{FF2B5EF4-FFF2-40B4-BE49-F238E27FC236}">
                <a16:creationId xmlns:a16="http://schemas.microsoft.com/office/drawing/2014/main" id="{8F0DF90B-5F4D-4861-B816-CB90FB2E7BBD}"/>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6" name="Text Placeholder 21">
            <a:extLst>
              <a:ext uri="{FF2B5EF4-FFF2-40B4-BE49-F238E27FC236}">
                <a16:creationId xmlns:a16="http://schemas.microsoft.com/office/drawing/2014/main" id="{3E91A6C9-F85E-2A82-BA7E-ACB4997D6D38}"/>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7" name="Text Placeholder 21">
            <a:extLst>
              <a:ext uri="{FF2B5EF4-FFF2-40B4-BE49-F238E27FC236}">
                <a16:creationId xmlns:a16="http://schemas.microsoft.com/office/drawing/2014/main" id="{A1A6F26C-4A30-EEC7-DCC9-4602AD7CBD07}"/>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4C020DD3-D854-77C7-1F25-5EC2861D03E2}"/>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EEC977D7-CE1D-D258-B815-0C030CD1859F}"/>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E805F543-9678-4440-5D82-01A59331C973}"/>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
            <a:extLst>
              <a:ext uri="{FF2B5EF4-FFF2-40B4-BE49-F238E27FC236}">
                <a16:creationId xmlns:a16="http://schemas.microsoft.com/office/drawing/2014/main" id="{582F5EBC-6DF0-5FD1-461D-A77D98990612}"/>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2" name="Text Placeholder 2">
            <a:extLst>
              <a:ext uri="{FF2B5EF4-FFF2-40B4-BE49-F238E27FC236}">
                <a16:creationId xmlns:a16="http://schemas.microsoft.com/office/drawing/2014/main" id="{6BA25EFC-AF9F-EBEE-BC3D-18AEE622A649}"/>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3" name="Text Placeholder 2">
            <a:extLst>
              <a:ext uri="{FF2B5EF4-FFF2-40B4-BE49-F238E27FC236}">
                <a16:creationId xmlns:a16="http://schemas.microsoft.com/office/drawing/2014/main" id="{BD04B3C1-8A8A-8437-9CB1-6EB57587F23D}"/>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4" name="Text Placeholder 2">
            <a:extLst>
              <a:ext uri="{FF2B5EF4-FFF2-40B4-BE49-F238E27FC236}">
                <a16:creationId xmlns:a16="http://schemas.microsoft.com/office/drawing/2014/main" id="{FD669F72-30AE-FAA6-920F-45D121956A20}"/>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F89FD9B5-823C-1750-A9A4-5F878569F199}"/>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FBF14485-B8C0-05CF-7D5D-0A7FEF303AD1}"/>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1">
            <a:extLst>
              <a:ext uri="{FF2B5EF4-FFF2-40B4-BE49-F238E27FC236}">
                <a16:creationId xmlns:a16="http://schemas.microsoft.com/office/drawing/2014/main" id="{D9F82BFB-0796-7446-0236-FB04F3E79A46}"/>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59" name="Text Placeholder 21">
            <a:extLst>
              <a:ext uri="{FF2B5EF4-FFF2-40B4-BE49-F238E27FC236}">
                <a16:creationId xmlns:a16="http://schemas.microsoft.com/office/drawing/2014/main" id="{0F818B0C-9A09-ED01-7A22-6E760A53F472}"/>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0E842F14-1A4A-037E-B36B-CE53E2F6D983}"/>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DA343D89-1B67-78B4-9B8F-402555D689C5}"/>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771E1E15-BA50-5C7E-921C-ABFC994AFE85}"/>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2667DA9E-0DCD-5C1D-D2E0-698C315D6490}"/>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A677F530-2954-C89E-1348-442A9D7E2B4E}"/>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674F86A0-9A5C-6077-C4A6-75EF51A891FA}"/>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FCA53B4C-2306-1842-1009-47287D21D032}"/>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46783462-54E7-C4BC-64E6-586B82017B1F}"/>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06B5E53A-CC04-0E07-F333-D97C54CBF3C0}"/>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447BC05C-409F-B3A4-2401-F0232CD6F75E}"/>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D6D4772A-6322-A345-A7F6-A5BB95ACBFE1}"/>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A6F0AED6-32A2-0FB1-1F7C-068148D876E9}"/>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4B3FE3AD-8B55-CD09-E6DD-D896E8B4E8C1}"/>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0F10519D-BB96-6EFC-644E-7779C7DB8087}"/>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74F76EE5-176C-3202-3C60-1D6D0DB06AE4}"/>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A05B7AA5-1DC3-623B-D95B-B74948CD826C}"/>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81F29F68-28F5-455F-8F2C-4DBA714B4CCB}"/>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C798F800-B517-1F3D-593B-44D1B5AFCB42}"/>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F56AF1C9-4911-49E2-2A9C-880E2F032202}"/>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8E686305-1689-4234-F4F2-1E04DDBF5E60}"/>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377F9EF5-9643-39B2-634C-C3A56558CB33}"/>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4EBB12D6-EA70-7103-C675-40D6A6162B78}"/>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A9ABD9F2-6425-7D94-E7D0-3CEA332A0536}"/>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7C50913C-BEEF-E97B-5DB0-52EA61C7137A}"/>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D68BC6ED-D76F-D316-AAC9-9E2F2E177245}"/>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6F6D0AD9-207A-3076-5D2B-ACE4A81F3C9F}"/>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6864D085-C2B9-A655-7B1D-7CE35BB123A2}"/>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A9200724-4F45-FD82-B632-DCEDB930FBA3}"/>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37023F3E-56BD-A815-3867-0B98117CC628}"/>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F2CF08FD-088A-5D4A-CCBC-AE4236FA33CA}"/>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EECA434A-729B-0E15-2BF5-78BE856E6205}"/>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97D48D53-E0DB-0F1B-C9AC-7942C4AF4140}"/>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64DC8FF3-1D61-F453-38FF-383F5043D214}"/>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2AAA2D26-02A2-C691-AEE0-D03FE28EE07C}"/>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62FCFD4A-2782-E972-33AB-6C78911EFDF8}"/>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48C187CC-9F3F-2093-52FB-B65A680087C4}"/>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59B1CF2B-8E44-E20A-47AE-919642AB4053}"/>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1">
            <a:extLst>
              <a:ext uri="{FF2B5EF4-FFF2-40B4-BE49-F238E27FC236}">
                <a16:creationId xmlns:a16="http://schemas.microsoft.com/office/drawing/2014/main" id="{CD547B3E-D8C7-D0DF-7FE0-DD64DCE5D5F3}"/>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1" name="Text Placeholder 21">
            <a:extLst>
              <a:ext uri="{FF2B5EF4-FFF2-40B4-BE49-F238E27FC236}">
                <a16:creationId xmlns:a16="http://schemas.microsoft.com/office/drawing/2014/main" id="{E544199A-44DF-DA0E-B710-3E0C177BD6C9}"/>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2" name="Text Placeholder 21">
            <a:extLst>
              <a:ext uri="{FF2B5EF4-FFF2-40B4-BE49-F238E27FC236}">
                <a16:creationId xmlns:a16="http://schemas.microsoft.com/office/drawing/2014/main" id="{636F747E-A1AE-33CC-6BC8-D5A83A14FE3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3" name="Text Placeholder 2">
            <a:extLst>
              <a:ext uri="{FF2B5EF4-FFF2-40B4-BE49-F238E27FC236}">
                <a16:creationId xmlns:a16="http://schemas.microsoft.com/office/drawing/2014/main" id="{F55372AC-6DCA-9D6F-4D30-7A6834CBD2CB}"/>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B1122732-C439-FD60-E74D-0B475355D298}"/>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D8766582-321E-AABB-8BE8-7A28A5FBE16D}"/>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
            <a:extLst>
              <a:ext uri="{FF2B5EF4-FFF2-40B4-BE49-F238E27FC236}">
                <a16:creationId xmlns:a16="http://schemas.microsoft.com/office/drawing/2014/main" id="{EE02395B-9EBB-16EF-311C-A3FDC2046F61}"/>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9" name="Text Placeholder 2">
            <a:extLst>
              <a:ext uri="{FF2B5EF4-FFF2-40B4-BE49-F238E27FC236}">
                <a16:creationId xmlns:a16="http://schemas.microsoft.com/office/drawing/2014/main" id="{5F17A653-50DF-D4E5-8AA9-C1A3D6F43F65}"/>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1" name="Text Placeholder 2">
            <a:extLst>
              <a:ext uri="{FF2B5EF4-FFF2-40B4-BE49-F238E27FC236}">
                <a16:creationId xmlns:a16="http://schemas.microsoft.com/office/drawing/2014/main" id="{87EECFB3-FB19-5674-6E20-6083AF017577}"/>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40226A04-8CDB-4426-FBA3-0356E0D5739C}"/>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
            <a:extLst>
              <a:ext uri="{FF2B5EF4-FFF2-40B4-BE49-F238E27FC236}">
                <a16:creationId xmlns:a16="http://schemas.microsoft.com/office/drawing/2014/main" id="{2A593882-CF31-EB21-624B-F1C9624F81DE}"/>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7" name="Text Placeholder 21">
            <a:extLst>
              <a:ext uri="{FF2B5EF4-FFF2-40B4-BE49-F238E27FC236}">
                <a16:creationId xmlns:a16="http://schemas.microsoft.com/office/drawing/2014/main" id="{CE2D6105-9D1C-75AE-E340-F6A9E848B1A2}"/>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F578DBCA-12E6-D35C-673C-3AD1B18F4E04}"/>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188CC8BF-FCDD-2FDC-F6BE-4F17CE7C1807}"/>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1">
            <a:extLst>
              <a:ext uri="{FF2B5EF4-FFF2-40B4-BE49-F238E27FC236}">
                <a16:creationId xmlns:a16="http://schemas.microsoft.com/office/drawing/2014/main" id="{1EF406FE-BC0E-119D-41C4-520B9A08D1BB}"/>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2" name="Text Placeholder 21">
            <a:extLst>
              <a:ext uri="{FF2B5EF4-FFF2-40B4-BE49-F238E27FC236}">
                <a16:creationId xmlns:a16="http://schemas.microsoft.com/office/drawing/2014/main" id="{B296E423-D5D7-9AA2-E6D4-5804ABDFC914}"/>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3" name="Text Placeholder 2">
            <a:extLst>
              <a:ext uri="{FF2B5EF4-FFF2-40B4-BE49-F238E27FC236}">
                <a16:creationId xmlns:a16="http://schemas.microsoft.com/office/drawing/2014/main" id="{8792F224-041B-EAA3-D463-D6736736F302}"/>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522DEC0D-6FB4-330D-36FA-979E15B6824C}"/>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711732D3-BA52-2AA4-2EBC-82098158A408}"/>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6" name="Text Placeholder 2">
            <a:extLst>
              <a:ext uri="{FF2B5EF4-FFF2-40B4-BE49-F238E27FC236}">
                <a16:creationId xmlns:a16="http://schemas.microsoft.com/office/drawing/2014/main" id="{53386114-71F0-57C6-E398-37FDE915A0CF}"/>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7" name="Text Placeholder 2">
            <a:extLst>
              <a:ext uri="{FF2B5EF4-FFF2-40B4-BE49-F238E27FC236}">
                <a16:creationId xmlns:a16="http://schemas.microsoft.com/office/drawing/2014/main" id="{90CB57EB-3080-36D4-C17B-349C3E875047}"/>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343621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ptember">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fld id="{AEC93A36-1BCE-4989-A484-BB2F32BA08F5}" type="datetimeFigureOut">
              <a:rPr lang="en-US" smtClean="0"/>
              <a:pPr/>
              <a:t>11/7/2025</a:t>
            </a:fld>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endParaRPr lang="en-US"/>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8" name="Text Placeholder 21">
            <a:extLst>
              <a:ext uri="{FF2B5EF4-FFF2-40B4-BE49-F238E27FC236}">
                <a16:creationId xmlns:a16="http://schemas.microsoft.com/office/drawing/2014/main" id="{04C938D6-1B7E-3135-E275-C1B411D381CE}"/>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CB898F30-168D-5B2F-8DF2-A17F59BC295D}"/>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ADE41D30-0CFD-E0B4-BC8D-68A9419C15CE}"/>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AC28A90B-0B37-9FB6-06A6-A21D3AEB05FC}"/>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5CD6413B-DC01-7201-5F8A-4DAA909CEE3B}"/>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1">
            <a:extLst>
              <a:ext uri="{FF2B5EF4-FFF2-40B4-BE49-F238E27FC236}">
                <a16:creationId xmlns:a16="http://schemas.microsoft.com/office/drawing/2014/main" id="{A851BC75-4BB5-2868-6A52-1659A16DF4DF}"/>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41" name="Text Placeholder 2">
            <a:extLst>
              <a:ext uri="{FF2B5EF4-FFF2-40B4-BE49-F238E27FC236}">
                <a16:creationId xmlns:a16="http://schemas.microsoft.com/office/drawing/2014/main" id="{BC139DB9-63BA-0316-E687-97B1FB2F1113}"/>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5" name="Text Placeholder 2">
            <a:extLst>
              <a:ext uri="{FF2B5EF4-FFF2-40B4-BE49-F238E27FC236}">
                <a16:creationId xmlns:a16="http://schemas.microsoft.com/office/drawing/2014/main" id="{763822D7-2F61-BF7B-C233-CD59B3E93BBF}"/>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7CD7DF0E-076A-1719-2C20-1A5A80B6DF73}"/>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CE659425-4D53-B60D-153A-6D098A502453}"/>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92801A66-525E-C816-A1AB-46392B602B10}"/>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9084CCE4-631A-CB3E-38E4-429D78E0DE91}"/>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1">
            <a:extLst>
              <a:ext uri="{FF2B5EF4-FFF2-40B4-BE49-F238E27FC236}">
                <a16:creationId xmlns:a16="http://schemas.microsoft.com/office/drawing/2014/main" id="{89E73B87-DEA0-BDB5-8AD5-3652AAE9F9DB}"/>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90C7DACB-4553-785B-8DCF-82838FBCBD02}"/>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E3E9C905-6754-615C-9895-E49F672501BE}"/>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315E2B8E-632C-30F9-7D77-FCA4B2E8A40B}"/>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7759EBD4-CF1A-D102-16C0-D80E00D78C91}"/>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D4758F40-2702-B489-B7EB-1071CC76230F}"/>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4BA91106-58E1-CAB3-A294-257D7B676CAE}"/>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BD4C5431-48C3-1AFE-6828-EC6CC6DF810C}"/>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F1E686BA-D7F7-F39A-5ADA-03A193C253C4}"/>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C94115E6-D10C-BB8F-45EF-41DD281CA83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DBDA9438-0AF2-7AC6-A507-69AE5AB9D460}"/>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7E0A19C0-5156-E7ED-0A3B-315D363D38D5}"/>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77830882-AE73-EFF5-5FEE-1008B223A0D9}"/>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8247C42A-9D25-3E7E-5657-C4A620BF4635}"/>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63033DA8-717B-442B-8717-9CD161A7F921}"/>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334C7737-08CF-4879-EC3A-42DBAF685CAD}"/>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085B689A-AF9D-A927-71A9-4359A9B7B92C}"/>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587B97D0-2996-7F4A-658C-4C71A57815CA}"/>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5A44C465-FC12-FA5E-1971-93FEC194AD42}"/>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78A9F113-C060-FA9F-D04A-C68655F7B71C}"/>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ABF9214E-2828-21EF-8745-EF230A8B94EB}"/>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BFF02E22-E842-43B1-AA47-D8D3244E90B9}"/>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E9C7D963-3282-EEB1-FF0C-45F0D0F129BE}"/>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282601E9-42E5-EDAB-4273-BD7DF2B93FF3}"/>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22CE72C6-6A02-D683-CC43-9FFB85644A5D}"/>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CBAE00E5-1726-EA17-FC23-EE95DC68BCC1}"/>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1880F82F-6B5C-3C97-965C-5601346E4570}"/>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2B1C61EF-E941-BC63-6448-9DFD7CAC8456}"/>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4782736E-8F1A-3B8F-ACCF-F692BF761F1A}"/>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83ED5D0C-24AB-05B3-A7AB-82EBC5388DD5}"/>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8A7B784C-6230-3697-0060-D6AA8E9BF9D5}"/>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9E5C52E8-96A6-0631-0AEF-904A816748AF}"/>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B54D8524-9B8D-6FA0-91E7-9FEC9E683194}"/>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C16DF249-28F2-7655-1EE5-2DAAFE60BD63}"/>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C010EE89-3543-4237-CE81-EAE020F05D72}"/>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37DB0A61-1909-C1CA-4BF1-CC136ECC7755}"/>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6D3D3AD4-F880-C103-5FA2-6E53D54F9BCF}"/>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2569DF01-0F8D-04D3-F65D-6864C9CCD441}"/>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5" name="Text Placeholder 21">
            <a:extLst>
              <a:ext uri="{FF2B5EF4-FFF2-40B4-BE49-F238E27FC236}">
                <a16:creationId xmlns:a16="http://schemas.microsoft.com/office/drawing/2014/main" id="{A4212868-211D-34D4-09DC-FBD48718FE55}"/>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6677EF08-9F93-3FCC-4122-F56EE5814EAA}"/>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6061F5BE-C986-828C-95E1-4D22927961BB}"/>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6DC2D423-9F60-CA9A-7BBA-273959D1D016}"/>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
            <a:extLst>
              <a:ext uri="{FF2B5EF4-FFF2-40B4-BE49-F238E27FC236}">
                <a16:creationId xmlns:a16="http://schemas.microsoft.com/office/drawing/2014/main" id="{88045E29-61E0-D9DE-B053-E2B9ED49DF97}"/>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0" name="Text Placeholder 2">
            <a:extLst>
              <a:ext uri="{FF2B5EF4-FFF2-40B4-BE49-F238E27FC236}">
                <a16:creationId xmlns:a16="http://schemas.microsoft.com/office/drawing/2014/main" id="{4BE18854-582B-E3D1-48B3-3BF63A6EA0D1}"/>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4809200C-33C9-1EF9-3B5A-D2F2DFE3432D}"/>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82923D6A-752E-CEA7-344F-AB13C58FD898}"/>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CBA9FBD9-0F12-4C62-CD5A-359E1C975700}"/>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81BF783C-39A9-FE61-24FB-1AE33ED5AE39}"/>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1">
            <a:extLst>
              <a:ext uri="{FF2B5EF4-FFF2-40B4-BE49-F238E27FC236}">
                <a16:creationId xmlns:a16="http://schemas.microsoft.com/office/drawing/2014/main" id="{8B131F4E-89DB-5A40-B693-51FBE8052C13}"/>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
            <a:extLst>
              <a:ext uri="{FF2B5EF4-FFF2-40B4-BE49-F238E27FC236}">
                <a16:creationId xmlns:a16="http://schemas.microsoft.com/office/drawing/2014/main" id="{1DB7B2F7-8561-C794-66F5-D612F83FCA52}"/>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8532C1CC-64C5-0EEF-A266-8D9AF01EDC03}"/>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34A80B3E-58A9-4AD9-9A47-EB675C263874}"/>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815A7216-08AE-4B63-10B3-7711EA3EFD5C}"/>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3857CAE5-062F-93AE-106E-9616FFA4712D}"/>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59F1214E-7313-20D4-CAED-06E471ECA6A8}"/>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047EFC74-BBAF-EAE8-9728-DEAAB4037DEC}"/>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8E253A3D-F92F-5FB4-90E4-4C04749944F6}"/>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77B8559F-2BBB-A8C2-1585-F611091C2336}"/>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3A0FC8AB-5205-D0A3-290D-3FF97BAE966F}"/>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4772853B-8BB8-BE30-84E5-C895A44A85CF}"/>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40396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8D40E-C8EE-01FB-7DFD-46804F5AA944}"/>
              </a:ext>
            </a:extLst>
          </p:cNvPr>
          <p:cNvPicPr>
            <a:picLocks noChangeAspect="1"/>
          </p:cNvPicPr>
          <p:nvPr userDrawn="1"/>
        </p:nvPicPr>
        <p:blipFill>
          <a:blip r:embed="rId2"/>
          <a:stretch>
            <a:fillRect/>
          </a:stretch>
        </p:blipFill>
        <p:spPr>
          <a:xfrm>
            <a:off x="5205378" y="2751"/>
            <a:ext cx="6986622" cy="6852498"/>
          </a:xfrm>
          <a:prstGeom prst="rect">
            <a:avLst/>
          </a:prstGeom>
        </p:spPr>
      </p:pic>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17" name="Fußzeilenplatzhalter 7">
            <a:extLst>
              <a:ext uri="{FF2B5EF4-FFF2-40B4-BE49-F238E27FC236}">
                <a16:creationId xmlns:a16="http://schemas.microsoft.com/office/drawing/2014/main" id="{9D7E438F-3890-BA6C-282C-87BE0A754AC6}"/>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PT Sans" charset="-52"/>
                <a:ea typeface="PT Sans" charset="-52"/>
                <a:cs typeface="PT Sans" charset="-52"/>
              </a:rPr>
              <a:t>© </a:t>
            </a:r>
            <a:r>
              <a:rPr lang="en-US" sz="800">
                <a:solidFill>
                  <a:schemeClr val="tx1"/>
                </a:solidFill>
                <a:latin typeface="PT Sans" charset="-52"/>
                <a:ea typeface="PT Sans" charset="-52"/>
                <a:cs typeface="PT Sans" charset="-52"/>
              </a:rPr>
              <a:t>2024 </a:t>
            </a:r>
            <a:r>
              <a:rPr lang="en-US" sz="800" b="1" i="0" err="1">
                <a:solidFill>
                  <a:schemeClr val="tx1"/>
                </a:solidFill>
                <a:latin typeface="PT Sans" charset="-52"/>
                <a:ea typeface="PT Sans" charset="-52"/>
                <a:cs typeface="PT Sans" charset="-52"/>
              </a:rPr>
              <a:t>Entis</a:t>
            </a:r>
            <a:r>
              <a:rPr lang="en-US" sz="800" b="0" i="0">
                <a:solidFill>
                  <a:schemeClr val="tx1"/>
                </a:solidFill>
                <a:latin typeface="PT Sans Normaal" charset="-52"/>
              </a:rPr>
              <a:t> </a:t>
            </a:r>
            <a:r>
              <a:rPr lang="en-US" sz="800">
                <a:solidFill>
                  <a:schemeClr val="tx1"/>
                </a:solidFill>
                <a:latin typeface="PT Sans" charset="-52"/>
                <a:ea typeface="PT Sans" charset="-52"/>
                <a:cs typeface="PT Sans" charset="-52"/>
              </a:rPr>
              <a:t>The</a:t>
            </a:r>
            <a:r>
              <a:rPr lang="en-US" sz="800" b="0" i="0">
                <a:solidFill>
                  <a:schemeClr val="tx1"/>
                </a:solidFill>
                <a:latin typeface="PT Sans Normaal" charset="-52"/>
              </a:rPr>
              <a:t> </a:t>
            </a:r>
            <a:r>
              <a:rPr lang="en-US" sz="800">
                <a:solidFill>
                  <a:schemeClr val="tx1"/>
                </a:solidFill>
                <a:latin typeface="PT Sans" charset="-52"/>
                <a:ea typeface="PT Sans" charset="-52"/>
                <a:cs typeface="PT Sans" charset="-52"/>
              </a:rPr>
              <a:t>Netherlands</a:t>
            </a:r>
          </a:p>
        </p:txBody>
      </p:sp>
      <p:sp>
        <p:nvSpPr>
          <p:cNvPr id="19" name="Fußzeilenplatzhalter 7">
            <a:extLst>
              <a:ext uri="{FF2B5EF4-FFF2-40B4-BE49-F238E27FC236}">
                <a16:creationId xmlns:a16="http://schemas.microsoft.com/office/drawing/2014/main" id="{8257DD1F-602D-7DC6-3138-B893848AD20A}"/>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PT Sans" charset="-52"/>
                <a:ea typeface="PT Sans" charset="-52"/>
                <a:cs typeface="PT Sans" charset="-52"/>
              </a:rPr>
              <a:t>Confidential</a:t>
            </a:r>
            <a:endParaRPr lang="en-US" sz="800">
              <a:solidFill>
                <a:schemeClr val="tx1"/>
              </a:solidFill>
              <a:latin typeface="PT Sans" charset="-52"/>
              <a:ea typeface="PT Sans" charset="-52"/>
              <a:cs typeface="PT Sans" charset="-52"/>
            </a:endParaRPr>
          </a:p>
        </p:txBody>
      </p:sp>
      <p:sp>
        <p:nvSpPr>
          <p:cNvPr id="20" name="Fußzeilenplatzhalter 7">
            <a:extLst>
              <a:ext uri="{FF2B5EF4-FFF2-40B4-BE49-F238E27FC236}">
                <a16:creationId xmlns:a16="http://schemas.microsoft.com/office/drawing/2014/main" id="{045BBFA8-E0C4-ACBC-BEB9-760C5F201C96}"/>
              </a:ext>
            </a:extLst>
          </p:cNvPr>
          <p:cNvSpPr txBox="1">
            <a:spLocks/>
          </p:cNvSpPr>
          <p:nvPr userDrawn="1"/>
        </p:nvSpPr>
        <p:spPr>
          <a:xfrm>
            <a:off x="11572597" y="6515399"/>
            <a:ext cx="117020"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PT Sans" charset="-52"/>
                <a:ea typeface="PT Sans" charset="-52"/>
                <a:cs typeface="PT Sans" charset="-52"/>
              </a:rPr>
              <a:pPr algn="r" defTabSz="914400"/>
              <a:t>‹#›</a:t>
            </a:fld>
            <a:endParaRPr lang="en-US" sz="800">
              <a:solidFill>
                <a:schemeClr val="tx1"/>
              </a:solidFill>
              <a:latin typeface="PT Sans" charset="-52"/>
              <a:ea typeface="PT Sans" charset="-52"/>
              <a:cs typeface="PT Sans" charset="-52"/>
            </a:endParaRPr>
          </a:p>
        </p:txBody>
      </p:sp>
      <p:pic>
        <p:nvPicPr>
          <p:cNvPr id="21" name="Picture 20">
            <a:extLst>
              <a:ext uri="{FF2B5EF4-FFF2-40B4-BE49-F238E27FC236}">
                <a16:creationId xmlns:a16="http://schemas.microsoft.com/office/drawing/2014/main" id="{1A679FC9-D6AA-446D-3E2C-B69CF2F304A4}"/>
              </a:ext>
            </a:extLst>
          </p:cNvPr>
          <p:cNvPicPr>
            <a:picLocks noChangeAspect="1"/>
          </p:cNvPicPr>
          <p:nvPr userDrawn="1"/>
        </p:nvPicPr>
        <p:blipFill>
          <a:blip r:embed="rId3"/>
          <a:stretch>
            <a:fillRect/>
          </a:stretch>
        </p:blipFill>
        <p:spPr>
          <a:xfrm>
            <a:off x="375139" y="5912694"/>
            <a:ext cx="1496728" cy="470721"/>
          </a:xfrm>
          <a:prstGeom prst="rect">
            <a:avLst/>
          </a:prstGeom>
        </p:spPr>
      </p:pic>
    </p:spTree>
    <p:extLst>
      <p:ext uri="{BB962C8B-B14F-4D97-AF65-F5344CB8AC3E}">
        <p14:creationId xmlns:p14="http://schemas.microsoft.com/office/powerpoint/2010/main" val="36790277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00877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rgbClr val="0B6AA7"/>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9160253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p:nvPr>
        </p:nvSpPr>
        <p:spPr>
          <a:xfrm>
            <a:off x="511175" y="1341438"/>
            <a:ext cx="5332413" cy="4967287"/>
          </a:xfrm>
        </p:spPr>
        <p:txBody>
          <a:bodyPr/>
          <a:lstStyle>
            <a:lvl1pPr>
              <a:defRPr b="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6" name="Text Placeholder 4">
            <a:extLst>
              <a:ext uri="{FF2B5EF4-FFF2-40B4-BE49-F238E27FC236}">
                <a16:creationId xmlns:a16="http://schemas.microsoft.com/office/drawing/2014/main" id="{3701046E-C2E2-AA50-F28A-D8962846A54D}"/>
              </a:ext>
            </a:extLst>
          </p:cNvPr>
          <p:cNvSpPr>
            <a:spLocks noGrp="1"/>
          </p:cNvSpPr>
          <p:nvPr>
            <p:ph type="body" sz="quarter" idx="11"/>
          </p:nvPr>
        </p:nvSpPr>
        <p:spPr>
          <a:xfrm>
            <a:off x="6348414" y="1341438"/>
            <a:ext cx="5332413" cy="4967287"/>
          </a:xfrm>
        </p:spPr>
        <p:txBody>
          <a:bodyPr/>
          <a:lstStyle>
            <a:lvl1pPr>
              <a:defRPr b="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57404700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x text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p:nvPr>
        </p:nvSpPr>
        <p:spPr>
          <a:xfrm>
            <a:off x="511175" y="1341438"/>
            <a:ext cx="5332413" cy="4967287"/>
          </a:xfrm>
        </p:spPr>
        <p:txBody>
          <a:bodyPr/>
          <a:lstStyle>
            <a:lvl1pPr>
              <a:defRPr b="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65841531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x text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p:nvPr>
        </p:nvSpPr>
        <p:spPr>
          <a:xfrm>
            <a:off x="6348413" y="1341438"/>
            <a:ext cx="5332413" cy="4967287"/>
          </a:xfrm>
        </p:spPr>
        <p:txBody>
          <a:bodyPr/>
          <a:lstStyle>
            <a:lvl1pPr>
              <a:defRPr b="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39459343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p:nvPr>
        </p:nvSpPr>
        <p:spPr>
          <a:xfrm>
            <a:off x="511175" y="1341438"/>
            <a:ext cx="5332413" cy="4967287"/>
          </a:xfrm>
        </p:spPr>
        <p:txBody>
          <a:bodyPr/>
          <a:lstStyle>
            <a:lvl1pPr>
              <a:defRPr b="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6348413"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12603347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ement_blue">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FF3809-B963-EB8B-CF7B-683EFE3C0CDE}"/>
              </a:ext>
            </a:extLst>
          </p:cNvPr>
          <p:cNvPicPr>
            <a:picLocks noChangeAspect="1"/>
          </p:cNvPicPr>
          <p:nvPr userDrawn="1"/>
        </p:nvPicPr>
        <p:blipFill>
          <a:blip r:embed="rId3"/>
          <a:stretch>
            <a:fillRect/>
          </a:stretch>
        </p:blipFill>
        <p:spPr>
          <a:xfrm>
            <a:off x="0" y="-2055628"/>
            <a:ext cx="10094976" cy="9901180"/>
          </a:xfrm>
          <a:prstGeom prst="rect">
            <a:avLst/>
          </a:prstGeom>
        </p:spPr>
      </p:pic>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2" imgH="504" progId="TCLayout.ActiveDocument.1">
                  <p:embed/>
                </p:oleObj>
              </mc:Choice>
              <mc:Fallback>
                <p:oleObj name="think-cell Slide" r:id="rId4" imgW="492" imgH="504" progId="TCLayout.ActiveDocument.1">
                  <p:embed/>
                  <p:pic>
                    <p:nvPicPr>
                      <p:cNvPr id="14" name="Object 13"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7" name="Fußzeilenplatzhalter 7">
            <a:extLst>
              <a:ext uri="{FF2B5EF4-FFF2-40B4-BE49-F238E27FC236}">
                <a16:creationId xmlns:a16="http://schemas.microsoft.com/office/drawing/2014/main" id="{D755B74E-9F16-C34E-029A-7F2F5B030E7E}"/>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bg1"/>
                </a:solidFill>
                <a:latin typeface="Segoe UI" panose="020B0502040204020203" pitchFamily="34" charset="0"/>
                <a:ea typeface="PT Sans" charset="-52"/>
                <a:cs typeface="Segoe UI" panose="020B0502040204020203" pitchFamily="34" charset="0"/>
              </a:rPr>
              <a:t>© </a:t>
            </a:r>
            <a:fld id="{047A15A8-5DEF-5744-8035-1D35E26ED1F6}" type="datetimeyyyy">
              <a:rPr lang="en-US" sz="800" smtClean="0">
                <a:solidFill>
                  <a:schemeClr val="bg1"/>
                </a:solidFill>
                <a:latin typeface="Segoe UI" panose="020B0502040204020203" pitchFamily="34" charset="0"/>
                <a:ea typeface="PT Sans" charset="-52"/>
                <a:cs typeface="Segoe UI" panose="020B0502040204020203" pitchFamily="34" charset="0"/>
              </a:rPr>
              <a:t>2025</a:t>
            </a:fld>
            <a:r>
              <a:rPr lang="en-US" sz="800">
                <a:solidFill>
                  <a:schemeClr val="bg1"/>
                </a:solidFill>
                <a:latin typeface="Segoe UI" panose="020B0502040204020203" pitchFamily="34" charset="0"/>
                <a:ea typeface="PT Sans" charset="-52"/>
                <a:cs typeface="Segoe UI" panose="020B0502040204020203" pitchFamily="34" charset="0"/>
              </a:rPr>
              <a:t> </a:t>
            </a:r>
            <a:r>
              <a:rPr lang="en-US" sz="800" b="1" i="0">
                <a:solidFill>
                  <a:schemeClr val="bg1"/>
                </a:solidFill>
                <a:latin typeface="Segoe UI" panose="020B0502040204020203" pitchFamily="34" charset="0"/>
                <a:ea typeface="PT Sans" charset="-52"/>
                <a:cs typeface="Segoe UI" panose="020B0502040204020203" pitchFamily="34" charset="0"/>
              </a:rPr>
              <a:t>Entis</a:t>
            </a:r>
            <a:r>
              <a:rPr lang="en-US" sz="800" b="0" i="0">
                <a:solidFill>
                  <a:schemeClr val="bg1"/>
                </a:solidFill>
                <a:latin typeface="Segoe UI" panose="020B0502040204020203" pitchFamily="34" charset="0"/>
                <a:cs typeface="Segoe UI" panose="020B0502040204020203" pitchFamily="34" charset="0"/>
              </a:rPr>
              <a:t> </a:t>
            </a:r>
            <a:r>
              <a:rPr lang="en-US" sz="800">
                <a:solidFill>
                  <a:schemeClr val="bg1"/>
                </a:solidFill>
                <a:latin typeface="Segoe UI" panose="020B0502040204020203" pitchFamily="34" charset="0"/>
                <a:ea typeface="PT Sans" charset="-52"/>
                <a:cs typeface="Segoe UI" panose="020B0502040204020203" pitchFamily="34" charset="0"/>
              </a:rPr>
              <a:t>The</a:t>
            </a:r>
            <a:r>
              <a:rPr lang="en-US" sz="800" b="0" i="0">
                <a:solidFill>
                  <a:schemeClr val="bg1"/>
                </a:solidFill>
                <a:latin typeface="Segoe UI" panose="020B0502040204020203" pitchFamily="34" charset="0"/>
                <a:cs typeface="Segoe UI" panose="020B0502040204020203" pitchFamily="34" charset="0"/>
              </a:rPr>
              <a:t> </a:t>
            </a:r>
            <a:r>
              <a:rPr lang="en-US" sz="800">
                <a:solidFill>
                  <a:schemeClr val="bg1"/>
                </a:solidFill>
                <a:latin typeface="Segoe UI" panose="020B0502040204020203" pitchFamily="34" charset="0"/>
                <a:ea typeface="PT Sans" charset="-52"/>
                <a:cs typeface="Segoe UI" panose="020B0502040204020203" pitchFamily="34" charset="0"/>
              </a:rPr>
              <a:t>Netherlands</a:t>
            </a:r>
          </a:p>
        </p:txBody>
      </p:sp>
      <p:sp>
        <p:nvSpPr>
          <p:cNvPr id="9" name="Fußzeilenplatzhalter 7">
            <a:extLst>
              <a:ext uri="{FF2B5EF4-FFF2-40B4-BE49-F238E27FC236}">
                <a16:creationId xmlns:a16="http://schemas.microsoft.com/office/drawing/2014/main" id="{62D94311-C508-4005-80CD-7738DB464E8C}"/>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bg1"/>
                </a:solidFill>
                <a:latin typeface="Segoe UI" panose="020B0502040204020203" pitchFamily="34" charset="0"/>
                <a:ea typeface="PT Sans" charset="-52"/>
                <a:cs typeface="Segoe UI" panose="020B0502040204020203" pitchFamily="34" charset="0"/>
              </a:rPr>
              <a:t>Confidential</a:t>
            </a:r>
            <a:endParaRPr lang="en-US" sz="800">
              <a:solidFill>
                <a:schemeClr val="bg1"/>
              </a:solidFill>
              <a:latin typeface="Segoe UI" panose="020B0502040204020203" pitchFamily="34" charset="0"/>
              <a:ea typeface="PT Sans" charset="-52"/>
              <a:cs typeface="Segoe UI" panose="020B0502040204020203" pitchFamily="34" charset="0"/>
            </a:endParaRPr>
          </a:p>
        </p:txBody>
      </p:sp>
      <p:sp>
        <p:nvSpPr>
          <p:cNvPr id="10" name="Fußzeilenplatzhalter 7">
            <a:extLst>
              <a:ext uri="{FF2B5EF4-FFF2-40B4-BE49-F238E27FC236}">
                <a16:creationId xmlns:a16="http://schemas.microsoft.com/office/drawing/2014/main" id="{F4347888-4AFA-8C44-5029-2CB0342368CD}"/>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bg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bg1"/>
              </a:solidFill>
              <a:latin typeface="Segoe UI" panose="020B0502040204020203" pitchFamily="34" charset="0"/>
              <a:ea typeface="PT Sans" charset="-52"/>
              <a:cs typeface="Segoe UI" panose="020B0502040204020203" pitchFamily="34" charset="0"/>
            </a:endParaRPr>
          </a:p>
        </p:txBody>
      </p:sp>
      <p:sp>
        <p:nvSpPr>
          <p:cNvPr id="8" name="Title 1"/>
          <p:cNvSpPr>
            <a:spLocks noGrp="1"/>
          </p:cNvSpPr>
          <p:nvPr>
            <p:ph type="ctrTitle" hasCustomPrompt="1"/>
          </p:nvPr>
        </p:nvSpPr>
        <p:spPr bwMode="gray">
          <a:xfrm>
            <a:off x="4203945" y="3149250"/>
            <a:ext cx="7988055" cy="553998"/>
          </a:xfrm>
          <a:prstGeom prst="rect">
            <a:avLst/>
          </a:prstGeom>
          <a:noFill/>
        </p:spPr>
        <p:txBody>
          <a:bodyPr wrap="square" lIns="0" tIns="0" rIns="0" bIns="0" anchor="ctr" anchorCtr="0">
            <a:spAutoFit/>
          </a:bodyPr>
          <a:lstStyle>
            <a:lvl1pPr algn="l">
              <a:lnSpc>
                <a:spcPct val="100000"/>
              </a:lnSpc>
              <a:defRPr sz="36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nl-NL" noProof="0"/>
              <a:t>Titelstijl van model bewerken</a:t>
            </a:r>
            <a:endParaRPr lang="en-US" noProof="0"/>
          </a:p>
        </p:txBody>
      </p:sp>
      <p:sp>
        <p:nvSpPr>
          <p:cNvPr id="5" name="Text Placeholder 3">
            <a:extLst>
              <a:ext uri="{FF2B5EF4-FFF2-40B4-BE49-F238E27FC236}">
                <a16:creationId xmlns:a16="http://schemas.microsoft.com/office/drawing/2014/main" id="{EC361369-2F19-2817-0085-D696D82FF6E9}"/>
              </a:ext>
            </a:extLst>
          </p:cNvPr>
          <p:cNvSpPr>
            <a:spLocks noGrp="1"/>
          </p:cNvSpPr>
          <p:nvPr>
            <p:ph type="body" sz="quarter" idx="10" hasCustomPrompt="1"/>
          </p:nvPr>
        </p:nvSpPr>
        <p:spPr>
          <a:xfrm>
            <a:off x="635621" y="1807535"/>
            <a:ext cx="3356516" cy="3242930"/>
          </a:xfrm>
          <a:prstGeom prst="rect">
            <a:avLst/>
          </a:prstGeom>
        </p:spPr>
        <p:txBody>
          <a:bodyPr wrap="square" anchor="ctr">
            <a:noAutofit/>
          </a:bodyPr>
          <a:lstStyle>
            <a:lvl1pPr marL="0" indent="0" algn="ctr">
              <a:buNone/>
              <a:defRPr sz="12000">
                <a:solidFill>
                  <a:schemeClr val="bg1">
                    <a:alpha val="50000"/>
                  </a:schemeClr>
                </a:solidFill>
                <a:latin typeface="Segoe UI" panose="020B0502040204020203" pitchFamily="34" charset="0"/>
                <a:cs typeface="Segoe UI" panose="020B0502040204020203" pitchFamily="34" charset="0"/>
              </a:defRPr>
            </a:lvl1pPr>
          </a:lstStyle>
          <a:p>
            <a:pPr lvl="0"/>
            <a:r>
              <a:rPr lang="en-US"/>
              <a:t>#</a:t>
            </a:r>
            <a:endParaRPr lang="en-GB"/>
          </a:p>
        </p:txBody>
      </p:sp>
    </p:spTree>
    <p:extLst>
      <p:ext uri="{BB962C8B-B14F-4D97-AF65-F5344CB8AC3E}">
        <p14:creationId xmlns:p14="http://schemas.microsoft.com/office/powerpoint/2010/main" val="194603896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p:nvPr>
        </p:nvSpPr>
        <p:spPr>
          <a:xfrm>
            <a:off x="6348413" y="1341438"/>
            <a:ext cx="5332413" cy="4967287"/>
          </a:xfrm>
        </p:spPr>
        <p:txBody>
          <a:bodyPr/>
          <a:lstStyle>
            <a:lvl1pPr>
              <a:defRPr b="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201414297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276999"/>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PT Sans" charset="-52"/>
                <a:ea typeface="PT Sans" charset="-52"/>
                <a:cs typeface="PT Sans"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11168916" cy="4967287"/>
          </a:xfrm>
        </p:spPr>
        <p:txBody>
          <a:bodyPr anchor="ctr"/>
          <a:lstStyle>
            <a:lvl1pPr algn="ctr">
              <a:defRPr/>
            </a:lvl1pPr>
          </a:lstStyle>
          <a:p>
            <a:endParaRPr lang="en-GB"/>
          </a:p>
        </p:txBody>
      </p:sp>
    </p:spTree>
    <p:extLst>
      <p:ext uri="{BB962C8B-B14F-4D97-AF65-F5344CB8AC3E}">
        <p14:creationId xmlns:p14="http://schemas.microsoft.com/office/powerpoint/2010/main" val="370911895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382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ume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881919"/>
            <a:ext cx="2435347"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345346"/>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881919"/>
            <a:ext cx="2435347"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21" name="Text Placeholder 18">
            <a:extLst>
              <a:ext uri="{FF2B5EF4-FFF2-40B4-BE49-F238E27FC236}">
                <a16:creationId xmlns:a16="http://schemas.microsoft.com/office/drawing/2014/main" id="{8FCF1772-BDD9-77E3-AE2D-E550AE9F0FEA}"/>
              </a:ext>
            </a:extLst>
          </p:cNvPr>
          <p:cNvSpPr>
            <a:spLocks noGrp="1"/>
          </p:cNvSpPr>
          <p:nvPr>
            <p:ph type="body" sz="quarter" idx="19"/>
          </p:nvPr>
        </p:nvSpPr>
        <p:spPr>
          <a:xfrm>
            <a:off x="6348414" y="3252788"/>
            <a:ext cx="5332412"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1A150E78-2B07-3E8F-0EB2-EB6CEC8CEB8D}"/>
              </a:ext>
            </a:extLst>
          </p:cNvPr>
          <p:cNvSpPr>
            <a:spLocks noGrp="1"/>
          </p:cNvSpPr>
          <p:nvPr>
            <p:ph type="body" sz="quarter" idx="20"/>
          </p:nvPr>
        </p:nvSpPr>
        <p:spPr>
          <a:xfrm>
            <a:off x="511174" y="3252788"/>
            <a:ext cx="5332412"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388148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sume 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881919"/>
            <a:ext cx="1404309"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14" name="Picture Placeholder 3">
            <a:extLst>
              <a:ext uri="{FF2B5EF4-FFF2-40B4-BE49-F238E27FC236}">
                <a16:creationId xmlns:a16="http://schemas.microsoft.com/office/drawing/2014/main" id="{6A003198-F14E-A29C-B5D4-61D6F81794DE}"/>
              </a:ext>
            </a:extLst>
          </p:cNvPr>
          <p:cNvSpPr>
            <a:spLocks noGrp="1"/>
          </p:cNvSpPr>
          <p:nvPr>
            <p:ph type="pic" sz="quarter" idx="13"/>
          </p:nvPr>
        </p:nvSpPr>
        <p:spPr>
          <a:xfrm>
            <a:off x="4558821" y="1345346"/>
            <a:ext cx="1502263" cy="1502263"/>
          </a:xfrm>
          <a:prstGeom prst="ellipse">
            <a:avLst/>
          </a:prstGeom>
          <a:solidFill>
            <a:schemeClr val="bg1"/>
          </a:solidFill>
        </p:spPr>
        <p:txBody>
          <a:bodyPr anchor="ctr"/>
          <a:lstStyle>
            <a:lvl1pPr algn="ctr">
              <a:defRPr/>
            </a:lvl1pPr>
          </a:lstStyle>
          <a:p>
            <a:endParaRPr lang="en-GB"/>
          </a:p>
        </p:txBody>
      </p:sp>
      <p:sp>
        <p:nvSpPr>
          <p:cNvPr id="15" name="Text Placeholder 5">
            <a:extLst>
              <a:ext uri="{FF2B5EF4-FFF2-40B4-BE49-F238E27FC236}">
                <a16:creationId xmlns:a16="http://schemas.microsoft.com/office/drawing/2014/main" id="{84135C9E-2224-71B5-B3CE-8D90D0669018}"/>
              </a:ext>
            </a:extLst>
          </p:cNvPr>
          <p:cNvSpPr>
            <a:spLocks noGrp="1"/>
          </p:cNvSpPr>
          <p:nvPr>
            <p:ph type="body" sz="quarter" idx="14" hasCustomPrompt="1"/>
          </p:nvPr>
        </p:nvSpPr>
        <p:spPr>
          <a:xfrm>
            <a:off x="6228871" y="1881919"/>
            <a:ext cx="1404309"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17" name="Picture Placeholder 3">
            <a:extLst>
              <a:ext uri="{FF2B5EF4-FFF2-40B4-BE49-F238E27FC236}">
                <a16:creationId xmlns:a16="http://schemas.microsoft.com/office/drawing/2014/main" id="{953BADE7-185A-F663-2423-8BD92C07F968}"/>
              </a:ext>
            </a:extLst>
          </p:cNvPr>
          <p:cNvSpPr>
            <a:spLocks noGrp="1"/>
          </p:cNvSpPr>
          <p:nvPr>
            <p:ph type="pic" sz="quarter" idx="16"/>
          </p:nvPr>
        </p:nvSpPr>
        <p:spPr>
          <a:xfrm>
            <a:off x="8606466" y="1345346"/>
            <a:ext cx="1502263" cy="1502263"/>
          </a:xfrm>
          <a:prstGeom prst="ellipse">
            <a:avLst/>
          </a:prstGeom>
          <a:solidFill>
            <a:schemeClr val="bg1"/>
          </a:solidFill>
        </p:spPr>
        <p:txBody>
          <a:bodyPr anchor="ctr"/>
          <a:lstStyle>
            <a:lvl1pPr algn="ctr">
              <a:defRPr/>
            </a:lvl1pPr>
          </a:lstStyle>
          <a:p>
            <a:endParaRPr lang="en-GB"/>
          </a:p>
        </p:txBody>
      </p:sp>
      <p:sp>
        <p:nvSpPr>
          <p:cNvPr id="18" name="Text Placeholder 5">
            <a:extLst>
              <a:ext uri="{FF2B5EF4-FFF2-40B4-BE49-F238E27FC236}">
                <a16:creationId xmlns:a16="http://schemas.microsoft.com/office/drawing/2014/main" id="{7A4C2455-9168-EAE1-CE53-5028D8BAD3C6}"/>
              </a:ext>
            </a:extLst>
          </p:cNvPr>
          <p:cNvSpPr>
            <a:spLocks noGrp="1"/>
          </p:cNvSpPr>
          <p:nvPr>
            <p:ph type="body" sz="quarter" idx="17" hasCustomPrompt="1"/>
          </p:nvPr>
        </p:nvSpPr>
        <p:spPr>
          <a:xfrm>
            <a:off x="10276516" y="1881919"/>
            <a:ext cx="1404309"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20" name="Text Placeholder 18">
            <a:extLst>
              <a:ext uri="{FF2B5EF4-FFF2-40B4-BE49-F238E27FC236}">
                <a16:creationId xmlns:a16="http://schemas.microsoft.com/office/drawing/2014/main" id="{C82FCC1B-ED41-B465-552D-7F9DB84913EA}"/>
              </a:ext>
            </a:extLst>
          </p:cNvPr>
          <p:cNvSpPr>
            <a:spLocks noGrp="1"/>
          </p:cNvSpPr>
          <p:nvPr>
            <p:ph type="body" sz="quarter" idx="15"/>
          </p:nvPr>
        </p:nvSpPr>
        <p:spPr>
          <a:xfrm>
            <a:off x="511175" y="3252788"/>
            <a:ext cx="307435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F5C7206C-66AE-0373-6C1E-E1451AC5DA7C}"/>
              </a:ext>
            </a:extLst>
          </p:cNvPr>
          <p:cNvSpPr>
            <a:spLocks noGrp="1"/>
          </p:cNvSpPr>
          <p:nvPr>
            <p:ph type="body" sz="quarter" idx="18"/>
          </p:nvPr>
        </p:nvSpPr>
        <p:spPr>
          <a:xfrm>
            <a:off x="4550029" y="3252788"/>
            <a:ext cx="307435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55766E42-F819-D1EB-E67A-D34CAF908C87}"/>
              </a:ext>
            </a:extLst>
          </p:cNvPr>
          <p:cNvSpPr>
            <a:spLocks noGrp="1"/>
          </p:cNvSpPr>
          <p:nvPr>
            <p:ph type="body" sz="quarter" idx="19"/>
          </p:nvPr>
        </p:nvSpPr>
        <p:spPr>
          <a:xfrm>
            <a:off x="8606466" y="3252788"/>
            <a:ext cx="307435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37968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sume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143123"/>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679696"/>
            <a:ext cx="2435347"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143123"/>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679696"/>
            <a:ext cx="2435347"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12" name="Picture Placeholder 3">
            <a:extLst>
              <a:ext uri="{FF2B5EF4-FFF2-40B4-BE49-F238E27FC236}">
                <a16:creationId xmlns:a16="http://schemas.microsoft.com/office/drawing/2014/main" id="{3641E22A-0719-C886-E2A4-F5405CFF31D4}"/>
              </a:ext>
            </a:extLst>
          </p:cNvPr>
          <p:cNvSpPr>
            <a:spLocks noGrp="1"/>
          </p:cNvSpPr>
          <p:nvPr>
            <p:ph type="pic" sz="quarter" idx="16"/>
          </p:nvPr>
        </p:nvSpPr>
        <p:spPr>
          <a:xfrm>
            <a:off x="511175" y="3817862"/>
            <a:ext cx="1502263" cy="1502263"/>
          </a:xfrm>
          <a:prstGeom prst="ellipse">
            <a:avLst/>
          </a:prstGeom>
          <a:solidFill>
            <a:schemeClr val="bg1"/>
          </a:solidFill>
        </p:spPr>
        <p:txBody>
          <a:bodyPr anchor="ctr"/>
          <a:lstStyle>
            <a:lvl1pPr algn="ctr">
              <a:defRPr/>
            </a:lvl1pPr>
          </a:lstStyle>
          <a:p>
            <a:endParaRPr lang="en-GB"/>
          </a:p>
        </p:txBody>
      </p:sp>
      <p:sp>
        <p:nvSpPr>
          <p:cNvPr id="13" name="Text Placeholder 5">
            <a:extLst>
              <a:ext uri="{FF2B5EF4-FFF2-40B4-BE49-F238E27FC236}">
                <a16:creationId xmlns:a16="http://schemas.microsoft.com/office/drawing/2014/main" id="{A273FF10-1D38-C3E3-3FBF-03F7F82C13EB}"/>
              </a:ext>
            </a:extLst>
          </p:cNvPr>
          <p:cNvSpPr>
            <a:spLocks noGrp="1"/>
          </p:cNvSpPr>
          <p:nvPr>
            <p:ph type="body" sz="quarter" idx="17" hasCustomPrompt="1"/>
          </p:nvPr>
        </p:nvSpPr>
        <p:spPr>
          <a:xfrm>
            <a:off x="2181225" y="4354435"/>
            <a:ext cx="2435347"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15" name="Picture Placeholder 3">
            <a:extLst>
              <a:ext uri="{FF2B5EF4-FFF2-40B4-BE49-F238E27FC236}">
                <a16:creationId xmlns:a16="http://schemas.microsoft.com/office/drawing/2014/main" id="{BC7161E8-C741-5751-0619-7D7B13E49A97}"/>
              </a:ext>
            </a:extLst>
          </p:cNvPr>
          <p:cNvSpPr>
            <a:spLocks noGrp="1"/>
          </p:cNvSpPr>
          <p:nvPr>
            <p:ph type="pic" sz="quarter" idx="19"/>
          </p:nvPr>
        </p:nvSpPr>
        <p:spPr>
          <a:xfrm>
            <a:off x="6348413" y="3817862"/>
            <a:ext cx="1502263" cy="1502263"/>
          </a:xfrm>
          <a:prstGeom prst="ellipse">
            <a:avLst/>
          </a:prstGeom>
          <a:solidFill>
            <a:schemeClr val="bg1"/>
          </a:solidFill>
        </p:spPr>
        <p:txBody>
          <a:bodyPr anchor="ctr"/>
          <a:lstStyle>
            <a:lvl1pPr algn="ctr">
              <a:defRPr/>
            </a:lvl1pPr>
          </a:lstStyle>
          <a:p>
            <a:endParaRPr lang="en-GB"/>
          </a:p>
        </p:txBody>
      </p:sp>
      <p:sp>
        <p:nvSpPr>
          <p:cNvPr id="16" name="Text Placeholder 5">
            <a:extLst>
              <a:ext uri="{FF2B5EF4-FFF2-40B4-BE49-F238E27FC236}">
                <a16:creationId xmlns:a16="http://schemas.microsoft.com/office/drawing/2014/main" id="{7196F3CC-C937-7B54-DF98-A01592A921CE}"/>
              </a:ext>
            </a:extLst>
          </p:cNvPr>
          <p:cNvSpPr>
            <a:spLocks noGrp="1"/>
          </p:cNvSpPr>
          <p:nvPr>
            <p:ph type="body" sz="quarter" idx="20" hasCustomPrompt="1"/>
          </p:nvPr>
        </p:nvSpPr>
        <p:spPr>
          <a:xfrm>
            <a:off x="8018463" y="4354435"/>
            <a:ext cx="2435347" cy="346249"/>
          </a:xfrm>
        </p:spPr>
        <p:txBody>
          <a:bodyPr wrap="square" anchor="ctr">
            <a:spAutoFit/>
          </a:bodyPr>
          <a:lstStyle>
            <a:lvl1pPr>
              <a:spcBef>
                <a:spcPts val="0"/>
              </a:spcBef>
              <a:defRPr b="1"/>
            </a:lvl1pPr>
            <a:lvl2pPr>
              <a:spcBef>
                <a:spcPts val="0"/>
              </a:spcBef>
              <a:defRPr>
                <a:solidFill>
                  <a:schemeClr val="accent1"/>
                </a:solidFill>
              </a:defRPr>
            </a:lvl2pPr>
          </a:lstStyle>
          <a:p>
            <a:pPr lvl="0"/>
            <a:r>
              <a:rPr lang="en-US"/>
              <a:t>Click to edit name</a:t>
            </a:r>
          </a:p>
          <a:p>
            <a:pPr lvl="1"/>
            <a:r>
              <a:rPr lang="en-US"/>
              <a:t>Click to edit position</a:t>
            </a:r>
            <a:endParaRPr lang="en-GB"/>
          </a:p>
        </p:txBody>
      </p:sp>
      <p:sp>
        <p:nvSpPr>
          <p:cNvPr id="18" name="Text Placeholder 18">
            <a:extLst>
              <a:ext uri="{FF2B5EF4-FFF2-40B4-BE49-F238E27FC236}">
                <a16:creationId xmlns:a16="http://schemas.microsoft.com/office/drawing/2014/main" id="{122F4186-EC81-63B9-7EA9-D6854FF68203}"/>
              </a:ext>
            </a:extLst>
          </p:cNvPr>
          <p:cNvSpPr>
            <a:spLocks noGrp="1"/>
          </p:cNvSpPr>
          <p:nvPr>
            <p:ph type="body" sz="quarter" idx="21"/>
          </p:nvPr>
        </p:nvSpPr>
        <p:spPr>
          <a:xfrm>
            <a:off x="6348414" y="2876158"/>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DDAF4556-CCAB-AE9A-2D1F-D5A3880AA517}"/>
              </a:ext>
            </a:extLst>
          </p:cNvPr>
          <p:cNvSpPr>
            <a:spLocks noGrp="1"/>
          </p:cNvSpPr>
          <p:nvPr>
            <p:ph type="body" sz="quarter" idx="22"/>
          </p:nvPr>
        </p:nvSpPr>
        <p:spPr>
          <a:xfrm>
            <a:off x="511174" y="2876158"/>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80C6BA3F-5899-C777-56AD-58278302EED2}"/>
              </a:ext>
            </a:extLst>
          </p:cNvPr>
          <p:cNvSpPr>
            <a:spLocks noGrp="1"/>
          </p:cNvSpPr>
          <p:nvPr>
            <p:ph type="body" sz="quarter" idx="23"/>
          </p:nvPr>
        </p:nvSpPr>
        <p:spPr>
          <a:xfrm>
            <a:off x="6348414" y="5542879"/>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B6BE98F6-6073-C2C4-A172-0B6C032A128F}"/>
              </a:ext>
            </a:extLst>
          </p:cNvPr>
          <p:cNvSpPr>
            <a:spLocks noGrp="1"/>
          </p:cNvSpPr>
          <p:nvPr>
            <p:ph type="body" sz="quarter" idx="24"/>
          </p:nvPr>
        </p:nvSpPr>
        <p:spPr>
          <a:xfrm>
            <a:off x="511174" y="5542879"/>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97192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ivider Slide Green">
    <p:bg>
      <p:bgPr>
        <a:solidFill>
          <a:srgbClr val="1C5C7C"/>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3396821" y="4471302"/>
            <a:ext cx="8795179" cy="2386698"/>
          </a:xfrm>
          <a:prstGeom prst="rect">
            <a:avLst/>
          </a:prstGeom>
        </p:spPr>
      </p:pic>
      <p:sp>
        <p:nvSpPr>
          <p:cNvPr id="12" name="Title 1"/>
          <p:cNvSpPr>
            <a:spLocks noGrp="1"/>
          </p:cNvSpPr>
          <p:nvPr>
            <p:ph type="title"/>
          </p:nvPr>
        </p:nvSpPr>
        <p:spPr bwMode="gray">
          <a:xfrm>
            <a:off x="524450" y="2844225"/>
            <a:ext cx="8451108" cy="584775"/>
          </a:xfrm>
          <a:prstGeom prst="rect">
            <a:avLst/>
          </a:prstGeom>
        </p:spPr>
        <p:txBody>
          <a:bodyPr anchor="b"/>
          <a:lstStyle>
            <a:lvl1pPr>
              <a:lnSpc>
                <a:spcPct val="95000"/>
              </a:lnSpc>
              <a:defRPr sz="4000" b="1" i="0">
                <a:solidFill>
                  <a:schemeClr val="bg1"/>
                </a:solidFill>
                <a:latin typeface="PT Sans" charset="-52"/>
                <a:ea typeface="PT Sans" charset="-52"/>
                <a:cs typeface="PT Sans" charset="-52"/>
              </a:defRPr>
            </a:lvl1pPr>
          </a:lstStyle>
          <a:p>
            <a:r>
              <a:rPr lang="nl-NL" noProof="0"/>
              <a:t>Titelstijl van model bewerken</a:t>
            </a:r>
            <a:endParaRPr lang="en-US" noProof="0"/>
          </a:p>
        </p:txBody>
      </p:sp>
      <p:sp>
        <p:nvSpPr>
          <p:cNvPr id="15" name="Text Placeholder 2"/>
          <p:cNvSpPr>
            <a:spLocks noGrp="1"/>
          </p:cNvSpPr>
          <p:nvPr>
            <p:ph type="body" idx="1"/>
          </p:nvPr>
        </p:nvSpPr>
        <p:spPr bwMode="gray">
          <a:xfrm>
            <a:off x="524450" y="3559928"/>
            <a:ext cx="845110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de tekststijl van het model te bewerken</a:t>
            </a:r>
          </a:p>
        </p:txBody>
      </p:sp>
      <p:sp>
        <p:nvSpPr>
          <p:cNvPr id="8" name="Fußzeilenplatzhalter 7"/>
          <p:cNvSpPr txBox="1">
            <a:spLocks/>
          </p:cNvSpPr>
          <p:nvPr/>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bg1"/>
                </a:solidFill>
                <a:latin typeface="PT Sans" charset="-52"/>
                <a:ea typeface="PT Sans" charset="-52"/>
                <a:cs typeface="PT Sans" charset="-52"/>
              </a:rPr>
              <a:t>© </a:t>
            </a:r>
            <a:r>
              <a:rPr lang="en-US" sz="800">
                <a:solidFill>
                  <a:schemeClr val="bg1"/>
                </a:solidFill>
                <a:latin typeface="PT Sans" charset="-52"/>
                <a:ea typeface="PT Sans" charset="-52"/>
                <a:cs typeface="PT Sans" charset="-52"/>
              </a:rPr>
              <a:t>2024 </a:t>
            </a:r>
            <a:r>
              <a:rPr lang="en-US" sz="800" b="1" i="0" err="1">
                <a:solidFill>
                  <a:schemeClr val="bg1"/>
                </a:solidFill>
                <a:latin typeface="PT Sans" charset="-52"/>
                <a:ea typeface="PT Sans" charset="-52"/>
                <a:cs typeface="PT Sans" charset="-52"/>
              </a:rPr>
              <a:t>Entis</a:t>
            </a:r>
            <a:r>
              <a:rPr lang="en-US" sz="800">
                <a:solidFill>
                  <a:schemeClr val="bg1"/>
                </a:solidFill>
                <a:latin typeface="PT Sans" charset="-52"/>
                <a:ea typeface="PT Sans" charset="-52"/>
                <a:cs typeface="PT Sans" charset="-52"/>
              </a:rPr>
              <a:t> The Netherlands</a:t>
            </a:r>
          </a:p>
        </p:txBody>
      </p:sp>
      <p:sp>
        <p:nvSpPr>
          <p:cNvPr id="11" name="Slide Number Placeholder 26"/>
          <p:cNvSpPr>
            <a:spLocks noGrp="1"/>
          </p:cNvSpPr>
          <p:nvPr>
            <p:ph type="sldNum" sz="quarter" idx="4"/>
          </p:nvPr>
        </p:nvSpPr>
        <p:spPr>
          <a:xfrm>
            <a:off x="11465765" y="6515399"/>
            <a:ext cx="209625" cy="123111"/>
          </a:xfrm>
          <a:prstGeom prst="rect">
            <a:avLst/>
          </a:prstGeom>
        </p:spPr>
        <p:txBody>
          <a:bodyPr vert="horz" wrap="square" lIns="0" tIns="0" rIns="0" bIns="0" rtlCol="0" anchor="ctr">
            <a:spAutoFit/>
          </a:bodyPr>
          <a:lstStyle>
            <a:lvl1pPr algn="r">
              <a:defRPr sz="800" b="0" i="0">
                <a:solidFill>
                  <a:schemeClr val="bg1"/>
                </a:solidFill>
                <a:latin typeface="PT Sans Normaal" charset="-52"/>
              </a:defRPr>
            </a:lvl1pPr>
          </a:lstStyle>
          <a:p>
            <a:fld id="{E7E69083-84D8-4E59-86E6-37E14A15C756}" type="slidenum">
              <a:rPr lang="en-GB" smtClean="0"/>
              <a:pPr/>
              <a:t>‹#›</a:t>
            </a:fld>
            <a:endParaRPr lang="en-GB"/>
          </a:p>
        </p:txBody>
      </p:sp>
      <p:sp>
        <p:nvSpPr>
          <p:cNvPr id="13" name="Footer Placeholder 2"/>
          <p:cNvSpPr>
            <a:spLocks noGrp="1"/>
          </p:cNvSpPr>
          <p:nvPr>
            <p:ph type="ftr" sz="quarter" idx="3"/>
          </p:nvPr>
        </p:nvSpPr>
        <p:spPr>
          <a:xfrm>
            <a:off x="6975566" y="6515399"/>
            <a:ext cx="4198175" cy="123111"/>
          </a:xfrm>
          <a:prstGeom prst="rect">
            <a:avLst/>
          </a:prstGeom>
        </p:spPr>
        <p:txBody>
          <a:bodyPr vert="horz" wrap="square" lIns="0" tIns="0" rIns="0" bIns="0" rtlCol="0" anchor="ctr">
            <a:spAutoFit/>
          </a:bodyPr>
          <a:lstStyle>
            <a:lvl1pPr algn="r">
              <a:defRPr sz="800">
                <a:solidFill>
                  <a:schemeClr val="bg1"/>
                </a:solidFill>
                <a:latin typeface="PT Sans" charset="-52"/>
                <a:ea typeface="PT Sans" charset="-52"/>
                <a:cs typeface="PT Sans" charset="-52"/>
              </a:defRPr>
            </a:lvl1pPr>
          </a:lstStyle>
          <a:p>
            <a:r>
              <a:rPr lang="en-GB"/>
              <a:t>confidential</a:t>
            </a:r>
          </a:p>
        </p:txBody>
      </p: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3818" y="242244"/>
            <a:ext cx="1701571" cy="531741"/>
          </a:xfrm>
          <a:prstGeom prst="rect">
            <a:avLst/>
          </a:prstGeom>
        </p:spPr>
      </p:pic>
    </p:spTree>
    <p:extLst>
      <p:ext uri="{BB962C8B-B14F-4D97-AF65-F5344CB8AC3E}">
        <p14:creationId xmlns:p14="http://schemas.microsoft.com/office/powerpoint/2010/main" val="41778966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EC2CEF8-5B8E-323E-3F72-74DD1A5830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2" t="12530" r="24375" b="12530"/>
          <a:stretch/>
        </p:blipFill>
        <p:spPr>
          <a:xfrm>
            <a:off x="5206999" y="3177"/>
            <a:ext cx="6985001" cy="6854824"/>
          </a:xfrm>
          <a:prstGeom prst="rect">
            <a:avLst/>
          </a:prstGeom>
        </p:spPr>
      </p:pic>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lvl1pPr>
              <a:defRPr>
                <a:solidFill>
                  <a:schemeClr val="accent1">
                    <a:lumMod val="90000"/>
                    <a:lumOff val="10000"/>
                  </a:schemeClr>
                </a:solidFill>
              </a:defRPr>
            </a:lvl1pPr>
          </a:lstStyle>
          <a:p>
            <a:r>
              <a:rPr lang="en-US"/>
              <a:t>Click to edit Master title style</a:t>
            </a:r>
            <a:endParaRPr lang="en-GB"/>
          </a:p>
        </p:txBody>
      </p:sp>
      <p:sp>
        <p:nvSpPr>
          <p:cNvPr id="19" name="Fußzeilenplatzhalter 7">
            <a:extLst>
              <a:ext uri="{FF2B5EF4-FFF2-40B4-BE49-F238E27FC236}">
                <a16:creationId xmlns:a16="http://schemas.microsoft.com/office/drawing/2014/main" id="{8257DD1F-602D-7DC6-3138-B893848AD20A}"/>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Segoe UI" panose="020B0502040204020203" pitchFamily="34" charset="0"/>
                <a:ea typeface="PT Sans" charset="-52"/>
                <a:cs typeface="Segoe UI" panose="020B0502040204020203" pitchFamily="34" charset="0"/>
              </a:rPr>
              <a:t>Confidential</a:t>
            </a:r>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20" name="Fußzeilenplatzhalter 7">
            <a:extLst>
              <a:ext uri="{FF2B5EF4-FFF2-40B4-BE49-F238E27FC236}">
                <a16:creationId xmlns:a16="http://schemas.microsoft.com/office/drawing/2014/main" id="{045BBFA8-E0C4-ACBC-BEB9-760C5F201C96}"/>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3" name="Fußzeilenplatzhalter 7">
            <a:extLst>
              <a:ext uri="{FF2B5EF4-FFF2-40B4-BE49-F238E27FC236}">
                <a16:creationId xmlns:a16="http://schemas.microsoft.com/office/drawing/2014/main" id="{D6FFE33A-4113-B6E1-11F7-5DA24683D2C5}"/>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Segoe UI" panose="020B0502040204020203" pitchFamily="34" charset="0"/>
                <a:ea typeface="PT Sans" charset="-52"/>
                <a:cs typeface="Segoe UI" panose="020B0502040204020203" pitchFamily="34" charset="0"/>
              </a:rPr>
              <a:t>© </a:t>
            </a:r>
            <a:fld id="{13F38510-0A6D-1E44-818F-DE49AAE5ED29}" type="datetimeyyyy">
              <a:rPr lang="en-US" sz="800" smtClean="0">
                <a:solidFill>
                  <a:schemeClr val="tx1"/>
                </a:solidFill>
                <a:latin typeface="Segoe UI" panose="020B0502040204020203" pitchFamily="34" charset="0"/>
                <a:ea typeface="PT Sans" charset="-52"/>
                <a:cs typeface="Segoe UI" panose="020B0502040204020203" pitchFamily="34" charset="0"/>
              </a:rPr>
              <a:t>2025</a:t>
            </a:fld>
            <a:r>
              <a:rPr lang="en-US" sz="800">
                <a:solidFill>
                  <a:schemeClr val="tx1"/>
                </a:solidFill>
                <a:latin typeface="Segoe UI" panose="020B0502040204020203" pitchFamily="34" charset="0"/>
                <a:ea typeface="PT Sans" charset="-52"/>
                <a:cs typeface="Segoe UI" panose="020B0502040204020203" pitchFamily="34" charset="0"/>
              </a:rPr>
              <a:t> </a:t>
            </a:r>
            <a:r>
              <a:rPr lang="en-US" sz="800" b="1" i="0">
                <a:solidFill>
                  <a:schemeClr val="tx1"/>
                </a:solidFill>
                <a:latin typeface="Segoe UI" panose="020B0502040204020203" pitchFamily="34" charset="0"/>
                <a:ea typeface="PT Sans" charset="-52"/>
                <a:cs typeface="Segoe UI" panose="020B0502040204020203" pitchFamily="34" charset="0"/>
              </a:rPr>
              <a:t>Entis</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The</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Netherlands</a:t>
            </a:r>
          </a:p>
        </p:txBody>
      </p:sp>
      <p:pic>
        <p:nvPicPr>
          <p:cNvPr id="6" name="Picture 5" descr="A logo with blue dots&#10;&#10;Description automatically generated">
            <a:extLst>
              <a:ext uri="{FF2B5EF4-FFF2-40B4-BE49-F238E27FC236}">
                <a16:creationId xmlns:a16="http://schemas.microsoft.com/office/drawing/2014/main" id="{DC4E751B-D33F-EC61-6F66-28AA3A07B03A}"/>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35" t="32661" r="33340" b="32687"/>
          <a:stretch/>
        </p:blipFill>
        <p:spPr>
          <a:xfrm>
            <a:off x="511174" y="5606400"/>
            <a:ext cx="1362449" cy="804133"/>
          </a:xfrm>
          <a:prstGeom prst="rect">
            <a:avLst/>
          </a:prstGeom>
        </p:spPr>
      </p:pic>
    </p:spTree>
    <p:extLst>
      <p:ext uri="{BB962C8B-B14F-4D97-AF65-F5344CB8AC3E}">
        <p14:creationId xmlns:p14="http://schemas.microsoft.com/office/powerpoint/2010/main" val="13143531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969385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104561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tis logo slide">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2A72D68C-9556-C2DE-D02A-4756E4B51CD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95010" y="2951486"/>
            <a:ext cx="1601979" cy="955027"/>
          </a:xfrm>
          <a:prstGeom prst="rect">
            <a:avLst/>
          </a:prstGeom>
        </p:spPr>
      </p:pic>
    </p:spTree>
    <p:extLst>
      <p:ext uri="{BB962C8B-B14F-4D97-AF65-F5344CB8AC3E}">
        <p14:creationId xmlns:p14="http://schemas.microsoft.com/office/powerpoint/2010/main" val="391085943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a:lstStyle/>
          <a:p>
            <a:r>
              <a:rPr lang="en-US"/>
              <a:t>Click to edit Master title style</a:t>
            </a:r>
            <a:endParaRPr lang="en-GB"/>
          </a:p>
        </p:txBody>
      </p:sp>
      <p:sp>
        <p:nvSpPr>
          <p:cNvPr id="2" name="Content Placeholder 3">
            <a:extLst>
              <a:ext uri="{FF2B5EF4-FFF2-40B4-BE49-F238E27FC236}">
                <a16:creationId xmlns:a16="http://schemas.microsoft.com/office/drawing/2014/main" id="{AA91AEF5-8E60-6EB7-AB7D-25B347FDDB0E}"/>
              </a:ext>
            </a:extLst>
          </p:cNvPr>
          <p:cNvSpPr>
            <a:spLocks noGrp="1"/>
          </p:cNvSpPr>
          <p:nvPr>
            <p:ph sz="quarter" idx="10"/>
          </p:nvPr>
        </p:nvSpPr>
        <p:spPr>
          <a:xfrm>
            <a:off x="511175" y="1342799"/>
            <a:ext cx="11163600" cy="4964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59518598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stStyle>
          <a:p>
            <a:pPr lvl="0"/>
            <a:r>
              <a:rPr lang="en-GB"/>
              <a:t>Click here to enter text</a:t>
            </a:r>
          </a:p>
          <a:p>
            <a:pPr lvl="1"/>
            <a:r>
              <a:rPr lang="en-GB"/>
              <a:t>Second level</a:t>
            </a:r>
          </a:p>
          <a:p>
            <a:pPr lvl="2"/>
            <a:r>
              <a:rPr lang="en-GB"/>
              <a:t>Third level</a:t>
            </a:r>
          </a:p>
          <a:p>
            <a:pPr lvl="3"/>
            <a:r>
              <a:rPr lang="en-GB"/>
              <a:t>Fourth level</a:t>
            </a:r>
          </a:p>
        </p:txBody>
      </p:sp>
      <p:sp>
        <p:nvSpPr>
          <p:cNvPr id="16" name="Text Placeholder 4">
            <a:extLst>
              <a:ext uri="{FF2B5EF4-FFF2-40B4-BE49-F238E27FC236}">
                <a16:creationId xmlns:a16="http://schemas.microsoft.com/office/drawing/2014/main" id="{3701046E-C2E2-AA50-F28A-D8962846A54D}"/>
              </a:ext>
            </a:extLst>
          </p:cNvPr>
          <p:cNvSpPr>
            <a:spLocks noGrp="1"/>
          </p:cNvSpPr>
          <p:nvPr>
            <p:ph type="body" sz="quarter" idx="11" hasCustomPrompt="1"/>
          </p:nvPr>
        </p:nvSpPr>
        <p:spPr>
          <a:xfrm>
            <a:off x="6348414" y="1341438"/>
            <a:ext cx="5332413" cy="4967287"/>
          </a:xfrm>
        </p:spPr>
        <p:txBody>
          <a:bodyPr/>
          <a:lstStyle>
            <a:lvl1pPr>
              <a:defRPr b="0">
                <a:solidFill>
                  <a:schemeClr val="tx1"/>
                </a:solidFill>
              </a:defRPr>
            </a:lvl1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5290049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x text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27187745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x text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6348413"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8702397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6348413"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5335277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6348413"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295827058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11168916" cy="4967287"/>
          </a:xfrm>
        </p:spPr>
        <p:txBody>
          <a:bodyPr anchor="ctr"/>
          <a:lstStyle>
            <a:lvl1pPr algn="ctr">
              <a:defRPr/>
            </a:lvl1pPr>
          </a:lstStyle>
          <a:p>
            <a:endParaRPr lang="en-GB"/>
          </a:p>
        </p:txBody>
      </p:sp>
    </p:spTree>
    <p:extLst>
      <p:ext uri="{BB962C8B-B14F-4D97-AF65-F5344CB8AC3E}">
        <p14:creationId xmlns:p14="http://schemas.microsoft.com/office/powerpoint/2010/main" val="357621538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69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sume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803249"/>
            <a:ext cx="2435347"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345346"/>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803249"/>
            <a:ext cx="2435347"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21" name="Text Placeholder 18">
            <a:extLst>
              <a:ext uri="{FF2B5EF4-FFF2-40B4-BE49-F238E27FC236}">
                <a16:creationId xmlns:a16="http://schemas.microsoft.com/office/drawing/2014/main" id="{8FCF1772-BDD9-77E3-AE2D-E550AE9F0FEA}"/>
              </a:ext>
            </a:extLst>
          </p:cNvPr>
          <p:cNvSpPr>
            <a:spLocks noGrp="1"/>
          </p:cNvSpPr>
          <p:nvPr>
            <p:ph type="body" sz="quarter" idx="19"/>
          </p:nvPr>
        </p:nvSpPr>
        <p:spPr>
          <a:xfrm>
            <a:off x="6348414" y="3252788"/>
            <a:ext cx="5332412" cy="1376362"/>
          </a:xfrm>
        </p:spPr>
        <p:txBody>
          <a:bodyPr/>
          <a:lstStyle>
            <a:lvl1pPr marL="171450" indent="-171450">
              <a:spcBef>
                <a:spcPts val="600"/>
              </a:spcBef>
              <a:buClr>
                <a:schemeClr val="accent1"/>
              </a:buClr>
              <a:buFont typeface="Arial" panose="020B0604020202020204" pitchFamily="34" charset="0"/>
              <a:buChar char="•"/>
              <a:defRPr sz="1600">
                <a:solidFill>
                  <a:schemeClr val="tx1"/>
                </a:solidFill>
              </a:defRPr>
            </a:lvl1pPr>
            <a:lvl2pPr marL="360363" indent="-184150">
              <a:spcBef>
                <a:spcPts val="200"/>
              </a:spcBef>
              <a:buClr>
                <a:schemeClr val="accent1"/>
              </a:buClr>
              <a:buFont typeface="Wingdings" panose="05000000000000000000" pitchFamily="2" charset="2"/>
              <a:buChar char=""/>
              <a:defRPr sz="1400"/>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1A150E78-2B07-3E8F-0EB2-EB6CEC8CEB8D}"/>
              </a:ext>
            </a:extLst>
          </p:cNvPr>
          <p:cNvSpPr>
            <a:spLocks noGrp="1"/>
          </p:cNvSpPr>
          <p:nvPr>
            <p:ph type="body" sz="quarter" idx="20"/>
          </p:nvPr>
        </p:nvSpPr>
        <p:spPr>
          <a:xfrm>
            <a:off x="511174" y="3252788"/>
            <a:ext cx="5332412" cy="1376362"/>
          </a:xfrm>
        </p:spPr>
        <p:txBody>
          <a:bodyPr/>
          <a:lstStyle>
            <a:lvl1pPr marL="171450" indent="-171450">
              <a:spcBef>
                <a:spcPts val="600"/>
              </a:spcBef>
              <a:buClr>
                <a:schemeClr val="accent1"/>
              </a:buClr>
              <a:buFont typeface="Arial" panose="020B0604020202020204" pitchFamily="34" charset="0"/>
              <a:buChar char="•"/>
              <a:defRPr sz="1600">
                <a:solidFill>
                  <a:schemeClr val="tx1"/>
                </a:solidFill>
              </a:defRPr>
            </a:lvl1pPr>
            <a:lvl2pPr marL="360363" indent="-184150">
              <a:spcBef>
                <a:spcPts val="200"/>
              </a:spcBef>
              <a:buClr>
                <a:schemeClr val="accent1"/>
              </a:buClr>
              <a:buFont typeface="Wingdings" panose="05000000000000000000" pitchFamily="2" charset="2"/>
              <a:buChar char=""/>
              <a:defRPr sz="1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16240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ume 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4" y="1803249"/>
            <a:ext cx="1728000"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14" name="Picture Placeholder 3">
            <a:extLst>
              <a:ext uri="{FF2B5EF4-FFF2-40B4-BE49-F238E27FC236}">
                <a16:creationId xmlns:a16="http://schemas.microsoft.com/office/drawing/2014/main" id="{6A003198-F14E-A29C-B5D4-61D6F81794DE}"/>
              </a:ext>
            </a:extLst>
          </p:cNvPr>
          <p:cNvSpPr>
            <a:spLocks noGrp="1"/>
          </p:cNvSpPr>
          <p:nvPr>
            <p:ph type="pic" sz="quarter" idx="13"/>
          </p:nvPr>
        </p:nvSpPr>
        <p:spPr>
          <a:xfrm>
            <a:off x="4396975" y="1345346"/>
            <a:ext cx="1502263" cy="1502263"/>
          </a:xfrm>
          <a:prstGeom prst="ellipse">
            <a:avLst/>
          </a:prstGeom>
          <a:solidFill>
            <a:schemeClr val="bg1"/>
          </a:solidFill>
        </p:spPr>
        <p:txBody>
          <a:bodyPr anchor="ctr"/>
          <a:lstStyle>
            <a:lvl1pPr algn="ctr">
              <a:defRPr/>
            </a:lvl1pPr>
          </a:lstStyle>
          <a:p>
            <a:endParaRPr lang="en-GB"/>
          </a:p>
        </p:txBody>
      </p:sp>
      <p:sp>
        <p:nvSpPr>
          <p:cNvPr id="15" name="Text Placeholder 5">
            <a:extLst>
              <a:ext uri="{FF2B5EF4-FFF2-40B4-BE49-F238E27FC236}">
                <a16:creationId xmlns:a16="http://schemas.microsoft.com/office/drawing/2014/main" id="{84135C9E-2224-71B5-B3CE-8D90D0669018}"/>
              </a:ext>
            </a:extLst>
          </p:cNvPr>
          <p:cNvSpPr>
            <a:spLocks noGrp="1"/>
          </p:cNvSpPr>
          <p:nvPr>
            <p:ph type="body" sz="quarter" idx="14" hasCustomPrompt="1"/>
          </p:nvPr>
        </p:nvSpPr>
        <p:spPr>
          <a:xfrm>
            <a:off x="6067024" y="1803249"/>
            <a:ext cx="1728000"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17" name="Picture Placeholder 3">
            <a:extLst>
              <a:ext uri="{FF2B5EF4-FFF2-40B4-BE49-F238E27FC236}">
                <a16:creationId xmlns:a16="http://schemas.microsoft.com/office/drawing/2014/main" id="{953BADE7-185A-F663-2423-8BD92C07F968}"/>
              </a:ext>
            </a:extLst>
          </p:cNvPr>
          <p:cNvSpPr>
            <a:spLocks noGrp="1"/>
          </p:cNvSpPr>
          <p:nvPr>
            <p:ph type="pic" sz="quarter" idx="16"/>
          </p:nvPr>
        </p:nvSpPr>
        <p:spPr>
          <a:xfrm>
            <a:off x="8282776" y="1345346"/>
            <a:ext cx="1502263" cy="1502263"/>
          </a:xfrm>
          <a:prstGeom prst="ellipse">
            <a:avLst/>
          </a:prstGeom>
          <a:solidFill>
            <a:schemeClr val="bg1"/>
          </a:solidFill>
        </p:spPr>
        <p:txBody>
          <a:bodyPr anchor="ctr"/>
          <a:lstStyle>
            <a:lvl1pPr algn="ctr">
              <a:defRPr/>
            </a:lvl1pPr>
          </a:lstStyle>
          <a:p>
            <a:endParaRPr lang="en-GB"/>
          </a:p>
        </p:txBody>
      </p:sp>
      <p:sp>
        <p:nvSpPr>
          <p:cNvPr id="18" name="Text Placeholder 5">
            <a:extLst>
              <a:ext uri="{FF2B5EF4-FFF2-40B4-BE49-F238E27FC236}">
                <a16:creationId xmlns:a16="http://schemas.microsoft.com/office/drawing/2014/main" id="{7A4C2455-9168-EAE1-CE53-5028D8BAD3C6}"/>
              </a:ext>
            </a:extLst>
          </p:cNvPr>
          <p:cNvSpPr>
            <a:spLocks noGrp="1"/>
          </p:cNvSpPr>
          <p:nvPr>
            <p:ph type="body" sz="quarter" idx="17" hasCustomPrompt="1"/>
          </p:nvPr>
        </p:nvSpPr>
        <p:spPr>
          <a:xfrm>
            <a:off x="9952825" y="1803249"/>
            <a:ext cx="1728000"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20" name="Text Placeholder 18">
            <a:extLst>
              <a:ext uri="{FF2B5EF4-FFF2-40B4-BE49-F238E27FC236}">
                <a16:creationId xmlns:a16="http://schemas.microsoft.com/office/drawing/2014/main" id="{C82FCC1B-ED41-B465-552D-7F9DB84913EA}"/>
              </a:ext>
            </a:extLst>
          </p:cNvPr>
          <p:cNvSpPr>
            <a:spLocks noGrp="1"/>
          </p:cNvSpPr>
          <p:nvPr>
            <p:ph type="body" sz="quarter" idx="15"/>
          </p:nvPr>
        </p:nvSpPr>
        <p:spPr>
          <a:xfrm>
            <a:off x="511175" y="3252788"/>
            <a:ext cx="3398049" cy="1376362"/>
          </a:xfrm>
        </p:spPr>
        <p:txBody>
          <a:bodyPr/>
          <a:lstStyle>
            <a:lvl1pPr marL="171450" indent="-171450">
              <a:spcBef>
                <a:spcPts val="600"/>
              </a:spcBef>
              <a:buClr>
                <a:schemeClr val="accent1"/>
              </a:buClr>
              <a:buFont typeface="Arial" panose="020B0604020202020204" pitchFamily="34" charset="0"/>
              <a:buChar char="•"/>
              <a:defRPr sz="1600">
                <a:solidFill>
                  <a:schemeClr val="tx1"/>
                </a:solidFill>
              </a:defRPr>
            </a:lvl1pPr>
            <a:lvl2pPr marL="360363" indent="-184150">
              <a:spcBef>
                <a:spcPts val="200"/>
              </a:spcBef>
              <a:buClr>
                <a:schemeClr val="accent1"/>
              </a:buClr>
              <a:buFont typeface="Wingdings" panose="05000000000000000000" pitchFamily="2" charset="2"/>
              <a:buChar char=""/>
              <a:defRPr sz="140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F5C7206C-66AE-0373-6C1E-E1451AC5DA7C}"/>
              </a:ext>
            </a:extLst>
          </p:cNvPr>
          <p:cNvSpPr>
            <a:spLocks noGrp="1"/>
          </p:cNvSpPr>
          <p:nvPr>
            <p:ph type="body" sz="quarter" idx="18"/>
          </p:nvPr>
        </p:nvSpPr>
        <p:spPr>
          <a:xfrm>
            <a:off x="4396975" y="3252788"/>
            <a:ext cx="3398049" cy="1376362"/>
          </a:xfrm>
        </p:spPr>
        <p:txBody>
          <a:bodyPr/>
          <a:lstStyle>
            <a:lvl1pPr marL="171450" indent="-171450" algn="l" defTabSz="914400" rtl="0" eaLnBrk="1" latinLnBrk="0" hangingPunct="1">
              <a:spcBef>
                <a:spcPts val="600"/>
              </a:spcBef>
              <a:buClr>
                <a:schemeClr val="accent1"/>
              </a:buClr>
              <a:buFont typeface="Arial" panose="020B0604020202020204" pitchFamily="34" charset="0"/>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0363" indent="-184150" algn="l" defTabSz="914400" rtl="0" eaLnBrk="1" latinLnBrk="0" hangingPunct="1">
              <a:spcBef>
                <a:spcPts val="200"/>
              </a:spcBef>
              <a:buClr>
                <a:schemeClr val="accent1"/>
              </a:buClr>
              <a:buFont typeface="Wingdings" panose="05000000000000000000" pitchFamily="2" charset="2"/>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55766E42-F819-D1EB-E67A-D34CAF908C87}"/>
              </a:ext>
            </a:extLst>
          </p:cNvPr>
          <p:cNvSpPr>
            <a:spLocks noGrp="1"/>
          </p:cNvSpPr>
          <p:nvPr>
            <p:ph type="body" sz="quarter" idx="19"/>
          </p:nvPr>
        </p:nvSpPr>
        <p:spPr>
          <a:xfrm>
            <a:off x="8282776" y="3252788"/>
            <a:ext cx="3398049" cy="1376362"/>
          </a:xfrm>
        </p:spPr>
        <p:txBody>
          <a:bodyPr/>
          <a:lstStyle>
            <a:lvl1pPr marL="171450" indent="-171450" algn="l" defTabSz="914400" rtl="0" eaLnBrk="1" latinLnBrk="0" hangingPunct="1">
              <a:spcBef>
                <a:spcPts val="600"/>
              </a:spcBef>
              <a:buClr>
                <a:schemeClr val="accent1"/>
              </a:buClr>
              <a:buFont typeface="Arial" panose="020B0604020202020204" pitchFamily="34" charset="0"/>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0363" indent="-184150" algn="l" defTabSz="914400" rtl="0" eaLnBrk="1" latinLnBrk="0" hangingPunct="1">
              <a:spcBef>
                <a:spcPts val="200"/>
              </a:spcBef>
              <a:buClr>
                <a:schemeClr val="accent1"/>
              </a:buClr>
              <a:buFont typeface="Wingdings" panose="05000000000000000000" pitchFamily="2" charset="2"/>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787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tis logo slide">
    <p:bg>
      <p:bgRef idx="1001">
        <a:schemeClr val="bg2"/>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pic>
        <p:nvPicPr>
          <p:cNvPr id="2" name="Picture 1" descr="A white text with blue dots&#10;&#10;Description automatically generated">
            <a:extLst>
              <a:ext uri="{FF2B5EF4-FFF2-40B4-BE49-F238E27FC236}">
                <a16:creationId xmlns:a16="http://schemas.microsoft.com/office/drawing/2014/main" id="{298DDA65-DF27-7565-698D-0492AE6BACC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5010" y="2951359"/>
            <a:ext cx="1601979" cy="955282"/>
          </a:xfrm>
          <a:prstGeom prst="rect">
            <a:avLst/>
          </a:prstGeom>
        </p:spPr>
      </p:pic>
    </p:spTree>
    <p:extLst>
      <p:ext uri="{BB962C8B-B14F-4D97-AF65-F5344CB8AC3E}">
        <p14:creationId xmlns:p14="http://schemas.microsoft.com/office/powerpoint/2010/main" val="331232014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sume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143123"/>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601027"/>
            <a:ext cx="2435347"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143123"/>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601027"/>
            <a:ext cx="2435347"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12" name="Picture Placeholder 3">
            <a:extLst>
              <a:ext uri="{FF2B5EF4-FFF2-40B4-BE49-F238E27FC236}">
                <a16:creationId xmlns:a16="http://schemas.microsoft.com/office/drawing/2014/main" id="{3641E22A-0719-C886-E2A4-F5405CFF31D4}"/>
              </a:ext>
            </a:extLst>
          </p:cNvPr>
          <p:cNvSpPr>
            <a:spLocks noGrp="1"/>
          </p:cNvSpPr>
          <p:nvPr>
            <p:ph type="pic" sz="quarter" idx="16"/>
          </p:nvPr>
        </p:nvSpPr>
        <p:spPr>
          <a:xfrm>
            <a:off x="511175" y="3817862"/>
            <a:ext cx="1502263" cy="1502263"/>
          </a:xfrm>
          <a:prstGeom prst="ellipse">
            <a:avLst/>
          </a:prstGeom>
          <a:solidFill>
            <a:schemeClr val="bg1"/>
          </a:solidFill>
        </p:spPr>
        <p:txBody>
          <a:bodyPr anchor="ctr"/>
          <a:lstStyle>
            <a:lvl1pPr algn="ctr">
              <a:defRPr/>
            </a:lvl1pPr>
          </a:lstStyle>
          <a:p>
            <a:endParaRPr lang="en-GB"/>
          </a:p>
        </p:txBody>
      </p:sp>
      <p:sp>
        <p:nvSpPr>
          <p:cNvPr id="13" name="Text Placeholder 5">
            <a:extLst>
              <a:ext uri="{FF2B5EF4-FFF2-40B4-BE49-F238E27FC236}">
                <a16:creationId xmlns:a16="http://schemas.microsoft.com/office/drawing/2014/main" id="{A273FF10-1D38-C3E3-3FBF-03F7F82C13EB}"/>
              </a:ext>
            </a:extLst>
          </p:cNvPr>
          <p:cNvSpPr>
            <a:spLocks noGrp="1"/>
          </p:cNvSpPr>
          <p:nvPr>
            <p:ph type="body" sz="quarter" idx="17" hasCustomPrompt="1"/>
          </p:nvPr>
        </p:nvSpPr>
        <p:spPr>
          <a:xfrm>
            <a:off x="2181225" y="4275766"/>
            <a:ext cx="2435347"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15" name="Picture Placeholder 3">
            <a:extLst>
              <a:ext uri="{FF2B5EF4-FFF2-40B4-BE49-F238E27FC236}">
                <a16:creationId xmlns:a16="http://schemas.microsoft.com/office/drawing/2014/main" id="{BC7161E8-C741-5751-0619-7D7B13E49A97}"/>
              </a:ext>
            </a:extLst>
          </p:cNvPr>
          <p:cNvSpPr>
            <a:spLocks noGrp="1"/>
          </p:cNvSpPr>
          <p:nvPr>
            <p:ph type="pic" sz="quarter" idx="19"/>
          </p:nvPr>
        </p:nvSpPr>
        <p:spPr>
          <a:xfrm>
            <a:off x="6348413" y="3817862"/>
            <a:ext cx="1502263" cy="1502263"/>
          </a:xfrm>
          <a:prstGeom prst="ellipse">
            <a:avLst/>
          </a:prstGeom>
          <a:solidFill>
            <a:schemeClr val="bg1"/>
          </a:solidFill>
        </p:spPr>
        <p:txBody>
          <a:bodyPr anchor="ctr"/>
          <a:lstStyle>
            <a:lvl1pPr algn="ctr">
              <a:defRPr/>
            </a:lvl1pPr>
          </a:lstStyle>
          <a:p>
            <a:endParaRPr lang="en-GB"/>
          </a:p>
        </p:txBody>
      </p:sp>
      <p:sp>
        <p:nvSpPr>
          <p:cNvPr id="16" name="Text Placeholder 5">
            <a:extLst>
              <a:ext uri="{FF2B5EF4-FFF2-40B4-BE49-F238E27FC236}">
                <a16:creationId xmlns:a16="http://schemas.microsoft.com/office/drawing/2014/main" id="{7196F3CC-C937-7B54-DF98-A01592A921CE}"/>
              </a:ext>
            </a:extLst>
          </p:cNvPr>
          <p:cNvSpPr>
            <a:spLocks noGrp="1"/>
          </p:cNvSpPr>
          <p:nvPr>
            <p:ph type="body" sz="quarter" idx="20" hasCustomPrompt="1"/>
          </p:nvPr>
        </p:nvSpPr>
        <p:spPr>
          <a:xfrm>
            <a:off x="8018463" y="4275766"/>
            <a:ext cx="2435347" cy="503590"/>
          </a:xfrm>
        </p:spPr>
        <p:txBody>
          <a:bodyPr wrap="square" anchor="ctr">
            <a:spAutoFit/>
          </a:bodyPr>
          <a:lstStyle>
            <a:lvl1pPr marL="0" indent="0">
              <a:spcBef>
                <a:spcPts val="0"/>
              </a:spcBef>
              <a:buNone/>
              <a:defRPr sz="1400" b="1"/>
            </a:lvl1pPr>
            <a:lvl2pPr marL="0" indent="0">
              <a:spcBef>
                <a:spcPts val="0"/>
              </a:spcBef>
              <a:buNone/>
              <a:defRPr sz="1400">
                <a:solidFill>
                  <a:schemeClr val="accent2"/>
                </a:solidFill>
              </a:defRPr>
            </a:lvl2pPr>
          </a:lstStyle>
          <a:p>
            <a:pPr lvl="0"/>
            <a:r>
              <a:rPr lang="en-US"/>
              <a:t>Click to edit name</a:t>
            </a:r>
          </a:p>
          <a:p>
            <a:pPr lvl="1"/>
            <a:r>
              <a:rPr lang="en-US"/>
              <a:t>Click to edit position</a:t>
            </a:r>
            <a:endParaRPr lang="en-GB"/>
          </a:p>
        </p:txBody>
      </p:sp>
      <p:sp>
        <p:nvSpPr>
          <p:cNvPr id="18" name="Text Placeholder 18">
            <a:extLst>
              <a:ext uri="{FF2B5EF4-FFF2-40B4-BE49-F238E27FC236}">
                <a16:creationId xmlns:a16="http://schemas.microsoft.com/office/drawing/2014/main" id="{122F4186-EC81-63B9-7EA9-D6854FF68203}"/>
              </a:ext>
            </a:extLst>
          </p:cNvPr>
          <p:cNvSpPr>
            <a:spLocks noGrp="1"/>
          </p:cNvSpPr>
          <p:nvPr>
            <p:ph type="body" sz="quarter" idx="21"/>
          </p:nvPr>
        </p:nvSpPr>
        <p:spPr>
          <a:xfrm>
            <a:off x="6348414" y="2876158"/>
            <a:ext cx="5332412" cy="590794"/>
          </a:xfrm>
        </p:spPr>
        <p:txBody>
          <a:bodyPr>
            <a:spAutoFit/>
          </a:bodyPr>
          <a:lstStyle>
            <a:lvl1pPr marL="171450" indent="-171450" algn="l" defTabSz="914400" rtl="0" eaLnBrk="1" latinLnBrk="0" hangingPunct="1">
              <a:spcBef>
                <a:spcPts val="600"/>
              </a:spcBef>
              <a:buClr>
                <a:schemeClr val="accent1"/>
              </a:buClr>
              <a:buFont typeface="Arial" panose="020B0604020202020204" pitchFamily="34" charset="0"/>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0363" indent="-184150" algn="l" defTabSz="914400" rtl="0" eaLnBrk="1" latinLnBrk="0" hangingPunct="1">
              <a:spcBef>
                <a:spcPts val="200"/>
              </a:spcBef>
              <a:buClr>
                <a:schemeClr val="accent1"/>
              </a:buClr>
              <a:buFont typeface="Wingdings" panose="05000000000000000000" pitchFamily="2" charset="2"/>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DDAF4556-CCAB-AE9A-2D1F-D5A3880AA517}"/>
              </a:ext>
            </a:extLst>
          </p:cNvPr>
          <p:cNvSpPr>
            <a:spLocks noGrp="1"/>
          </p:cNvSpPr>
          <p:nvPr>
            <p:ph type="body" sz="quarter" idx="22"/>
          </p:nvPr>
        </p:nvSpPr>
        <p:spPr>
          <a:xfrm>
            <a:off x="511174" y="2876158"/>
            <a:ext cx="5332412" cy="590794"/>
          </a:xfrm>
        </p:spPr>
        <p:txBody>
          <a:bodyPr>
            <a:spAutoFit/>
          </a:bodyPr>
          <a:lstStyle>
            <a:lvl1pPr marL="171450" indent="-171450" algn="l" defTabSz="914400" rtl="0" eaLnBrk="1" latinLnBrk="0" hangingPunct="1">
              <a:spcBef>
                <a:spcPts val="600"/>
              </a:spcBef>
              <a:buClr>
                <a:schemeClr val="accent1"/>
              </a:buClr>
              <a:buFont typeface="Arial" panose="020B0604020202020204" pitchFamily="34" charset="0"/>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0363" indent="-184150" algn="l" defTabSz="914400" rtl="0" eaLnBrk="1" latinLnBrk="0" hangingPunct="1">
              <a:spcBef>
                <a:spcPts val="200"/>
              </a:spcBef>
              <a:buClr>
                <a:schemeClr val="accent1"/>
              </a:buClr>
              <a:buFont typeface="Wingdings" panose="05000000000000000000" pitchFamily="2" charset="2"/>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80C6BA3F-5899-C777-56AD-58278302EED2}"/>
              </a:ext>
            </a:extLst>
          </p:cNvPr>
          <p:cNvSpPr>
            <a:spLocks noGrp="1"/>
          </p:cNvSpPr>
          <p:nvPr>
            <p:ph type="body" sz="quarter" idx="23"/>
          </p:nvPr>
        </p:nvSpPr>
        <p:spPr>
          <a:xfrm>
            <a:off x="6348414" y="5542879"/>
            <a:ext cx="5332412" cy="590794"/>
          </a:xfrm>
        </p:spPr>
        <p:txBody>
          <a:bodyPr>
            <a:spAutoFit/>
          </a:bodyPr>
          <a:lstStyle>
            <a:lvl1pPr marL="171450" indent="-171450" algn="l" defTabSz="914400" rtl="0" eaLnBrk="1" latinLnBrk="0" hangingPunct="1">
              <a:spcBef>
                <a:spcPts val="600"/>
              </a:spcBef>
              <a:buClr>
                <a:schemeClr val="accent1"/>
              </a:buClr>
              <a:buFont typeface="Arial" panose="020B0604020202020204" pitchFamily="34" charset="0"/>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0363" indent="-184150" algn="l" defTabSz="914400" rtl="0" eaLnBrk="1" latinLnBrk="0" hangingPunct="1">
              <a:spcBef>
                <a:spcPts val="200"/>
              </a:spcBef>
              <a:buClr>
                <a:schemeClr val="accent1"/>
              </a:buClr>
              <a:buFont typeface="Wingdings" panose="05000000000000000000" pitchFamily="2" charset="2"/>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B6BE98F6-6073-C2C4-A172-0B6C032A128F}"/>
              </a:ext>
            </a:extLst>
          </p:cNvPr>
          <p:cNvSpPr>
            <a:spLocks noGrp="1"/>
          </p:cNvSpPr>
          <p:nvPr>
            <p:ph type="body" sz="quarter" idx="24"/>
          </p:nvPr>
        </p:nvSpPr>
        <p:spPr>
          <a:xfrm>
            <a:off x="511174" y="5542879"/>
            <a:ext cx="5332412" cy="590794"/>
          </a:xfrm>
        </p:spPr>
        <p:txBody>
          <a:bodyPr>
            <a:spAutoFit/>
          </a:bodyPr>
          <a:lstStyle>
            <a:lvl1pPr marL="171450" indent="-171450" algn="l" defTabSz="914400" rtl="0" eaLnBrk="1" latinLnBrk="0" hangingPunct="1">
              <a:spcBef>
                <a:spcPts val="600"/>
              </a:spcBef>
              <a:buClr>
                <a:schemeClr val="accent1"/>
              </a:buClr>
              <a:buFont typeface="Arial" panose="020B0604020202020204" pitchFamily="34" charset="0"/>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0363" indent="-184150" algn="l" defTabSz="914400" rtl="0" eaLnBrk="1" latinLnBrk="0" hangingPunct="1">
              <a:spcBef>
                <a:spcPts val="200"/>
              </a:spcBef>
              <a:buClr>
                <a:schemeClr val="accent1"/>
              </a:buClr>
              <a:buFont typeface="Wingdings" panose="05000000000000000000" pitchFamily="2" charset="2"/>
              <a:buChar char=""/>
              <a:defRPr lang="en-US" sz="1600" b="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74789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tatement_blue">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FF3809-B963-EB8B-CF7B-683EFE3C0CDE}"/>
              </a:ext>
            </a:extLst>
          </p:cNvPr>
          <p:cNvPicPr>
            <a:picLocks noChangeAspect="1"/>
          </p:cNvPicPr>
          <p:nvPr userDrawn="1"/>
        </p:nvPicPr>
        <p:blipFill>
          <a:blip r:embed="rId3"/>
          <a:stretch>
            <a:fillRect/>
          </a:stretch>
        </p:blipFill>
        <p:spPr>
          <a:xfrm>
            <a:off x="0" y="2751"/>
            <a:ext cx="6986622" cy="6852498"/>
          </a:xfrm>
          <a:prstGeom prst="rect">
            <a:avLst/>
          </a:prstGeom>
        </p:spPr>
      </p:pic>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2" imgH="504" progId="TCLayout.ActiveDocument.1">
                  <p:embed/>
                </p:oleObj>
              </mc:Choice>
              <mc:Fallback>
                <p:oleObj name="think-cell Slide" r:id="rId4" imgW="492" imgH="504" progId="TCLayout.ActiveDocument.1">
                  <p:embed/>
                  <p:pic>
                    <p:nvPicPr>
                      <p:cNvPr id="14" name="Object 13"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7" name="Fußzeilenplatzhalter 7">
            <a:extLst>
              <a:ext uri="{FF2B5EF4-FFF2-40B4-BE49-F238E27FC236}">
                <a16:creationId xmlns:a16="http://schemas.microsoft.com/office/drawing/2014/main" id="{D755B74E-9F16-C34E-029A-7F2F5B030E7E}"/>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bg1"/>
                </a:solidFill>
                <a:latin typeface="Segoe UI" panose="020B0502040204020203" pitchFamily="34" charset="0"/>
                <a:ea typeface="PT Sans" charset="-52"/>
                <a:cs typeface="Segoe UI" panose="020B0502040204020203" pitchFamily="34" charset="0"/>
              </a:rPr>
              <a:t>© </a:t>
            </a:r>
            <a:fld id="{047A15A8-5DEF-5744-8035-1D35E26ED1F6}" type="datetimeyyyy">
              <a:rPr lang="en-US" sz="800" smtClean="0">
                <a:solidFill>
                  <a:schemeClr val="bg1"/>
                </a:solidFill>
                <a:latin typeface="Segoe UI" panose="020B0502040204020203" pitchFamily="34" charset="0"/>
                <a:ea typeface="PT Sans" charset="-52"/>
                <a:cs typeface="Segoe UI" panose="020B0502040204020203" pitchFamily="34" charset="0"/>
              </a:rPr>
              <a:t>2025</a:t>
            </a:fld>
            <a:r>
              <a:rPr lang="en-US" sz="800">
                <a:solidFill>
                  <a:schemeClr val="bg1"/>
                </a:solidFill>
                <a:latin typeface="Segoe UI" panose="020B0502040204020203" pitchFamily="34" charset="0"/>
                <a:ea typeface="PT Sans" charset="-52"/>
                <a:cs typeface="Segoe UI" panose="020B0502040204020203" pitchFamily="34" charset="0"/>
              </a:rPr>
              <a:t> </a:t>
            </a:r>
            <a:r>
              <a:rPr lang="en-US" sz="800" b="1" i="0">
                <a:solidFill>
                  <a:schemeClr val="bg1"/>
                </a:solidFill>
                <a:latin typeface="Segoe UI" panose="020B0502040204020203" pitchFamily="34" charset="0"/>
                <a:ea typeface="PT Sans" charset="-52"/>
                <a:cs typeface="Segoe UI" panose="020B0502040204020203" pitchFamily="34" charset="0"/>
              </a:rPr>
              <a:t>Entis</a:t>
            </a:r>
            <a:r>
              <a:rPr lang="en-US" sz="800" b="0" i="0">
                <a:solidFill>
                  <a:schemeClr val="bg1"/>
                </a:solidFill>
                <a:latin typeface="Segoe UI" panose="020B0502040204020203" pitchFamily="34" charset="0"/>
                <a:cs typeface="Segoe UI" panose="020B0502040204020203" pitchFamily="34" charset="0"/>
              </a:rPr>
              <a:t> </a:t>
            </a:r>
            <a:r>
              <a:rPr lang="en-US" sz="800">
                <a:solidFill>
                  <a:schemeClr val="bg1"/>
                </a:solidFill>
                <a:latin typeface="Segoe UI" panose="020B0502040204020203" pitchFamily="34" charset="0"/>
                <a:ea typeface="PT Sans" charset="-52"/>
                <a:cs typeface="Segoe UI" panose="020B0502040204020203" pitchFamily="34" charset="0"/>
              </a:rPr>
              <a:t>The</a:t>
            </a:r>
            <a:r>
              <a:rPr lang="en-US" sz="800" b="0" i="0">
                <a:solidFill>
                  <a:schemeClr val="bg1"/>
                </a:solidFill>
                <a:latin typeface="Segoe UI" panose="020B0502040204020203" pitchFamily="34" charset="0"/>
                <a:cs typeface="Segoe UI" panose="020B0502040204020203" pitchFamily="34" charset="0"/>
              </a:rPr>
              <a:t> </a:t>
            </a:r>
            <a:r>
              <a:rPr lang="en-US" sz="800">
                <a:solidFill>
                  <a:schemeClr val="bg1"/>
                </a:solidFill>
                <a:latin typeface="Segoe UI" panose="020B0502040204020203" pitchFamily="34" charset="0"/>
                <a:ea typeface="PT Sans" charset="-52"/>
                <a:cs typeface="Segoe UI" panose="020B0502040204020203" pitchFamily="34" charset="0"/>
              </a:rPr>
              <a:t>Netherlands</a:t>
            </a:r>
          </a:p>
        </p:txBody>
      </p:sp>
      <p:sp>
        <p:nvSpPr>
          <p:cNvPr id="9" name="Fußzeilenplatzhalter 7">
            <a:extLst>
              <a:ext uri="{FF2B5EF4-FFF2-40B4-BE49-F238E27FC236}">
                <a16:creationId xmlns:a16="http://schemas.microsoft.com/office/drawing/2014/main" id="{62D94311-C508-4005-80CD-7738DB464E8C}"/>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bg1"/>
                </a:solidFill>
                <a:latin typeface="Segoe UI" panose="020B0502040204020203" pitchFamily="34" charset="0"/>
                <a:ea typeface="PT Sans" charset="-52"/>
                <a:cs typeface="Segoe UI" panose="020B0502040204020203" pitchFamily="34" charset="0"/>
              </a:rPr>
              <a:t>Confidential</a:t>
            </a:r>
            <a:endParaRPr lang="en-US" sz="800">
              <a:solidFill>
                <a:schemeClr val="bg1"/>
              </a:solidFill>
              <a:latin typeface="Segoe UI" panose="020B0502040204020203" pitchFamily="34" charset="0"/>
              <a:ea typeface="PT Sans" charset="-52"/>
              <a:cs typeface="Segoe UI" panose="020B0502040204020203" pitchFamily="34" charset="0"/>
            </a:endParaRPr>
          </a:p>
        </p:txBody>
      </p:sp>
      <p:sp>
        <p:nvSpPr>
          <p:cNvPr id="10" name="Fußzeilenplatzhalter 7">
            <a:extLst>
              <a:ext uri="{FF2B5EF4-FFF2-40B4-BE49-F238E27FC236}">
                <a16:creationId xmlns:a16="http://schemas.microsoft.com/office/drawing/2014/main" id="{F4347888-4AFA-8C44-5029-2CB0342368CD}"/>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bg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bg1"/>
              </a:solidFill>
              <a:latin typeface="Segoe UI" panose="020B0502040204020203" pitchFamily="34" charset="0"/>
              <a:ea typeface="PT Sans" charset="-52"/>
              <a:cs typeface="Segoe UI" panose="020B0502040204020203" pitchFamily="34" charset="0"/>
            </a:endParaRPr>
          </a:p>
        </p:txBody>
      </p:sp>
      <p:sp>
        <p:nvSpPr>
          <p:cNvPr id="8" name="Title 1"/>
          <p:cNvSpPr>
            <a:spLocks noGrp="1"/>
          </p:cNvSpPr>
          <p:nvPr>
            <p:ph type="ctrTitle" hasCustomPrompt="1"/>
          </p:nvPr>
        </p:nvSpPr>
        <p:spPr bwMode="gray">
          <a:xfrm>
            <a:off x="4203945" y="3149250"/>
            <a:ext cx="7988055" cy="553998"/>
          </a:xfrm>
          <a:prstGeom prst="rect">
            <a:avLst/>
          </a:prstGeom>
          <a:noFill/>
        </p:spPr>
        <p:txBody>
          <a:bodyPr wrap="square" lIns="0" tIns="0" rIns="0" bIns="0" anchor="ctr" anchorCtr="0">
            <a:spAutoFit/>
          </a:bodyPr>
          <a:lstStyle>
            <a:lvl1pPr algn="l">
              <a:lnSpc>
                <a:spcPct val="100000"/>
              </a:lnSpc>
              <a:defRPr sz="36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nl-NL" noProof="0"/>
              <a:t>Titelstijl van model bewerken</a:t>
            </a:r>
            <a:endParaRPr lang="en-US" noProof="0"/>
          </a:p>
        </p:txBody>
      </p:sp>
      <p:sp>
        <p:nvSpPr>
          <p:cNvPr id="5" name="Text Placeholder 3">
            <a:extLst>
              <a:ext uri="{FF2B5EF4-FFF2-40B4-BE49-F238E27FC236}">
                <a16:creationId xmlns:a16="http://schemas.microsoft.com/office/drawing/2014/main" id="{EC361369-2F19-2817-0085-D696D82FF6E9}"/>
              </a:ext>
            </a:extLst>
          </p:cNvPr>
          <p:cNvSpPr>
            <a:spLocks noGrp="1"/>
          </p:cNvSpPr>
          <p:nvPr>
            <p:ph type="body" sz="quarter" idx="10" hasCustomPrompt="1"/>
          </p:nvPr>
        </p:nvSpPr>
        <p:spPr>
          <a:xfrm>
            <a:off x="635621" y="1807535"/>
            <a:ext cx="3356516" cy="3242930"/>
          </a:xfrm>
          <a:prstGeom prst="rect">
            <a:avLst/>
          </a:prstGeom>
        </p:spPr>
        <p:txBody>
          <a:bodyPr wrap="square" anchor="ctr">
            <a:noAutofit/>
          </a:bodyPr>
          <a:lstStyle>
            <a:lvl1pPr marL="0" indent="0" algn="ctr">
              <a:buNone/>
              <a:defRPr sz="12000">
                <a:solidFill>
                  <a:schemeClr val="bg1">
                    <a:alpha val="50000"/>
                  </a:schemeClr>
                </a:solidFill>
                <a:latin typeface="Segoe UI" panose="020B0502040204020203" pitchFamily="34" charset="0"/>
                <a:cs typeface="Segoe UI" panose="020B0502040204020203" pitchFamily="34" charset="0"/>
              </a:defRPr>
            </a:lvl1pPr>
          </a:lstStyle>
          <a:p>
            <a:pPr lvl="0"/>
            <a:r>
              <a:rPr lang="en-US"/>
              <a:t>#</a:t>
            </a:r>
            <a:endParaRPr lang="en-GB"/>
          </a:p>
        </p:txBody>
      </p:sp>
    </p:spTree>
    <p:extLst>
      <p:ext uri="{BB962C8B-B14F-4D97-AF65-F5344CB8AC3E}">
        <p14:creationId xmlns:p14="http://schemas.microsoft.com/office/powerpoint/2010/main" val="749220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EC2CEF8-5B8E-323E-3F72-74DD1A5830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2" t="12530" r="24375" b="12530"/>
          <a:stretch/>
        </p:blipFill>
        <p:spPr>
          <a:xfrm>
            <a:off x="5206999" y="3177"/>
            <a:ext cx="6985001" cy="6854824"/>
          </a:xfrm>
          <a:prstGeom prst="rect">
            <a:avLst/>
          </a:prstGeom>
        </p:spPr>
      </p:pic>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lIns="36000"/>
          <a:lstStyle/>
          <a:p>
            <a:r>
              <a:rPr lang="en-US"/>
              <a:t>Click to edit Master title style</a:t>
            </a:r>
            <a:endParaRPr lang="en-GB"/>
          </a:p>
        </p:txBody>
      </p:sp>
      <p:sp>
        <p:nvSpPr>
          <p:cNvPr id="19" name="Fußzeilenplatzhalter 7">
            <a:extLst>
              <a:ext uri="{FF2B5EF4-FFF2-40B4-BE49-F238E27FC236}">
                <a16:creationId xmlns:a16="http://schemas.microsoft.com/office/drawing/2014/main" id="{8257DD1F-602D-7DC6-3138-B893848AD20A}"/>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Segoe UI" panose="020B0502040204020203" pitchFamily="34" charset="0"/>
                <a:ea typeface="PT Sans" charset="-52"/>
                <a:cs typeface="Segoe UI" panose="020B0502040204020203" pitchFamily="34" charset="0"/>
              </a:rPr>
              <a:t>Confidential</a:t>
            </a:r>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20" name="Fußzeilenplatzhalter 7">
            <a:extLst>
              <a:ext uri="{FF2B5EF4-FFF2-40B4-BE49-F238E27FC236}">
                <a16:creationId xmlns:a16="http://schemas.microsoft.com/office/drawing/2014/main" id="{045BBFA8-E0C4-ACBC-BEB9-760C5F201C96}"/>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3" name="Fußzeilenplatzhalter 7">
            <a:extLst>
              <a:ext uri="{FF2B5EF4-FFF2-40B4-BE49-F238E27FC236}">
                <a16:creationId xmlns:a16="http://schemas.microsoft.com/office/drawing/2014/main" id="{D6FFE33A-4113-B6E1-11F7-5DA24683D2C5}"/>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Segoe UI" panose="020B0502040204020203" pitchFamily="34" charset="0"/>
                <a:ea typeface="PT Sans" charset="-52"/>
                <a:cs typeface="Segoe UI" panose="020B0502040204020203" pitchFamily="34" charset="0"/>
              </a:rPr>
              <a:t>© </a:t>
            </a:r>
            <a:fld id="{13F38510-0A6D-1E44-818F-DE49AAE5ED29}" type="datetimeyyyy">
              <a:rPr lang="en-US" sz="800" smtClean="0">
                <a:solidFill>
                  <a:schemeClr val="tx1"/>
                </a:solidFill>
                <a:latin typeface="Segoe UI" panose="020B0502040204020203" pitchFamily="34" charset="0"/>
                <a:ea typeface="PT Sans" charset="-52"/>
                <a:cs typeface="Segoe UI" panose="020B0502040204020203" pitchFamily="34" charset="0"/>
              </a:rPr>
              <a:t>2025</a:t>
            </a:fld>
            <a:r>
              <a:rPr lang="en-US" sz="800">
                <a:solidFill>
                  <a:schemeClr val="tx1"/>
                </a:solidFill>
                <a:latin typeface="Segoe UI" panose="020B0502040204020203" pitchFamily="34" charset="0"/>
                <a:ea typeface="PT Sans" charset="-52"/>
                <a:cs typeface="Segoe UI" panose="020B0502040204020203" pitchFamily="34" charset="0"/>
              </a:rPr>
              <a:t> </a:t>
            </a:r>
            <a:r>
              <a:rPr lang="en-US" sz="800" b="1" i="0">
                <a:solidFill>
                  <a:schemeClr val="tx1"/>
                </a:solidFill>
                <a:latin typeface="Segoe UI" panose="020B0502040204020203" pitchFamily="34" charset="0"/>
                <a:ea typeface="PT Sans" charset="-52"/>
                <a:cs typeface="Segoe UI" panose="020B0502040204020203" pitchFamily="34" charset="0"/>
              </a:rPr>
              <a:t>Entis</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The</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Netherlands</a:t>
            </a:r>
          </a:p>
        </p:txBody>
      </p:sp>
      <p:pic>
        <p:nvPicPr>
          <p:cNvPr id="4" name="Graphic 3">
            <a:extLst>
              <a:ext uri="{FF2B5EF4-FFF2-40B4-BE49-F238E27FC236}">
                <a16:creationId xmlns:a16="http://schemas.microsoft.com/office/drawing/2014/main" id="{61F1DD16-A1D9-6A82-0C94-844402FE45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457" y="5648434"/>
            <a:ext cx="1183587" cy="705600"/>
          </a:xfrm>
          <a:prstGeom prst="rect">
            <a:avLst/>
          </a:prstGeom>
        </p:spPr>
      </p:pic>
    </p:spTree>
    <p:extLst>
      <p:ext uri="{BB962C8B-B14F-4D97-AF65-F5344CB8AC3E}">
        <p14:creationId xmlns:p14="http://schemas.microsoft.com/office/powerpoint/2010/main" val="294356219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38138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lIns="36000"/>
          <a:lstStyle/>
          <a:p>
            <a:r>
              <a:rPr lang="en-US"/>
              <a:t>Click to edit Master title style</a:t>
            </a:r>
            <a:endParaRPr lang="en-GB"/>
          </a:p>
        </p:txBody>
      </p:sp>
    </p:spTree>
    <p:extLst>
      <p:ext uri="{BB962C8B-B14F-4D97-AF65-F5344CB8AC3E}">
        <p14:creationId xmlns:p14="http://schemas.microsoft.com/office/powerpoint/2010/main" val="4015929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FBAD7C97-E7B9-F1D3-F502-82F5E06596AD}"/>
              </a:ext>
            </a:extLst>
          </p:cNvPr>
          <p:cNvSpPr>
            <a:spLocks noGrp="1"/>
          </p:cNvSpPr>
          <p:nvPr>
            <p:ph sz="quarter" idx="10"/>
          </p:nvPr>
        </p:nvSpPr>
        <p:spPr>
          <a:xfrm>
            <a:off x="511175" y="1342799"/>
            <a:ext cx="11163600" cy="4964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71428395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stStyle>
          <a:p>
            <a:pPr lvl="0"/>
            <a:r>
              <a:rPr lang="en-GB"/>
              <a:t>Click here to enter text</a:t>
            </a:r>
          </a:p>
          <a:p>
            <a:pPr lvl="1"/>
            <a:r>
              <a:rPr lang="en-GB"/>
              <a:t>Second level</a:t>
            </a:r>
          </a:p>
          <a:p>
            <a:pPr lvl="2"/>
            <a:r>
              <a:rPr lang="en-GB"/>
              <a:t>Third level</a:t>
            </a:r>
          </a:p>
          <a:p>
            <a:pPr lvl="3"/>
            <a:r>
              <a:rPr lang="en-GB"/>
              <a:t>Fourth level</a:t>
            </a:r>
          </a:p>
        </p:txBody>
      </p:sp>
      <p:sp>
        <p:nvSpPr>
          <p:cNvPr id="16" name="Text Placeholder 4">
            <a:extLst>
              <a:ext uri="{FF2B5EF4-FFF2-40B4-BE49-F238E27FC236}">
                <a16:creationId xmlns:a16="http://schemas.microsoft.com/office/drawing/2014/main" id="{3701046E-C2E2-AA50-F28A-D8962846A54D}"/>
              </a:ext>
            </a:extLst>
          </p:cNvPr>
          <p:cNvSpPr>
            <a:spLocks noGrp="1"/>
          </p:cNvSpPr>
          <p:nvPr>
            <p:ph type="body" sz="quarter" idx="11" hasCustomPrompt="1"/>
          </p:nvPr>
        </p:nvSpPr>
        <p:spPr>
          <a:xfrm>
            <a:off x="6348414" y="1341438"/>
            <a:ext cx="5332413" cy="4967287"/>
          </a:xfrm>
        </p:spPr>
        <p:txBody>
          <a:bodyPr/>
          <a:lstStyle>
            <a:lvl1pPr>
              <a:defRPr b="0">
                <a:solidFill>
                  <a:schemeClr val="tx1"/>
                </a:solidFill>
              </a:defRPr>
            </a:lvl1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976510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x text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77721613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x text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6348413"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81398089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511175"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6348413"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37417940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EC2CEF8-5B8E-323E-3F72-74DD1A5830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2" t="12530" r="24375" b="12530"/>
          <a:stretch/>
        </p:blipFill>
        <p:spPr>
          <a:xfrm>
            <a:off x="5206999" y="3177"/>
            <a:ext cx="6985001" cy="6854824"/>
          </a:xfrm>
          <a:prstGeom prst="rect">
            <a:avLst/>
          </a:prstGeom>
        </p:spPr>
      </p:pic>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lIns="36000"/>
          <a:lstStyle/>
          <a:p>
            <a:r>
              <a:rPr lang="en-US"/>
              <a:t>Click to edit Master title style</a:t>
            </a:r>
            <a:endParaRPr lang="en-GB"/>
          </a:p>
        </p:txBody>
      </p:sp>
      <p:sp>
        <p:nvSpPr>
          <p:cNvPr id="19" name="Fußzeilenplatzhalter 7">
            <a:extLst>
              <a:ext uri="{FF2B5EF4-FFF2-40B4-BE49-F238E27FC236}">
                <a16:creationId xmlns:a16="http://schemas.microsoft.com/office/drawing/2014/main" id="{8257DD1F-602D-7DC6-3138-B893848AD20A}"/>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Segoe UI" panose="020B0502040204020203" pitchFamily="34" charset="0"/>
                <a:ea typeface="PT Sans" charset="-52"/>
                <a:cs typeface="Segoe UI" panose="020B0502040204020203" pitchFamily="34" charset="0"/>
              </a:rPr>
              <a:t>Confidential</a:t>
            </a:r>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20" name="Fußzeilenplatzhalter 7">
            <a:extLst>
              <a:ext uri="{FF2B5EF4-FFF2-40B4-BE49-F238E27FC236}">
                <a16:creationId xmlns:a16="http://schemas.microsoft.com/office/drawing/2014/main" id="{045BBFA8-E0C4-ACBC-BEB9-760C5F201C96}"/>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3" name="Fußzeilenplatzhalter 7">
            <a:extLst>
              <a:ext uri="{FF2B5EF4-FFF2-40B4-BE49-F238E27FC236}">
                <a16:creationId xmlns:a16="http://schemas.microsoft.com/office/drawing/2014/main" id="{D6FFE33A-4113-B6E1-11F7-5DA24683D2C5}"/>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Segoe UI" panose="020B0502040204020203" pitchFamily="34" charset="0"/>
                <a:ea typeface="PT Sans" charset="-52"/>
                <a:cs typeface="Segoe UI" panose="020B0502040204020203" pitchFamily="34" charset="0"/>
              </a:rPr>
              <a:t>© </a:t>
            </a:r>
            <a:fld id="{13F38510-0A6D-1E44-818F-DE49AAE5ED29}" type="datetimeyyyy">
              <a:rPr lang="en-US" sz="800" smtClean="0">
                <a:solidFill>
                  <a:schemeClr val="tx1"/>
                </a:solidFill>
                <a:latin typeface="Segoe UI" panose="020B0502040204020203" pitchFamily="34" charset="0"/>
                <a:ea typeface="PT Sans" charset="-52"/>
                <a:cs typeface="Segoe UI" panose="020B0502040204020203" pitchFamily="34" charset="0"/>
              </a:rPr>
              <a:t>2025</a:t>
            </a:fld>
            <a:r>
              <a:rPr lang="en-US" sz="800">
                <a:solidFill>
                  <a:schemeClr val="tx1"/>
                </a:solidFill>
                <a:latin typeface="Segoe UI" panose="020B0502040204020203" pitchFamily="34" charset="0"/>
                <a:ea typeface="PT Sans" charset="-52"/>
                <a:cs typeface="Segoe UI" panose="020B0502040204020203" pitchFamily="34" charset="0"/>
              </a:rPr>
              <a:t> </a:t>
            </a:r>
            <a:r>
              <a:rPr lang="en-US" sz="800" b="1" i="0">
                <a:solidFill>
                  <a:schemeClr val="tx1"/>
                </a:solidFill>
                <a:latin typeface="Segoe UI" panose="020B0502040204020203" pitchFamily="34" charset="0"/>
                <a:ea typeface="PT Sans" charset="-52"/>
                <a:cs typeface="Segoe UI" panose="020B0502040204020203" pitchFamily="34" charset="0"/>
              </a:rPr>
              <a:t>Entis</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The</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Netherlands</a:t>
            </a:r>
          </a:p>
        </p:txBody>
      </p:sp>
      <p:pic>
        <p:nvPicPr>
          <p:cNvPr id="4" name="Graphic 3">
            <a:extLst>
              <a:ext uri="{FF2B5EF4-FFF2-40B4-BE49-F238E27FC236}">
                <a16:creationId xmlns:a16="http://schemas.microsoft.com/office/drawing/2014/main" id="{61F1DD16-A1D9-6A82-0C94-844402FE45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457" y="5648434"/>
            <a:ext cx="1183587" cy="705600"/>
          </a:xfrm>
          <a:prstGeom prst="rect">
            <a:avLst/>
          </a:prstGeom>
        </p:spPr>
      </p:pic>
    </p:spTree>
    <p:extLst>
      <p:ext uri="{BB962C8B-B14F-4D97-AF65-F5344CB8AC3E}">
        <p14:creationId xmlns:p14="http://schemas.microsoft.com/office/powerpoint/2010/main" val="2249704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5" name="Text Placeholder 4">
            <a:extLst>
              <a:ext uri="{FF2B5EF4-FFF2-40B4-BE49-F238E27FC236}">
                <a16:creationId xmlns:a16="http://schemas.microsoft.com/office/drawing/2014/main" id="{A0DD037B-4C46-213E-9F00-93588DD78F77}"/>
              </a:ext>
            </a:extLst>
          </p:cNvPr>
          <p:cNvSpPr>
            <a:spLocks noGrp="1"/>
          </p:cNvSpPr>
          <p:nvPr>
            <p:ph type="body" sz="quarter" idx="10" hasCustomPrompt="1"/>
          </p:nvPr>
        </p:nvSpPr>
        <p:spPr>
          <a:xfrm>
            <a:off x="6348413" y="1341438"/>
            <a:ext cx="5332413" cy="4967287"/>
          </a:xfrm>
        </p:spPr>
        <p:txBody>
          <a:bodyPr/>
          <a:lstStyle>
            <a:lvl1pPr>
              <a:defRPr b="0">
                <a:solidFill>
                  <a:schemeClr val="tx1"/>
                </a:solidFill>
              </a:defRPr>
            </a:lvl1pPr>
            <a:lvl4pPr>
              <a:defRPr>
                <a:solidFill>
                  <a:schemeClr val="tx1"/>
                </a:solidFill>
              </a:defRPr>
            </a:lvl4pPr>
            <a:lvl5pPr>
              <a:defRPr>
                <a:solidFill>
                  <a:schemeClr val="tx1"/>
                </a:solidFill>
              </a:defRPr>
            </a:lvl5pPr>
            <a:lvl6pPr>
              <a:defRPr>
                <a:solidFill>
                  <a:schemeClr val="tx1"/>
                </a:solidFill>
              </a:defRPr>
            </a:lvl6pPr>
          </a:lstStyle>
          <a:p>
            <a:pPr lvl="0"/>
            <a:r>
              <a:rPr lang="en-GB"/>
              <a:t>Click here to enter text</a:t>
            </a:r>
          </a:p>
          <a:p>
            <a:pPr lvl="1"/>
            <a:r>
              <a:rPr lang="en-GB"/>
              <a:t>Second level</a:t>
            </a:r>
          </a:p>
          <a:p>
            <a:pPr lvl="2"/>
            <a:r>
              <a:rPr lang="en-GB"/>
              <a:t>Third level</a:t>
            </a:r>
          </a:p>
          <a:p>
            <a:pPr lvl="3"/>
            <a:r>
              <a:rPr lang="en-GB"/>
              <a:t>Fourth level</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5332412" cy="4967287"/>
          </a:xfrm>
        </p:spPr>
        <p:txBody>
          <a:bodyPr anchor="ctr"/>
          <a:lstStyle>
            <a:lvl1pPr algn="ctr">
              <a:defRPr/>
            </a:lvl1pPr>
          </a:lstStyle>
          <a:p>
            <a:endParaRPr lang="en-GB"/>
          </a:p>
        </p:txBody>
      </p:sp>
    </p:spTree>
    <p:extLst>
      <p:ext uri="{BB962C8B-B14F-4D97-AF65-F5344CB8AC3E}">
        <p14:creationId xmlns:p14="http://schemas.microsoft.com/office/powerpoint/2010/main" val="151606662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ci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FDE5-9B15-537C-D0AC-0669000484E3}"/>
              </a:ext>
            </a:extLst>
          </p:cNvPr>
          <p:cNvSpPr>
            <a:spLocks noGrp="1"/>
          </p:cNvSpPr>
          <p:nvPr>
            <p:ph type="title"/>
          </p:nvPr>
        </p:nvSpPr>
        <p:spPr/>
        <p:txBody>
          <a:bodyPr/>
          <a:lstStyle/>
          <a:p>
            <a:r>
              <a:rPr lang="en-US"/>
              <a:t>Click to edit Master title style</a:t>
            </a:r>
            <a:endParaRPr lang="en-GB"/>
          </a:p>
        </p:txBody>
      </p:sp>
      <p:sp>
        <p:nvSpPr>
          <p:cNvPr id="15" name="Textplatzhalter 2">
            <a:extLst>
              <a:ext uri="{FF2B5EF4-FFF2-40B4-BE49-F238E27FC236}">
                <a16:creationId xmlns:a16="http://schemas.microsoft.com/office/drawing/2014/main" id="{BA6EBAD1-7EE4-0B42-437C-6E34DAC46197}"/>
              </a:ext>
            </a:extLst>
          </p:cNvPr>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4" name="Picture Placeholder 3">
            <a:extLst>
              <a:ext uri="{FF2B5EF4-FFF2-40B4-BE49-F238E27FC236}">
                <a16:creationId xmlns:a16="http://schemas.microsoft.com/office/drawing/2014/main" id="{30084CC5-E0A8-3B68-18A4-107BF846C286}"/>
              </a:ext>
            </a:extLst>
          </p:cNvPr>
          <p:cNvSpPr>
            <a:spLocks noGrp="1"/>
          </p:cNvSpPr>
          <p:nvPr>
            <p:ph type="pic" sz="quarter" idx="11"/>
          </p:nvPr>
        </p:nvSpPr>
        <p:spPr>
          <a:xfrm>
            <a:off x="511909" y="1341438"/>
            <a:ext cx="11168916" cy="4967287"/>
          </a:xfrm>
        </p:spPr>
        <p:txBody>
          <a:bodyPr anchor="ctr"/>
          <a:lstStyle>
            <a:lvl1pPr algn="ctr">
              <a:defRPr/>
            </a:lvl1pPr>
          </a:lstStyle>
          <a:p>
            <a:endParaRPr lang="en-GB"/>
          </a:p>
        </p:txBody>
      </p:sp>
    </p:spTree>
    <p:extLst>
      <p:ext uri="{BB962C8B-B14F-4D97-AF65-F5344CB8AC3E}">
        <p14:creationId xmlns:p14="http://schemas.microsoft.com/office/powerpoint/2010/main" val="1223070748"/>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572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sume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834027"/>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345346"/>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834027"/>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21" name="Text Placeholder 18">
            <a:extLst>
              <a:ext uri="{FF2B5EF4-FFF2-40B4-BE49-F238E27FC236}">
                <a16:creationId xmlns:a16="http://schemas.microsoft.com/office/drawing/2014/main" id="{8FCF1772-BDD9-77E3-AE2D-E550AE9F0FEA}"/>
              </a:ext>
            </a:extLst>
          </p:cNvPr>
          <p:cNvSpPr>
            <a:spLocks noGrp="1"/>
          </p:cNvSpPr>
          <p:nvPr>
            <p:ph type="body" sz="quarter" idx="19"/>
          </p:nvPr>
        </p:nvSpPr>
        <p:spPr>
          <a:xfrm>
            <a:off x="6348414" y="3252788"/>
            <a:ext cx="5332412"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1A150E78-2B07-3E8F-0EB2-EB6CEC8CEB8D}"/>
              </a:ext>
            </a:extLst>
          </p:cNvPr>
          <p:cNvSpPr>
            <a:spLocks noGrp="1"/>
          </p:cNvSpPr>
          <p:nvPr>
            <p:ph type="body" sz="quarter" idx="20"/>
          </p:nvPr>
        </p:nvSpPr>
        <p:spPr>
          <a:xfrm>
            <a:off x="511174" y="3252788"/>
            <a:ext cx="5332412"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99264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sume 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345346"/>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4" y="1834027"/>
            <a:ext cx="1728000"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4" name="Picture Placeholder 3">
            <a:extLst>
              <a:ext uri="{FF2B5EF4-FFF2-40B4-BE49-F238E27FC236}">
                <a16:creationId xmlns:a16="http://schemas.microsoft.com/office/drawing/2014/main" id="{6A003198-F14E-A29C-B5D4-61D6F81794DE}"/>
              </a:ext>
            </a:extLst>
          </p:cNvPr>
          <p:cNvSpPr>
            <a:spLocks noGrp="1"/>
          </p:cNvSpPr>
          <p:nvPr>
            <p:ph type="pic" sz="quarter" idx="13"/>
          </p:nvPr>
        </p:nvSpPr>
        <p:spPr>
          <a:xfrm>
            <a:off x="4396975" y="1345346"/>
            <a:ext cx="1502263" cy="1502263"/>
          </a:xfrm>
          <a:prstGeom prst="ellipse">
            <a:avLst/>
          </a:prstGeom>
          <a:solidFill>
            <a:schemeClr val="bg1"/>
          </a:solidFill>
        </p:spPr>
        <p:txBody>
          <a:bodyPr anchor="ctr"/>
          <a:lstStyle>
            <a:lvl1pPr algn="ctr">
              <a:defRPr/>
            </a:lvl1pPr>
          </a:lstStyle>
          <a:p>
            <a:endParaRPr lang="en-GB"/>
          </a:p>
        </p:txBody>
      </p:sp>
      <p:sp>
        <p:nvSpPr>
          <p:cNvPr id="15" name="Text Placeholder 5">
            <a:extLst>
              <a:ext uri="{FF2B5EF4-FFF2-40B4-BE49-F238E27FC236}">
                <a16:creationId xmlns:a16="http://schemas.microsoft.com/office/drawing/2014/main" id="{84135C9E-2224-71B5-B3CE-8D90D0669018}"/>
              </a:ext>
            </a:extLst>
          </p:cNvPr>
          <p:cNvSpPr>
            <a:spLocks noGrp="1"/>
          </p:cNvSpPr>
          <p:nvPr>
            <p:ph type="body" sz="quarter" idx="14" hasCustomPrompt="1"/>
          </p:nvPr>
        </p:nvSpPr>
        <p:spPr>
          <a:xfrm>
            <a:off x="6067024" y="1834027"/>
            <a:ext cx="1728000"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7" name="Picture Placeholder 3">
            <a:extLst>
              <a:ext uri="{FF2B5EF4-FFF2-40B4-BE49-F238E27FC236}">
                <a16:creationId xmlns:a16="http://schemas.microsoft.com/office/drawing/2014/main" id="{953BADE7-185A-F663-2423-8BD92C07F968}"/>
              </a:ext>
            </a:extLst>
          </p:cNvPr>
          <p:cNvSpPr>
            <a:spLocks noGrp="1"/>
          </p:cNvSpPr>
          <p:nvPr>
            <p:ph type="pic" sz="quarter" idx="16"/>
          </p:nvPr>
        </p:nvSpPr>
        <p:spPr>
          <a:xfrm>
            <a:off x="8282776" y="1345346"/>
            <a:ext cx="1502263" cy="1502263"/>
          </a:xfrm>
          <a:prstGeom prst="ellipse">
            <a:avLst/>
          </a:prstGeom>
          <a:solidFill>
            <a:schemeClr val="bg1"/>
          </a:solidFill>
        </p:spPr>
        <p:txBody>
          <a:bodyPr anchor="ctr"/>
          <a:lstStyle>
            <a:lvl1pPr algn="ctr">
              <a:defRPr/>
            </a:lvl1pPr>
          </a:lstStyle>
          <a:p>
            <a:endParaRPr lang="en-GB"/>
          </a:p>
        </p:txBody>
      </p:sp>
      <p:sp>
        <p:nvSpPr>
          <p:cNvPr id="18" name="Text Placeholder 5">
            <a:extLst>
              <a:ext uri="{FF2B5EF4-FFF2-40B4-BE49-F238E27FC236}">
                <a16:creationId xmlns:a16="http://schemas.microsoft.com/office/drawing/2014/main" id="{7A4C2455-9168-EAE1-CE53-5028D8BAD3C6}"/>
              </a:ext>
            </a:extLst>
          </p:cNvPr>
          <p:cNvSpPr>
            <a:spLocks noGrp="1"/>
          </p:cNvSpPr>
          <p:nvPr>
            <p:ph type="body" sz="quarter" idx="17" hasCustomPrompt="1"/>
          </p:nvPr>
        </p:nvSpPr>
        <p:spPr>
          <a:xfrm>
            <a:off x="9952825" y="1834027"/>
            <a:ext cx="1728000"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20" name="Text Placeholder 18">
            <a:extLst>
              <a:ext uri="{FF2B5EF4-FFF2-40B4-BE49-F238E27FC236}">
                <a16:creationId xmlns:a16="http://schemas.microsoft.com/office/drawing/2014/main" id="{C82FCC1B-ED41-B465-552D-7F9DB84913EA}"/>
              </a:ext>
            </a:extLst>
          </p:cNvPr>
          <p:cNvSpPr>
            <a:spLocks noGrp="1"/>
          </p:cNvSpPr>
          <p:nvPr>
            <p:ph type="body" sz="quarter" idx="15"/>
          </p:nvPr>
        </p:nvSpPr>
        <p:spPr>
          <a:xfrm>
            <a:off x="511175" y="3252788"/>
            <a:ext cx="339804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F5C7206C-66AE-0373-6C1E-E1451AC5DA7C}"/>
              </a:ext>
            </a:extLst>
          </p:cNvPr>
          <p:cNvSpPr>
            <a:spLocks noGrp="1"/>
          </p:cNvSpPr>
          <p:nvPr>
            <p:ph type="body" sz="quarter" idx="18"/>
          </p:nvPr>
        </p:nvSpPr>
        <p:spPr>
          <a:xfrm>
            <a:off x="4396975" y="3252788"/>
            <a:ext cx="339804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55766E42-F819-D1EB-E67A-D34CAF908C87}"/>
              </a:ext>
            </a:extLst>
          </p:cNvPr>
          <p:cNvSpPr>
            <a:spLocks noGrp="1"/>
          </p:cNvSpPr>
          <p:nvPr>
            <p:ph type="body" sz="quarter" idx="19"/>
          </p:nvPr>
        </p:nvSpPr>
        <p:spPr>
          <a:xfrm>
            <a:off x="8282776" y="3252788"/>
            <a:ext cx="3398049" cy="1376362"/>
          </a:xfrm>
        </p:spPr>
        <p:txBody>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99151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sume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FF34D50-76A8-1AFD-BBFC-5760A8BE2055}"/>
              </a:ext>
            </a:extLst>
          </p:cNvPr>
          <p:cNvSpPr>
            <a:spLocks noGrp="1"/>
          </p:cNvSpPr>
          <p:nvPr>
            <p:ph type="pic" sz="quarter" idx="10"/>
          </p:nvPr>
        </p:nvSpPr>
        <p:spPr>
          <a:xfrm>
            <a:off x="511175" y="1143123"/>
            <a:ext cx="1502263" cy="1502263"/>
          </a:xfrm>
          <a:prstGeom prst="ellipse">
            <a:avLst/>
          </a:prstGeom>
          <a:solidFill>
            <a:schemeClr val="bg1"/>
          </a:solidFill>
        </p:spPr>
        <p:txBody>
          <a:bodyPr anchor="ctr"/>
          <a:lstStyle>
            <a:lvl1pPr algn="ctr">
              <a:defRPr/>
            </a:lvl1pPr>
          </a:lstStyle>
          <a:p>
            <a:endParaRPr lang="en-GB"/>
          </a:p>
        </p:txBody>
      </p:sp>
      <p:sp>
        <p:nvSpPr>
          <p:cNvPr id="6" name="Text Placeholder 5">
            <a:extLst>
              <a:ext uri="{FF2B5EF4-FFF2-40B4-BE49-F238E27FC236}">
                <a16:creationId xmlns:a16="http://schemas.microsoft.com/office/drawing/2014/main" id="{1873695E-05EC-4CF0-0042-6DAC02E508FE}"/>
              </a:ext>
            </a:extLst>
          </p:cNvPr>
          <p:cNvSpPr>
            <a:spLocks noGrp="1"/>
          </p:cNvSpPr>
          <p:nvPr>
            <p:ph type="body" sz="quarter" idx="11" hasCustomPrompt="1"/>
          </p:nvPr>
        </p:nvSpPr>
        <p:spPr>
          <a:xfrm>
            <a:off x="2181225" y="1631804"/>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9" name="Picture Placeholder 3">
            <a:extLst>
              <a:ext uri="{FF2B5EF4-FFF2-40B4-BE49-F238E27FC236}">
                <a16:creationId xmlns:a16="http://schemas.microsoft.com/office/drawing/2014/main" id="{B9C93AB1-43B5-1860-4A67-5BF08E497D93}"/>
              </a:ext>
            </a:extLst>
          </p:cNvPr>
          <p:cNvSpPr>
            <a:spLocks noGrp="1"/>
          </p:cNvSpPr>
          <p:nvPr>
            <p:ph type="pic" sz="quarter" idx="13"/>
          </p:nvPr>
        </p:nvSpPr>
        <p:spPr>
          <a:xfrm>
            <a:off x="6348413" y="1143123"/>
            <a:ext cx="1502263" cy="1502263"/>
          </a:xfrm>
          <a:prstGeom prst="ellipse">
            <a:avLst/>
          </a:prstGeom>
          <a:solidFill>
            <a:schemeClr val="bg1"/>
          </a:solidFill>
        </p:spPr>
        <p:txBody>
          <a:bodyPr anchor="ctr"/>
          <a:lstStyle>
            <a:lvl1pPr algn="ctr">
              <a:defRPr/>
            </a:lvl1pPr>
          </a:lstStyle>
          <a:p>
            <a:endParaRPr lang="en-GB"/>
          </a:p>
        </p:txBody>
      </p:sp>
      <p:sp>
        <p:nvSpPr>
          <p:cNvPr id="10" name="Text Placeholder 5">
            <a:extLst>
              <a:ext uri="{FF2B5EF4-FFF2-40B4-BE49-F238E27FC236}">
                <a16:creationId xmlns:a16="http://schemas.microsoft.com/office/drawing/2014/main" id="{F35CE19A-59F0-6031-3049-A9503135A88B}"/>
              </a:ext>
            </a:extLst>
          </p:cNvPr>
          <p:cNvSpPr>
            <a:spLocks noGrp="1"/>
          </p:cNvSpPr>
          <p:nvPr>
            <p:ph type="body" sz="quarter" idx="14" hasCustomPrompt="1"/>
          </p:nvPr>
        </p:nvSpPr>
        <p:spPr>
          <a:xfrm>
            <a:off x="8018463" y="1631804"/>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2" name="Picture Placeholder 3">
            <a:extLst>
              <a:ext uri="{FF2B5EF4-FFF2-40B4-BE49-F238E27FC236}">
                <a16:creationId xmlns:a16="http://schemas.microsoft.com/office/drawing/2014/main" id="{3641E22A-0719-C886-E2A4-F5405CFF31D4}"/>
              </a:ext>
            </a:extLst>
          </p:cNvPr>
          <p:cNvSpPr>
            <a:spLocks noGrp="1"/>
          </p:cNvSpPr>
          <p:nvPr>
            <p:ph type="pic" sz="quarter" idx="16"/>
          </p:nvPr>
        </p:nvSpPr>
        <p:spPr>
          <a:xfrm>
            <a:off x="511175" y="3817862"/>
            <a:ext cx="1502263" cy="1502263"/>
          </a:xfrm>
          <a:prstGeom prst="ellipse">
            <a:avLst/>
          </a:prstGeom>
          <a:solidFill>
            <a:schemeClr val="bg1"/>
          </a:solidFill>
        </p:spPr>
        <p:txBody>
          <a:bodyPr anchor="ctr"/>
          <a:lstStyle>
            <a:lvl1pPr algn="ctr">
              <a:defRPr/>
            </a:lvl1pPr>
          </a:lstStyle>
          <a:p>
            <a:endParaRPr lang="en-GB"/>
          </a:p>
        </p:txBody>
      </p:sp>
      <p:sp>
        <p:nvSpPr>
          <p:cNvPr id="13" name="Text Placeholder 5">
            <a:extLst>
              <a:ext uri="{FF2B5EF4-FFF2-40B4-BE49-F238E27FC236}">
                <a16:creationId xmlns:a16="http://schemas.microsoft.com/office/drawing/2014/main" id="{A273FF10-1D38-C3E3-3FBF-03F7F82C13EB}"/>
              </a:ext>
            </a:extLst>
          </p:cNvPr>
          <p:cNvSpPr>
            <a:spLocks noGrp="1"/>
          </p:cNvSpPr>
          <p:nvPr>
            <p:ph type="body" sz="quarter" idx="17" hasCustomPrompt="1"/>
          </p:nvPr>
        </p:nvSpPr>
        <p:spPr>
          <a:xfrm>
            <a:off x="2181225" y="4306543"/>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5" name="Picture Placeholder 3">
            <a:extLst>
              <a:ext uri="{FF2B5EF4-FFF2-40B4-BE49-F238E27FC236}">
                <a16:creationId xmlns:a16="http://schemas.microsoft.com/office/drawing/2014/main" id="{BC7161E8-C741-5751-0619-7D7B13E49A97}"/>
              </a:ext>
            </a:extLst>
          </p:cNvPr>
          <p:cNvSpPr>
            <a:spLocks noGrp="1"/>
          </p:cNvSpPr>
          <p:nvPr>
            <p:ph type="pic" sz="quarter" idx="19"/>
          </p:nvPr>
        </p:nvSpPr>
        <p:spPr>
          <a:xfrm>
            <a:off x="6348413" y="3817862"/>
            <a:ext cx="1502263" cy="1502263"/>
          </a:xfrm>
          <a:prstGeom prst="ellipse">
            <a:avLst/>
          </a:prstGeom>
          <a:solidFill>
            <a:schemeClr val="bg1"/>
          </a:solidFill>
        </p:spPr>
        <p:txBody>
          <a:bodyPr anchor="ctr"/>
          <a:lstStyle>
            <a:lvl1pPr algn="ctr">
              <a:defRPr/>
            </a:lvl1pPr>
          </a:lstStyle>
          <a:p>
            <a:endParaRPr lang="en-GB"/>
          </a:p>
        </p:txBody>
      </p:sp>
      <p:sp>
        <p:nvSpPr>
          <p:cNvPr id="16" name="Text Placeholder 5">
            <a:extLst>
              <a:ext uri="{FF2B5EF4-FFF2-40B4-BE49-F238E27FC236}">
                <a16:creationId xmlns:a16="http://schemas.microsoft.com/office/drawing/2014/main" id="{7196F3CC-C937-7B54-DF98-A01592A921CE}"/>
              </a:ext>
            </a:extLst>
          </p:cNvPr>
          <p:cNvSpPr>
            <a:spLocks noGrp="1"/>
          </p:cNvSpPr>
          <p:nvPr>
            <p:ph type="body" sz="quarter" idx="20" hasCustomPrompt="1"/>
          </p:nvPr>
        </p:nvSpPr>
        <p:spPr>
          <a:xfrm>
            <a:off x="8018463" y="4306543"/>
            <a:ext cx="2435347" cy="442035"/>
          </a:xfrm>
        </p:spPr>
        <p:txBody>
          <a:bodyPr wrap="square" anchor="ctr">
            <a:spAutoFit/>
          </a:bodyPr>
          <a:lstStyle>
            <a:lvl1pPr marL="0" indent="0">
              <a:spcBef>
                <a:spcPts val="0"/>
              </a:spcBef>
              <a:buNone/>
              <a:defRPr sz="1200" b="1"/>
            </a:lvl1pPr>
            <a:lvl2pPr marL="0" indent="0">
              <a:spcBef>
                <a:spcPts val="0"/>
              </a:spcBef>
              <a:buNone/>
              <a:defRPr sz="1200">
                <a:solidFill>
                  <a:schemeClr val="accent2"/>
                </a:solidFill>
              </a:defRPr>
            </a:lvl2pPr>
          </a:lstStyle>
          <a:p>
            <a:pPr lvl="0"/>
            <a:r>
              <a:rPr lang="en-US"/>
              <a:t>Click to edit name</a:t>
            </a:r>
          </a:p>
          <a:p>
            <a:pPr lvl="1"/>
            <a:r>
              <a:rPr lang="en-US"/>
              <a:t>Click to edit position</a:t>
            </a:r>
            <a:endParaRPr lang="en-GB"/>
          </a:p>
        </p:txBody>
      </p:sp>
      <p:sp>
        <p:nvSpPr>
          <p:cNvPr id="18" name="Text Placeholder 18">
            <a:extLst>
              <a:ext uri="{FF2B5EF4-FFF2-40B4-BE49-F238E27FC236}">
                <a16:creationId xmlns:a16="http://schemas.microsoft.com/office/drawing/2014/main" id="{122F4186-EC81-63B9-7EA9-D6854FF68203}"/>
              </a:ext>
            </a:extLst>
          </p:cNvPr>
          <p:cNvSpPr>
            <a:spLocks noGrp="1"/>
          </p:cNvSpPr>
          <p:nvPr>
            <p:ph type="body" sz="quarter" idx="21"/>
          </p:nvPr>
        </p:nvSpPr>
        <p:spPr>
          <a:xfrm>
            <a:off x="6348414" y="2876158"/>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DDAF4556-CCAB-AE9A-2D1F-D5A3880AA517}"/>
              </a:ext>
            </a:extLst>
          </p:cNvPr>
          <p:cNvSpPr>
            <a:spLocks noGrp="1"/>
          </p:cNvSpPr>
          <p:nvPr>
            <p:ph type="body" sz="quarter" idx="22"/>
          </p:nvPr>
        </p:nvSpPr>
        <p:spPr>
          <a:xfrm>
            <a:off x="511174" y="2876158"/>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80C6BA3F-5899-C777-56AD-58278302EED2}"/>
              </a:ext>
            </a:extLst>
          </p:cNvPr>
          <p:cNvSpPr>
            <a:spLocks noGrp="1"/>
          </p:cNvSpPr>
          <p:nvPr>
            <p:ph type="body" sz="quarter" idx="23"/>
          </p:nvPr>
        </p:nvSpPr>
        <p:spPr>
          <a:xfrm>
            <a:off x="6348414" y="5542879"/>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B6BE98F6-6073-C2C4-A172-0B6C032A128F}"/>
              </a:ext>
            </a:extLst>
          </p:cNvPr>
          <p:cNvSpPr>
            <a:spLocks noGrp="1"/>
          </p:cNvSpPr>
          <p:nvPr>
            <p:ph type="body" sz="quarter" idx="24"/>
          </p:nvPr>
        </p:nvSpPr>
        <p:spPr>
          <a:xfrm>
            <a:off x="511174" y="5542879"/>
            <a:ext cx="5332412" cy="348813"/>
          </a:xfrm>
        </p:spPr>
        <p:txBody>
          <a:bodyPr>
            <a:spAutoFit/>
          </a:bodyPr>
          <a:lstStyle>
            <a:lvl1pPr marL="171450" indent="-171450">
              <a:spcBef>
                <a:spcPts val="600"/>
              </a:spcBef>
              <a:buClr>
                <a:schemeClr val="accent1"/>
              </a:buClr>
              <a:buFont typeface="Arial" panose="020B0604020202020204" pitchFamily="34" charset="0"/>
              <a:buChar char="•"/>
              <a:defRPr sz="1050">
                <a:solidFill>
                  <a:schemeClr val="tx1"/>
                </a:solidFill>
              </a:defRPr>
            </a:lvl1pPr>
            <a:lvl2pPr marL="360363" indent="-184150">
              <a:spcBef>
                <a:spcPts val="200"/>
              </a:spcBef>
              <a:buClr>
                <a:schemeClr val="accent1"/>
              </a:buClr>
              <a:buFont typeface="Wingdings" panose="05000000000000000000"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75932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July ">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fld id="{AEC93A36-1BCE-4989-A484-BB2F32BA08F5}" type="datetimeFigureOut">
              <a:rPr lang="en-US" smtClean="0"/>
              <a:pPr/>
              <a:t>11/7/2025</a:t>
            </a:fld>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endParaRPr lang="en-US"/>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6" name="Text Placeholder 21">
            <a:extLst>
              <a:ext uri="{FF2B5EF4-FFF2-40B4-BE49-F238E27FC236}">
                <a16:creationId xmlns:a16="http://schemas.microsoft.com/office/drawing/2014/main" id="{4297553A-1FAA-308D-A08D-417A8B25827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B3E6B342-1BF1-8B66-C709-2A6EDF3C0630}"/>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CA31B322-EBD6-1B49-08C6-B6B7C412F0FE}"/>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6A9CBE06-300C-2F5F-2D71-AFDF6CA5EC79}"/>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89B02C4F-E815-FE97-AA36-557F6679868E}"/>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CBB198E9-7F3D-D817-8BEA-935961CDA921}"/>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
            <a:extLst>
              <a:ext uri="{FF2B5EF4-FFF2-40B4-BE49-F238E27FC236}">
                <a16:creationId xmlns:a16="http://schemas.microsoft.com/office/drawing/2014/main" id="{49DA29E8-B176-5686-C89E-79AE79327126}"/>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9AD1A270-CD0B-273B-EEFC-CBA71C95993A}"/>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6CE0EAD4-B343-4409-BFFF-B511CA7A5122}"/>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D37653EC-C7A1-8414-1449-CBD18E2D90BE}"/>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1C206D3C-6975-503A-5A6C-E66AC9B23831}"/>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96AC0B56-614E-C447-DEED-64F69EB4521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1">
            <a:extLst>
              <a:ext uri="{FF2B5EF4-FFF2-40B4-BE49-F238E27FC236}">
                <a16:creationId xmlns:a16="http://schemas.microsoft.com/office/drawing/2014/main" id="{670CCB0A-9268-2C56-A74C-98A469B9BA77}"/>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8323FC67-BA61-BDFB-08F0-39EA39486153}"/>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F7BA4904-9E3A-112B-5BBE-E771C723F02B}"/>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C532AD1A-F2F5-A878-272D-9D6A23647269}"/>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5ABDE29A-A698-5444-EA80-C52BD9DC7D6F}"/>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DEA20E90-0A62-DC46-D1CC-8469C4339DAE}"/>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44B2B121-B4DA-BA5C-666E-7517506F601F}"/>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E96241E1-1A99-7CE8-DB18-157B533C4534}"/>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7CFD6B81-C9F8-63CE-B6A3-233C24E0B2B6}"/>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8E12CE13-43A8-9439-DA67-BCC57C76B852}"/>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A358F5E5-719A-15E5-D969-7AB1254CB212}"/>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68E0AE80-E749-F100-72EA-52ACAF71DF2F}"/>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ED01CE71-F5D9-86C9-7DC5-E2966B5621BB}"/>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B37090ED-C1B0-3DD3-C56E-8B3EA32C1D9C}"/>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5EFB7F00-9190-0E78-C5E0-40B727216D9F}"/>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A4E651F4-0762-EC8B-6EC0-0694E0B63B39}"/>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936E1553-2E4A-8727-C684-BFA15AF4776A}"/>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72A245CC-3F9E-9F62-64A1-4F4B4AB36179}"/>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EB4FE517-8212-BC60-AAA9-EB0BE0242EA4}"/>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DB081B09-D3EF-94DD-DCF1-FB7AA9E8707B}"/>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7B127F26-EAF8-3788-EA29-18E7539DA8B8}"/>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5B45C9D4-F0CE-91C5-49EB-1DEA5695368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B5476F73-AB8B-A39A-8026-8042652F5014}"/>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A3A8CF61-EEF4-8C57-F837-F623A44ECBEB}"/>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14C2D7A6-3248-6EA6-A3F1-218EF010F11B}"/>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EE495DC4-7BDB-4380-996E-04DD17A2D5E4}"/>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1B68C71D-961A-D782-7E54-7034328D61A9}"/>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506A6ABC-05D4-0076-A0CA-03160D3DCAAB}"/>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9C9F42F0-E36F-D27E-30AE-7A305A28623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75478D05-F491-D8DD-BE67-17E8BB24BDB9}"/>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A6AECCA9-AF4A-B1B7-29A0-EA69A7E40E82}"/>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78DC0064-B407-9D51-8C76-7BF1794B2766}"/>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13AC2618-0544-C79D-5E8D-02CA3BE6F8B1}"/>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1BECE144-F4F4-E27E-EF82-A377D69E33FE}"/>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F24AD8EC-B5A9-6B84-2A55-6CD1D3CC6224}"/>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8BD25FCB-F4AD-92F7-4823-81157B715A0B}"/>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99D700D4-52B7-A484-3FB8-9A20ABD28829}"/>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1370AA38-B305-2C9B-B03B-E097B2FB18D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B2F0C684-D314-DF5E-B143-4BC38C938E52}"/>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9E4DBA66-2DEA-E3F4-D0E2-23870F9C8E1D}"/>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33B9AF83-92D4-252F-7EA7-10BB9428442D}"/>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DC0A7E59-C698-4295-7322-5AD2EB2BA58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
            <a:extLst>
              <a:ext uri="{FF2B5EF4-FFF2-40B4-BE49-F238E27FC236}">
                <a16:creationId xmlns:a16="http://schemas.microsoft.com/office/drawing/2014/main" id="{35B3A78F-6797-7C71-08F4-3764183BBA38}"/>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0B302895-3BB4-311C-9A35-DB437C9E476F}"/>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D3A5B1B0-8D96-4200-A7F0-9AEBD9A5CB6C}"/>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3DA23A45-4A20-B304-DF0D-DB7678CD013A}"/>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2DA9A7EB-2A0E-0D1F-B540-2E7D5FF872F9}"/>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6FDA01C5-E968-8D71-963E-60A24013B85D}"/>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1">
            <a:extLst>
              <a:ext uri="{FF2B5EF4-FFF2-40B4-BE49-F238E27FC236}">
                <a16:creationId xmlns:a16="http://schemas.microsoft.com/office/drawing/2014/main" id="{31925EBC-73BC-5E27-ABEF-8526642180B2}"/>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
            <a:extLst>
              <a:ext uri="{FF2B5EF4-FFF2-40B4-BE49-F238E27FC236}">
                <a16:creationId xmlns:a16="http://schemas.microsoft.com/office/drawing/2014/main" id="{77E89166-3D0F-D8C6-4B28-983FA3F534D7}"/>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69A977C7-BABE-D68D-5B99-7D7E3D9907FC}"/>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12B4B6A6-D5C2-DDAE-D588-1E129525B1CC}"/>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AFDAD857-1D1B-7098-9882-EB2AA5DDEE1F}"/>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1467748A-CCAF-EFE5-8618-4E2A5DEB5263}"/>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14E21924-33AF-43D9-0067-D034E6757CE7}"/>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5079BC17-A6BD-E41D-C9FA-2413240AB93E}"/>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8FABE390-B6BF-B169-348B-EB555788EFAC}"/>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CF024612-D70B-C6D2-182D-BE4753839767}"/>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B979B3EC-1BDD-ECF6-8581-56AFA89AFC14}"/>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86B1F8B7-3F93-BD97-A7E3-7CF500BCE3E7}"/>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39999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Augus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fld id="{AEC93A36-1BCE-4989-A484-BB2F32BA08F5}" type="datetimeFigureOut">
              <a:rPr lang="en-US" smtClean="0"/>
              <a:pPr/>
              <a:t>11/7/2025</a:t>
            </a:fld>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endParaRPr lang="en-US"/>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5" name="Text Placeholder 21">
            <a:extLst>
              <a:ext uri="{FF2B5EF4-FFF2-40B4-BE49-F238E27FC236}">
                <a16:creationId xmlns:a16="http://schemas.microsoft.com/office/drawing/2014/main" id="{8F0DF90B-5F4D-4861-B816-CB90FB2E7BBD}"/>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6" name="Text Placeholder 21">
            <a:extLst>
              <a:ext uri="{FF2B5EF4-FFF2-40B4-BE49-F238E27FC236}">
                <a16:creationId xmlns:a16="http://schemas.microsoft.com/office/drawing/2014/main" id="{3E91A6C9-F85E-2A82-BA7E-ACB4997D6D38}"/>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7" name="Text Placeholder 21">
            <a:extLst>
              <a:ext uri="{FF2B5EF4-FFF2-40B4-BE49-F238E27FC236}">
                <a16:creationId xmlns:a16="http://schemas.microsoft.com/office/drawing/2014/main" id="{A1A6F26C-4A30-EEC7-DCC9-4602AD7CBD07}"/>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4C020DD3-D854-77C7-1F25-5EC2861D03E2}"/>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EEC977D7-CE1D-D258-B815-0C030CD1859F}"/>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E805F543-9678-4440-5D82-01A59331C973}"/>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
            <a:extLst>
              <a:ext uri="{FF2B5EF4-FFF2-40B4-BE49-F238E27FC236}">
                <a16:creationId xmlns:a16="http://schemas.microsoft.com/office/drawing/2014/main" id="{582F5EBC-6DF0-5FD1-461D-A77D98990612}"/>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2" name="Text Placeholder 2">
            <a:extLst>
              <a:ext uri="{FF2B5EF4-FFF2-40B4-BE49-F238E27FC236}">
                <a16:creationId xmlns:a16="http://schemas.microsoft.com/office/drawing/2014/main" id="{6BA25EFC-AF9F-EBEE-BC3D-18AEE622A649}"/>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3" name="Text Placeholder 2">
            <a:extLst>
              <a:ext uri="{FF2B5EF4-FFF2-40B4-BE49-F238E27FC236}">
                <a16:creationId xmlns:a16="http://schemas.microsoft.com/office/drawing/2014/main" id="{BD04B3C1-8A8A-8437-9CB1-6EB57587F23D}"/>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4" name="Text Placeholder 2">
            <a:extLst>
              <a:ext uri="{FF2B5EF4-FFF2-40B4-BE49-F238E27FC236}">
                <a16:creationId xmlns:a16="http://schemas.microsoft.com/office/drawing/2014/main" id="{FD669F72-30AE-FAA6-920F-45D121956A20}"/>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F89FD9B5-823C-1750-A9A4-5F878569F199}"/>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FBF14485-B8C0-05CF-7D5D-0A7FEF303AD1}"/>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1">
            <a:extLst>
              <a:ext uri="{FF2B5EF4-FFF2-40B4-BE49-F238E27FC236}">
                <a16:creationId xmlns:a16="http://schemas.microsoft.com/office/drawing/2014/main" id="{D9F82BFB-0796-7446-0236-FB04F3E79A46}"/>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59" name="Text Placeholder 21">
            <a:extLst>
              <a:ext uri="{FF2B5EF4-FFF2-40B4-BE49-F238E27FC236}">
                <a16:creationId xmlns:a16="http://schemas.microsoft.com/office/drawing/2014/main" id="{0F818B0C-9A09-ED01-7A22-6E760A53F472}"/>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0E842F14-1A4A-037E-B36B-CE53E2F6D983}"/>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DA343D89-1B67-78B4-9B8F-402555D689C5}"/>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771E1E15-BA50-5C7E-921C-ABFC994AFE85}"/>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2667DA9E-0DCD-5C1D-D2E0-698C315D6490}"/>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A677F530-2954-C89E-1348-442A9D7E2B4E}"/>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674F86A0-9A5C-6077-C4A6-75EF51A891FA}"/>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FCA53B4C-2306-1842-1009-47287D21D032}"/>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46783462-54E7-C4BC-64E6-586B82017B1F}"/>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06B5E53A-CC04-0E07-F333-D97C54CBF3C0}"/>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447BC05C-409F-B3A4-2401-F0232CD6F75E}"/>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D6D4772A-6322-A345-A7F6-A5BB95ACBFE1}"/>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A6F0AED6-32A2-0FB1-1F7C-068148D876E9}"/>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4B3FE3AD-8B55-CD09-E6DD-D896E8B4E8C1}"/>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0F10519D-BB96-6EFC-644E-7779C7DB8087}"/>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74F76EE5-176C-3202-3C60-1D6D0DB06AE4}"/>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A05B7AA5-1DC3-623B-D95B-B74948CD826C}"/>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81F29F68-28F5-455F-8F2C-4DBA714B4CCB}"/>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C798F800-B517-1F3D-593B-44D1B5AFCB42}"/>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F56AF1C9-4911-49E2-2A9C-880E2F032202}"/>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8E686305-1689-4234-F4F2-1E04DDBF5E60}"/>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377F9EF5-9643-39B2-634C-C3A56558CB33}"/>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4EBB12D6-EA70-7103-C675-40D6A6162B78}"/>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A9ABD9F2-6425-7D94-E7D0-3CEA332A0536}"/>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7C50913C-BEEF-E97B-5DB0-52EA61C7137A}"/>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D68BC6ED-D76F-D316-AAC9-9E2F2E177245}"/>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6F6D0AD9-207A-3076-5D2B-ACE4A81F3C9F}"/>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6864D085-C2B9-A655-7B1D-7CE35BB123A2}"/>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A9200724-4F45-FD82-B632-DCEDB930FBA3}"/>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37023F3E-56BD-A815-3867-0B98117CC628}"/>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F2CF08FD-088A-5D4A-CCBC-AE4236FA33CA}"/>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EECA434A-729B-0E15-2BF5-78BE856E6205}"/>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97D48D53-E0DB-0F1B-C9AC-7942C4AF4140}"/>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64DC8FF3-1D61-F453-38FF-383F5043D214}"/>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2AAA2D26-02A2-C691-AEE0-D03FE28EE07C}"/>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62FCFD4A-2782-E972-33AB-6C78911EFDF8}"/>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48C187CC-9F3F-2093-52FB-B65A680087C4}"/>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59B1CF2B-8E44-E20A-47AE-919642AB4053}"/>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1">
            <a:extLst>
              <a:ext uri="{FF2B5EF4-FFF2-40B4-BE49-F238E27FC236}">
                <a16:creationId xmlns:a16="http://schemas.microsoft.com/office/drawing/2014/main" id="{CD547B3E-D8C7-D0DF-7FE0-DD64DCE5D5F3}"/>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1" name="Text Placeholder 21">
            <a:extLst>
              <a:ext uri="{FF2B5EF4-FFF2-40B4-BE49-F238E27FC236}">
                <a16:creationId xmlns:a16="http://schemas.microsoft.com/office/drawing/2014/main" id="{E544199A-44DF-DA0E-B710-3E0C177BD6C9}"/>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2" name="Text Placeholder 21">
            <a:extLst>
              <a:ext uri="{FF2B5EF4-FFF2-40B4-BE49-F238E27FC236}">
                <a16:creationId xmlns:a16="http://schemas.microsoft.com/office/drawing/2014/main" id="{636F747E-A1AE-33CC-6BC8-D5A83A14FE3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3" name="Text Placeholder 2">
            <a:extLst>
              <a:ext uri="{FF2B5EF4-FFF2-40B4-BE49-F238E27FC236}">
                <a16:creationId xmlns:a16="http://schemas.microsoft.com/office/drawing/2014/main" id="{F55372AC-6DCA-9D6F-4D30-7A6834CBD2CB}"/>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B1122732-C439-FD60-E74D-0B475355D298}"/>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D8766582-321E-AABB-8BE8-7A28A5FBE16D}"/>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
            <a:extLst>
              <a:ext uri="{FF2B5EF4-FFF2-40B4-BE49-F238E27FC236}">
                <a16:creationId xmlns:a16="http://schemas.microsoft.com/office/drawing/2014/main" id="{EE02395B-9EBB-16EF-311C-A3FDC2046F61}"/>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9" name="Text Placeholder 2">
            <a:extLst>
              <a:ext uri="{FF2B5EF4-FFF2-40B4-BE49-F238E27FC236}">
                <a16:creationId xmlns:a16="http://schemas.microsoft.com/office/drawing/2014/main" id="{5F17A653-50DF-D4E5-8AA9-C1A3D6F43F65}"/>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1" name="Text Placeholder 2">
            <a:extLst>
              <a:ext uri="{FF2B5EF4-FFF2-40B4-BE49-F238E27FC236}">
                <a16:creationId xmlns:a16="http://schemas.microsoft.com/office/drawing/2014/main" id="{87EECFB3-FB19-5674-6E20-6083AF017577}"/>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40226A04-8CDB-4426-FBA3-0356E0D5739C}"/>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
            <a:extLst>
              <a:ext uri="{FF2B5EF4-FFF2-40B4-BE49-F238E27FC236}">
                <a16:creationId xmlns:a16="http://schemas.microsoft.com/office/drawing/2014/main" id="{2A593882-CF31-EB21-624B-F1C9624F81DE}"/>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7" name="Text Placeholder 21">
            <a:extLst>
              <a:ext uri="{FF2B5EF4-FFF2-40B4-BE49-F238E27FC236}">
                <a16:creationId xmlns:a16="http://schemas.microsoft.com/office/drawing/2014/main" id="{CE2D6105-9D1C-75AE-E340-F6A9E848B1A2}"/>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F578DBCA-12E6-D35C-673C-3AD1B18F4E04}"/>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188CC8BF-FCDD-2FDC-F6BE-4F17CE7C1807}"/>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1">
            <a:extLst>
              <a:ext uri="{FF2B5EF4-FFF2-40B4-BE49-F238E27FC236}">
                <a16:creationId xmlns:a16="http://schemas.microsoft.com/office/drawing/2014/main" id="{1EF406FE-BC0E-119D-41C4-520B9A08D1BB}"/>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2" name="Text Placeholder 21">
            <a:extLst>
              <a:ext uri="{FF2B5EF4-FFF2-40B4-BE49-F238E27FC236}">
                <a16:creationId xmlns:a16="http://schemas.microsoft.com/office/drawing/2014/main" id="{B296E423-D5D7-9AA2-E6D4-5804ABDFC914}"/>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3" name="Text Placeholder 2">
            <a:extLst>
              <a:ext uri="{FF2B5EF4-FFF2-40B4-BE49-F238E27FC236}">
                <a16:creationId xmlns:a16="http://schemas.microsoft.com/office/drawing/2014/main" id="{8792F224-041B-EAA3-D463-D6736736F302}"/>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522DEC0D-6FB4-330D-36FA-979E15B6824C}"/>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711732D3-BA52-2AA4-2EBC-82098158A408}"/>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6" name="Text Placeholder 2">
            <a:extLst>
              <a:ext uri="{FF2B5EF4-FFF2-40B4-BE49-F238E27FC236}">
                <a16:creationId xmlns:a16="http://schemas.microsoft.com/office/drawing/2014/main" id="{53386114-71F0-57C6-E398-37FDE915A0CF}"/>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7" name="Text Placeholder 2">
            <a:extLst>
              <a:ext uri="{FF2B5EF4-FFF2-40B4-BE49-F238E27FC236}">
                <a16:creationId xmlns:a16="http://schemas.microsoft.com/office/drawing/2014/main" id="{90CB57EB-3080-36D4-C17B-349C3E875047}"/>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8242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ptember">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fld id="{AEC93A36-1BCE-4989-A484-BB2F32BA08F5}" type="datetimeFigureOut">
              <a:rPr lang="en-US" smtClean="0"/>
              <a:pPr/>
              <a:t>11/7/2025</a:t>
            </a:fld>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endParaRPr lang="en-US"/>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8" name="Text Placeholder 21">
            <a:extLst>
              <a:ext uri="{FF2B5EF4-FFF2-40B4-BE49-F238E27FC236}">
                <a16:creationId xmlns:a16="http://schemas.microsoft.com/office/drawing/2014/main" id="{04C938D6-1B7E-3135-E275-C1B411D381CE}"/>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CB898F30-168D-5B2F-8DF2-A17F59BC295D}"/>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ADE41D30-0CFD-E0B4-BC8D-68A9419C15CE}"/>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AC28A90B-0B37-9FB6-06A6-A21D3AEB05FC}"/>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5CD6413B-DC01-7201-5F8A-4DAA909CEE3B}"/>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1">
            <a:extLst>
              <a:ext uri="{FF2B5EF4-FFF2-40B4-BE49-F238E27FC236}">
                <a16:creationId xmlns:a16="http://schemas.microsoft.com/office/drawing/2014/main" id="{A851BC75-4BB5-2868-6A52-1659A16DF4DF}"/>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41" name="Text Placeholder 2">
            <a:extLst>
              <a:ext uri="{FF2B5EF4-FFF2-40B4-BE49-F238E27FC236}">
                <a16:creationId xmlns:a16="http://schemas.microsoft.com/office/drawing/2014/main" id="{BC139DB9-63BA-0316-E687-97B1FB2F1113}"/>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5" name="Text Placeholder 2">
            <a:extLst>
              <a:ext uri="{FF2B5EF4-FFF2-40B4-BE49-F238E27FC236}">
                <a16:creationId xmlns:a16="http://schemas.microsoft.com/office/drawing/2014/main" id="{763822D7-2F61-BF7B-C233-CD59B3E93BBF}"/>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7CD7DF0E-076A-1719-2C20-1A5A80B6DF73}"/>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CE659425-4D53-B60D-153A-6D098A502453}"/>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92801A66-525E-C816-A1AB-46392B602B10}"/>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9084CCE4-631A-CB3E-38E4-429D78E0DE91}"/>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1">
            <a:extLst>
              <a:ext uri="{FF2B5EF4-FFF2-40B4-BE49-F238E27FC236}">
                <a16:creationId xmlns:a16="http://schemas.microsoft.com/office/drawing/2014/main" id="{89E73B87-DEA0-BDB5-8AD5-3652AAE9F9DB}"/>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90C7DACB-4553-785B-8DCF-82838FBCBD02}"/>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E3E9C905-6754-615C-9895-E49F672501BE}"/>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315E2B8E-632C-30F9-7D77-FCA4B2E8A40B}"/>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7759EBD4-CF1A-D102-16C0-D80E00D78C91}"/>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D4758F40-2702-B489-B7EB-1071CC76230F}"/>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4BA91106-58E1-CAB3-A294-257D7B676CAE}"/>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BD4C5431-48C3-1AFE-6828-EC6CC6DF810C}"/>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F1E686BA-D7F7-F39A-5ADA-03A193C253C4}"/>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C94115E6-D10C-BB8F-45EF-41DD281CA83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DBDA9438-0AF2-7AC6-A507-69AE5AB9D460}"/>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7E0A19C0-5156-E7ED-0A3B-315D363D38D5}"/>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77830882-AE73-EFF5-5FEE-1008B223A0D9}"/>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8247C42A-9D25-3E7E-5657-C4A620BF4635}"/>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63033DA8-717B-442B-8717-9CD161A7F921}"/>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334C7737-08CF-4879-EC3A-42DBAF685CAD}"/>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085B689A-AF9D-A927-71A9-4359A9B7B92C}"/>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587B97D0-2996-7F4A-658C-4C71A57815CA}"/>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5A44C465-FC12-FA5E-1971-93FEC194AD42}"/>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78A9F113-C060-FA9F-D04A-C68655F7B71C}"/>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ABF9214E-2828-21EF-8745-EF230A8B94EB}"/>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BFF02E22-E842-43B1-AA47-D8D3244E90B9}"/>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E9C7D963-3282-EEB1-FF0C-45F0D0F129BE}"/>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282601E9-42E5-EDAB-4273-BD7DF2B93FF3}"/>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22CE72C6-6A02-D683-CC43-9FFB85644A5D}"/>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CBAE00E5-1726-EA17-FC23-EE95DC68BCC1}"/>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1880F82F-6B5C-3C97-965C-5601346E4570}"/>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2B1C61EF-E941-BC63-6448-9DFD7CAC8456}"/>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4782736E-8F1A-3B8F-ACCF-F692BF761F1A}"/>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83ED5D0C-24AB-05B3-A7AB-82EBC5388DD5}"/>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8A7B784C-6230-3697-0060-D6AA8E9BF9D5}"/>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9E5C52E8-96A6-0631-0AEF-904A816748AF}"/>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B54D8524-9B8D-6FA0-91E7-9FEC9E683194}"/>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C16DF249-28F2-7655-1EE5-2DAAFE60BD63}"/>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C010EE89-3543-4237-CE81-EAE020F05D72}"/>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37DB0A61-1909-C1CA-4BF1-CC136ECC7755}"/>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6D3D3AD4-F880-C103-5FA2-6E53D54F9BCF}"/>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2569DF01-0F8D-04D3-F65D-6864C9CCD441}"/>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5" name="Text Placeholder 21">
            <a:extLst>
              <a:ext uri="{FF2B5EF4-FFF2-40B4-BE49-F238E27FC236}">
                <a16:creationId xmlns:a16="http://schemas.microsoft.com/office/drawing/2014/main" id="{A4212868-211D-34D4-09DC-FBD48718FE55}"/>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6677EF08-9F93-3FCC-4122-F56EE5814EAA}"/>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6061F5BE-C986-828C-95E1-4D22927961BB}"/>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6DC2D423-9F60-CA9A-7BBA-273959D1D016}"/>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
            <a:extLst>
              <a:ext uri="{FF2B5EF4-FFF2-40B4-BE49-F238E27FC236}">
                <a16:creationId xmlns:a16="http://schemas.microsoft.com/office/drawing/2014/main" id="{88045E29-61E0-D9DE-B053-E2B9ED49DF97}"/>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0" name="Text Placeholder 2">
            <a:extLst>
              <a:ext uri="{FF2B5EF4-FFF2-40B4-BE49-F238E27FC236}">
                <a16:creationId xmlns:a16="http://schemas.microsoft.com/office/drawing/2014/main" id="{4BE18854-582B-E3D1-48B3-3BF63A6EA0D1}"/>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4809200C-33C9-1EF9-3B5A-D2F2DFE3432D}"/>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82923D6A-752E-CEA7-344F-AB13C58FD898}"/>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CBA9FBD9-0F12-4C62-CD5A-359E1C975700}"/>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81BF783C-39A9-FE61-24FB-1AE33ED5AE39}"/>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1">
            <a:extLst>
              <a:ext uri="{FF2B5EF4-FFF2-40B4-BE49-F238E27FC236}">
                <a16:creationId xmlns:a16="http://schemas.microsoft.com/office/drawing/2014/main" id="{8B131F4E-89DB-5A40-B693-51FBE8052C13}"/>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
            <a:extLst>
              <a:ext uri="{FF2B5EF4-FFF2-40B4-BE49-F238E27FC236}">
                <a16:creationId xmlns:a16="http://schemas.microsoft.com/office/drawing/2014/main" id="{1DB7B2F7-8561-C794-66F5-D612F83FCA52}"/>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8532C1CC-64C5-0EEF-A266-8D9AF01EDC03}"/>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34A80B3E-58A9-4AD9-9A47-EB675C263874}"/>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815A7216-08AE-4B63-10B3-7711EA3EFD5C}"/>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3857CAE5-062F-93AE-106E-9616FFA4712D}"/>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59F1214E-7313-20D4-CAED-06E471ECA6A8}"/>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047EFC74-BBAF-EAE8-9728-DEAAB4037DEC}"/>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8E253A3D-F92F-5FB4-90E4-4C04749944F6}"/>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77B8559F-2BBB-A8C2-1585-F611091C2336}"/>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3A0FC8AB-5205-D0A3-290D-3FF97BAE966F}"/>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4772853B-8BB8-BE30-84E5-C895A44A85CF}"/>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11002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A5E-F552-E7FF-1B11-25D8FAAECEC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5511883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lIns="36000"/>
          <a:lstStyle/>
          <a:p>
            <a:r>
              <a:rPr lang="en-US"/>
              <a:t>Click to edit Master title style</a:t>
            </a:r>
            <a:endParaRPr lang="en-GB"/>
          </a:p>
        </p:txBody>
      </p:sp>
    </p:spTree>
    <p:extLst>
      <p:ext uri="{BB962C8B-B14F-4D97-AF65-F5344CB8AC3E}">
        <p14:creationId xmlns:p14="http://schemas.microsoft.com/office/powerpoint/2010/main" val="34569958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9413141" cy="349702"/>
          </a:xfrm>
          <a:prstGeom prst="rect">
            <a:avLst/>
          </a:prstGeom>
          <a:noFill/>
        </p:spPr>
        <p:txBody>
          <a:bodyPr wrap="square" anchor="t">
            <a:spAutoFit/>
          </a:bodyPr>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1800" b="0" kern="1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3" name="Title 2">
            <a:extLst>
              <a:ext uri="{FF2B5EF4-FFF2-40B4-BE49-F238E27FC236}">
                <a16:creationId xmlns:a16="http://schemas.microsoft.com/office/drawing/2014/main" id="{1F21D754-FA8C-F8EF-4116-76EF3602485E}"/>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FBAD7C97-E7B9-F1D3-F502-82F5E06596AD}"/>
              </a:ext>
            </a:extLst>
          </p:cNvPr>
          <p:cNvSpPr>
            <a:spLocks noGrp="1"/>
          </p:cNvSpPr>
          <p:nvPr>
            <p:ph sz="quarter" idx="10"/>
          </p:nvPr>
        </p:nvSpPr>
        <p:spPr>
          <a:xfrm>
            <a:off x="511175" y="1342799"/>
            <a:ext cx="11163600" cy="4964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0033908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oleObject" Target="../embeddings/oleObject1.bin"/><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ags" Target="../tags/tag9.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4.sv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3.png"/><Relationship Id="rId10" Type="http://schemas.openxmlformats.org/officeDocument/2006/relationships/slideLayout" Target="../slideLayouts/slideLayout15.xml"/><Relationship Id="rId19" Type="http://schemas.openxmlformats.org/officeDocument/2006/relationships/tags" Target="../tags/tag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oleObject" Target="../embeddings/oleObject1.bin"/><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11.xml"/><Relationship Id="rId2" Type="http://schemas.openxmlformats.org/officeDocument/2006/relationships/slideLayout" Target="../slideLayouts/slideLayout24.xml"/><Relationship Id="rId16" Type="http://schemas.openxmlformats.org/officeDocument/2006/relationships/tags" Target="../tags/tag10.xml"/><Relationship Id="rId20"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ags" Target="../tags/tag13.xml"/><Relationship Id="rId3" Type="http://schemas.openxmlformats.org/officeDocument/2006/relationships/slideLayout" Target="../slideLayouts/slideLayout39.xml"/><Relationship Id="rId21" Type="http://schemas.openxmlformats.org/officeDocument/2006/relationships/image" Target="../media/image3.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ags" Target="../tags/tag12.xml"/><Relationship Id="rId2" Type="http://schemas.openxmlformats.org/officeDocument/2006/relationships/slideLayout" Target="../slideLayouts/slideLayout38.xml"/><Relationship Id="rId16" Type="http://schemas.openxmlformats.org/officeDocument/2006/relationships/theme" Target="../theme/theme4.xml"/><Relationship Id="rId20"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oleObject" Target="../embeddings/oleObject1.bin"/><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21" Type="http://schemas.openxmlformats.org/officeDocument/2006/relationships/oleObject" Target="../embeddings/oleObject1.bin"/><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ags" Target="../tags/tag16.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4.sv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3.png"/><Relationship Id="rId10" Type="http://schemas.openxmlformats.org/officeDocument/2006/relationships/slideLayout" Target="../slideLayouts/slideLayout61.xml"/><Relationship Id="rId19" Type="http://schemas.openxmlformats.org/officeDocument/2006/relationships/tags" Target="../tags/tag1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7"/>
            </p:custDataLst>
            <p:extLst>
              <p:ext uri="{D42A27DB-BD31-4B8C-83A1-F6EECF244321}">
                <p14:modId xmlns:p14="http://schemas.microsoft.com/office/powerpoint/2010/main" val="30536214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9" imgW="492" imgH="504" progId="TCLayout.ActiveDocument.1">
                  <p:embed/>
                </p:oleObj>
              </mc:Choice>
              <mc:Fallback>
                <p:oleObj name="think-cell Slide" r:id="rId9" imgW="492" imgH="504" progId="TCLayout.ActiveDocument.1">
                  <p:embed/>
                  <p:pic>
                    <p:nvPicPr>
                      <p:cNvPr id="31" name="Object 30" hidden="1"/>
                      <p:cNvPicPr/>
                      <p:nvPr/>
                    </p:nvPicPr>
                    <p:blipFill>
                      <a:blip r:embed="rId10"/>
                      <a:stretch>
                        <a:fillRect/>
                      </a:stretch>
                    </p:blipFill>
                    <p:spPr>
                      <a:xfrm>
                        <a:off x="1955" y="1589"/>
                        <a:ext cx="1953" cy="1587"/>
                      </a:xfrm>
                      <a:prstGeom prst="rect">
                        <a:avLst/>
                      </a:prstGeom>
                    </p:spPr>
                  </p:pic>
                </p:oleObj>
              </mc:Fallback>
            </mc:AlternateContent>
          </a:graphicData>
        </a:graphic>
      </p:graphicFrame>
      <p:sp>
        <p:nvSpPr>
          <p:cNvPr id="7" name="Rectangle 6" hidden="1"/>
          <p:cNvSpPr/>
          <p:nvPr>
            <p:custDataLst>
              <p:tags r:id="rId8"/>
            </p:custDataLst>
          </p:nvPr>
        </p:nvSpPr>
        <p:spPr bwMode="auto">
          <a:xfrm>
            <a:off x="0" y="0"/>
            <a:ext cx="195385" cy="15875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a:lnSpc>
                <a:spcPct val="100000"/>
              </a:lnSpc>
              <a:spcBef>
                <a:spcPct val="0"/>
              </a:spcBef>
              <a:spcAft>
                <a:spcPct val="0"/>
              </a:spcAft>
              <a:buFontTx/>
              <a:buNone/>
            </a:pPr>
            <a:endParaRPr lang="nl-NL" sz="1200" b="0" i="0" baseline="0">
              <a:latin typeface="PT Sans Normaal" charset="-52"/>
              <a:ea typeface="+mn-ea"/>
              <a:cs typeface="+mn-cs"/>
              <a:sym typeface="Verdana" panose="020B0604030504040204" pitchFamily="34" charset="0"/>
            </a:endParaRPr>
          </a:p>
        </p:txBody>
      </p:sp>
      <p:sp>
        <p:nvSpPr>
          <p:cNvPr id="11" name="Title Placeholder 22"/>
          <p:cNvSpPr>
            <a:spLocks noGrp="1"/>
          </p:cNvSpPr>
          <p:nvPr>
            <p:ph type="title"/>
          </p:nvPr>
        </p:nvSpPr>
        <p:spPr>
          <a:xfrm>
            <a:off x="511175" y="359946"/>
            <a:ext cx="9413875" cy="369332"/>
          </a:xfrm>
          <a:prstGeom prst="rect">
            <a:avLst/>
          </a:prstGeom>
        </p:spPr>
        <p:txBody>
          <a:bodyPr vert="horz" wrap="square" lIns="0" tIns="0" rIns="0" bIns="0" rtlCol="0" anchor="ctr">
            <a:spAutoFit/>
          </a:bodyPr>
          <a:lstStyle/>
          <a:p>
            <a:r>
              <a:rPr lang="en-GB"/>
              <a:t>Click here to enter </a:t>
            </a:r>
            <a:r>
              <a:rPr lang="en-GB" noProof="0"/>
              <a:t>chapter title</a:t>
            </a:r>
            <a:endParaRPr lang="en-GB"/>
          </a:p>
        </p:txBody>
      </p:sp>
      <p:sp>
        <p:nvSpPr>
          <p:cNvPr id="3" name="Tekstvak 2"/>
          <p:cNvSpPr txBox="1"/>
          <p:nvPr userDrawn="1"/>
        </p:nvSpPr>
        <p:spPr>
          <a:xfrm>
            <a:off x="4612341" y="-887506"/>
            <a:ext cx="182742" cy="215444"/>
          </a:xfrm>
          <a:prstGeom prst="rect">
            <a:avLst/>
          </a:prstGeom>
          <a:noFill/>
        </p:spPr>
        <p:txBody>
          <a:bodyPr wrap="none" lIns="0" tIns="0" rIns="0" bIns="0" rtlCol="0">
            <a:sp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nl-NL" sz="1400" b="0" i="0" u="none" strike="noStrike" kern="1200" cap="none" spc="0" normalizeH="0" baseline="0" noProof="0">
              <a:ln>
                <a:noFill/>
              </a:ln>
              <a:solidFill>
                <a:prstClr val="black"/>
              </a:solidFill>
              <a:effectLst/>
              <a:uLnTx/>
              <a:uFillTx/>
              <a:latin typeface="PT Sans Normaal" charset="-52"/>
              <a:ea typeface="+mn-ea"/>
              <a:cs typeface="+mn-cs"/>
            </a:endParaRPr>
          </a:p>
        </p:txBody>
      </p:sp>
    </p:spTree>
    <p:extLst>
      <p:ext uri="{BB962C8B-B14F-4D97-AF65-F5344CB8AC3E}">
        <p14:creationId xmlns:p14="http://schemas.microsoft.com/office/powerpoint/2010/main" val="247175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fade/>
  </p:transition>
  <p:hf hdr="0" dt="0"/>
  <p:txStyles>
    <p:titleStyle>
      <a:lvl1pPr algn="l" defTabSz="1005083" rtl="0" eaLnBrk="1" latinLnBrk="0" hangingPunct="1">
        <a:spcBef>
          <a:spcPct val="0"/>
        </a:spcBef>
        <a:buNone/>
        <a:defRPr lang="de-DE" sz="2400" b="0" i="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ts val="600"/>
        </a:spcBef>
        <a:buClr>
          <a:schemeClr val="tx2"/>
        </a:buClr>
        <a:buFont typeface="Arial" panose="020B0604020202020204" pitchFamily="34" charset="0"/>
        <a:buNone/>
        <a:defRPr sz="1600" b="1" kern="1200">
          <a:solidFill>
            <a:schemeClr val="accent1"/>
          </a:solidFill>
          <a:latin typeface="PT Sans" charset="-52"/>
          <a:ea typeface="PT Sans" charset="-52"/>
          <a:cs typeface="PT Sans" charset="-52"/>
        </a:defRPr>
      </a:lvl1pPr>
      <a:lvl2pPr marL="0" indent="0" algn="l" defTabSz="914400" rtl="0" eaLnBrk="1" latinLnBrk="0" hangingPunct="1">
        <a:spcBef>
          <a:spcPts val="600"/>
        </a:spcBef>
        <a:buClr>
          <a:schemeClr val="tx2"/>
        </a:buClr>
        <a:buFont typeface="Arial" panose="020B0604020202020204" pitchFamily="34" charset="0"/>
        <a:buNone/>
        <a:defRPr sz="1600" b="0" kern="1200">
          <a:solidFill>
            <a:schemeClr val="tx1"/>
          </a:solidFill>
          <a:latin typeface="PT Sans" charset="-52"/>
          <a:ea typeface="PT Sans" charset="-52"/>
          <a:cs typeface="PT Sans" charset="-52"/>
        </a:defRPr>
      </a:lvl2pPr>
      <a:lvl3pPr marL="180000" indent="-180000" algn="l" defTabSz="914400" rtl="0" eaLnBrk="1" latinLnBrk="0" hangingPunct="1">
        <a:spcBef>
          <a:spcPts val="600"/>
        </a:spcBef>
        <a:buClr>
          <a:schemeClr val="bg2">
            <a:lumMod val="50000"/>
          </a:schemeClr>
        </a:buClr>
        <a:buFont typeface="Arial" panose="020B0604020202020204" pitchFamily="34" charset="0"/>
        <a:buChar char="•"/>
        <a:defRPr sz="1600" kern="1200" baseline="0">
          <a:solidFill>
            <a:schemeClr val="tx1"/>
          </a:solidFill>
          <a:latin typeface="PT Sans" charset="-52"/>
          <a:ea typeface="PT Sans" charset="-52"/>
          <a:cs typeface="PT Sans" charset="-52"/>
        </a:defRPr>
      </a:lvl3pPr>
      <a:lvl4pPr marL="447675" indent="-268288" algn="l" defTabSz="914400" rtl="0" eaLnBrk="1" latinLnBrk="0" hangingPunct="1">
        <a:spcBef>
          <a:spcPts val="600"/>
        </a:spcBef>
        <a:buClrTx/>
        <a:buFont typeface="Verdana" panose="020B0604030504040204" pitchFamily="34" charset="0"/>
        <a:buChar char="−"/>
        <a:defRPr lang="de-DE" sz="1600" kern="1200" dirty="0" smtClean="0">
          <a:solidFill>
            <a:schemeClr val="tx1"/>
          </a:solidFill>
          <a:latin typeface="PT Sans" charset="-52"/>
          <a:ea typeface="PT Sans" charset="-52"/>
          <a:cs typeface="PT Sans" charset="-52"/>
        </a:defRPr>
      </a:lvl4pPr>
      <a:lvl5pPr marL="714375" indent="-266700" algn="l" defTabSz="914400" rtl="0" eaLnBrk="1" latinLnBrk="0" hangingPunct="1">
        <a:spcBef>
          <a:spcPts val="600"/>
        </a:spcBef>
        <a:buClrTx/>
        <a:buFont typeface="Verdana" panose="020B0604030504040204" pitchFamily="34" charset="0"/>
        <a:buChar char="−"/>
        <a:defRPr sz="1600" kern="1200">
          <a:solidFill>
            <a:schemeClr val="tx1"/>
          </a:solidFill>
          <a:latin typeface="PT Sans" charset="-52"/>
          <a:ea typeface="PT Sans" charset="-52"/>
          <a:cs typeface="PT Sans" charset="-52"/>
        </a:defRPr>
      </a:lvl5pPr>
      <a:lvl6pPr marL="895350" indent="-266700" algn="l" defTabSz="914400" rtl="0" eaLnBrk="1" latinLnBrk="0" hangingPunct="1">
        <a:spcBef>
          <a:spcPts val="600"/>
        </a:spcBef>
        <a:buClrTx/>
        <a:buFont typeface="Verdana" panose="020B0604030504040204" pitchFamily="34" charset="0"/>
        <a:buChar char="−"/>
        <a:defRPr sz="1600" kern="1200">
          <a:solidFill>
            <a:schemeClr val="tx1"/>
          </a:solidFill>
          <a:latin typeface="PT Sans" charset="-52"/>
          <a:ea typeface="PT Sans" charset="-52"/>
          <a:cs typeface="PT Sans" charset="-52"/>
        </a:defRPr>
      </a:lvl6pPr>
      <a:lvl7pPr marL="1162050" indent="-266700" algn="l" defTabSz="914400" rtl="0" eaLnBrk="1" latinLnBrk="0" hangingPunct="1">
        <a:spcBef>
          <a:spcPts val="600"/>
        </a:spcBef>
        <a:buClrTx/>
        <a:buFont typeface="Verdana" panose="020B0604030504040204" pitchFamily="34" charset="0"/>
        <a:buChar char="−"/>
        <a:defRPr sz="1600" kern="1200">
          <a:solidFill>
            <a:schemeClr val="tx1"/>
          </a:solidFill>
          <a:latin typeface="PT Sans" charset="-52"/>
          <a:ea typeface="PT Sans" charset="-52"/>
          <a:cs typeface="PT Sans" charset="-52"/>
        </a:defRPr>
      </a:lvl7pPr>
      <a:lvl8pPr marL="1438275" indent="-276225" algn="l" defTabSz="914400" rtl="0" eaLnBrk="1" latinLnBrk="0" hangingPunct="1">
        <a:spcBef>
          <a:spcPts val="600"/>
        </a:spcBef>
        <a:buClrTx/>
        <a:buFont typeface="Verdana" panose="020B0604030504040204" pitchFamily="34" charset="0"/>
        <a:buChar char="−"/>
        <a:defRPr sz="1600" kern="1200">
          <a:solidFill>
            <a:schemeClr val="tx1"/>
          </a:solidFill>
          <a:latin typeface="PT Sans" charset="-52"/>
          <a:ea typeface="PT Sans" charset="-52"/>
          <a:cs typeface="PT Sans" charset="-52"/>
        </a:defRPr>
      </a:lvl8pPr>
      <a:lvl9pPr marL="1704975" indent="-266700" algn="l" defTabSz="914400" rtl="0" eaLnBrk="1" latinLnBrk="0" hangingPunct="1">
        <a:spcBef>
          <a:spcPts val="600"/>
        </a:spcBef>
        <a:buClrTx/>
        <a:buFont typeface="Verdana" panose="020B0604030504040204" pitchFamily="34" charset="0"/>
        <a:buChar char="−"/>
        <a:defRPr sz="1600" kern="1200" baseline="0">
          <a:solidFill>
            <a:schemeClr val="tx1"/>
          </a:solidFill>
          <a:latin typeface="PT Sans" charset="-52"/>
          <a:ea typeface="PT Sans" charset="-52"/>
          <a:cs typeface="PT Sans" charset="-5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99">
          <p15:clr>
            <a:srgbClr val="F26B43"/>
          </p15:clr>
        </p15:guide>
        <p15:guide id="4" pos="7358">
          <p15:clr>
            <a:srgbClr val="F26B43"/>
          </p15:clr>
        </p15:guide>
        <p15:guide id="5" pos="322">
          <p15:clr>
            <a:srgbClr val="F26B43"/>
          </p15:clr>
        </p15:guide>
        <p15:guide id="6" orient="horz" pos="3974">
          <p15:clr>
            <a:srgbClr val="F26B43"/>
          </p15:clr>
        </p15:guide>
        <p15:guide id="8" orient="horz" pos="845">
          <p15:clr>
            <a:srgbClr val="F26B43"/>
          </p15:clr>
        </p15:guide>
        <p15:guide id="9" pos="36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19"/>
            </p:custDataLst>
            <p:extLst>
              <p:ext uri="{D42A27DB-BD31-4B8C-83A1-F6EECF244321}">
                <p14:modId xmlns:p14="http://schemas.microsoft.com/office/powerpoint/2010/main" val="30536214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21" imgW="492" imgH="504" progId="TCLayout.ActiveDocument.1">
                  <p:embed/>
                </p:oleObj>
              </mc:Choice>
              <mc:Fallback>
                <p:oleObj name="think-cell Slide" r:id="rId21" imgW="492" imgH="504" progId="TCLayout.ActiveDocument.1">
                  <p:embed/>
                  <p:pic>
                    <p:nvPicPr>
                      <p:cNvPr id="31" name="Object 30" hidden="1"/>
                      <p:cNvPicPr/>
                      <p:nvPr/>
                    </p:nvPicPr>
                    <p:blipFill>
                      <a:blip r:embed="rId22"/>
                      <a:stretch>
                        <a:fillRect/>
                      </a:stretch>
                    </p:blipFill>
                    <p:spPr>
                      <a:xfrm>
                        <a:off x="1955" y="1589"/>
                        <a:ext cx="1953" cy="1587"/>
                      </a:xfrm>
                      <a:prstGeom prst="rect">
                        <a:avLst/>
                      </a:prstGeom>
                    </p:spPr>
                  </p:pic>
                </p:oleObj>
              </mc:Fallback>
            </mc:AlternateContent>
          </a:graphicData>
        </a:graphic>
      </p:graphicFrame>
      <p:sp>
        <p:nvSpPr>
          <p:cNvPr id="7" name="Rectangle 6" hidden="1"/>
          <p:cNvSpPr/>
          <p:nvPr>
            <p:custDataLst>
              <p:tags r:id="rId20"/>
            </p:custDataLst>
          </p:nvPr>
        </p:nvSpPr>
        <p:spPr bwMode="auto">
          <a:xfrm>
            <a:off x="0" y="0"/>
            <a:ext cx="195385" cy="15875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a:lnSpc>
                <a:spcPct val="100000"/>
              </a:lnSpc>
              <a:spcBef>
                <a:spcPct val="0"/>
              </a:spcBef>
              <a:spcAft>
                <a:spcPct val="0"/>
              </a:spcAft>
              <a:buFontTx/>
              <a:buNone/>
            </a:pPr>
            <a:endParaRPr lang="nl-NL" sz="1200" b="0" i="0" baseline="0">
              <a:latin typeface="PT Sans Normaal" charset="-52"/>
              <a:ea typeface="+mn-ea"/>
              <a:cs typeface="+mn-cs"/>
              <a:sym typeface="Verdana" panose="020B0604030504040204" pitchFamily="34" charset="0"/>
            </a:endParaRPr>
          </a:p>
        </p:txBody>
      </p:sp>
      <p:sp>
        <p:nvSpPr>
          <p:cNvPr id="24" name="Text Placeholder 23"/>
          <p:cNvSpPr>
            <a:spLocks noGrp="1"/>
          </p:cNvSpPr>
          <p:nvPr>
            <p:ph type="body" idx="1"/>
          </p:nvPr>
        </p:nvSpPr>
        <p:spPr>
          <a:xfrm>
            <a:off x="511909" y="1298059"/>
            <a:ext cx="11168183" cy="4820166"/>
          </a:xfrm>
          <a:prstGeom prst="rect">
            <a:avLst/>
          </a:prstGeom>
        </p:spPr>
        <p:txBody>
          <a:bodyPr vert="horz" lIns="36000" tIns="36000" rIns="36000" bIns="36000" rtlCol="0">
            <a:noAutofit/>
          </a:bodyPr>
          <a:lstStyle/>
          <a:p>
            <a:pPr lvl="0"/>
            <a:r>
              <a:rPr lang="en-GB"/>
              <a:t>Click here to enter text</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1" name="Title Placeholder 22"/>
          <p:cNvSpPr>
            <a:spLocks noGrp="1"/>
          </p:cNvSpPr>
          <p:nvPr>
            <p:ph type="title"/>
          </p:nvPr>
        </p:nvSpPr>
        <p:spPr>
          <a:xfrm>
            <a:off x="511175" y="340896"/>
            <a:ext cx="9413875" cy="369332"/>
          </a:xfrm>
          <a:prstGeom prst="rect">
            <a:avLst/>
          </a:prstGeom>
        </p:spPr>
        <p:txBody>
          <a:bodyPr vert="horz" wrap="square" lIns="36000" tIns="0" rIns="0" bIns="0" rtlCol="0" anchor="ctr">
            <a:spAutoFit/>
          </a:bodyPr>
          <a:lstStyle/>
          <a:p>
            <a:endParaRPr lang="en-GB"/>
          </a:p>
        </p:txBody>
      </p:sp>
      <p:sp>
        <p:nvSpPr>
          <p:cNvPr id="3" name="Tekstvak 2"/>
          <p:cNvSpPr txBox="1"/>
          <p:nvPr userDrawn="1"/>
        </p:nvSpPr>
        <p:spPr>
          <a:xfrm>
            <a:off x="4612341" y="-887506"/>
            <a:ext cx="182742" cy="215444"/>
          </a:xfrm>
          <a:prstGeom prst="rect">
            <a:avLst/>
          </a:prstGeom>
          <a:noFill/>
        </p:spPr>
        <p:txBody>
          <a:bodyPr wrap="none" lIns="0" tIns="0" rIns="0" bIns="0" rtlCol="0">
            <a:sp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nl-NL" sz="1400" b="0" i="0" u="none" strike="noStrike" kern="1200" cap="none" spc="0" normalizeH="0" baseline="0" noProof="0">
              <a:ln>
                <a:noFill/>
              </a:ln>
              <a:solidFill>
                <a:prstClr val="black"/>
              </a:solidFill>
              <a:effectLst/>
              <a:uLnTx/>
              <a:uFillTx/>
              <a:latin typeface="PT Sans Normaal" charset="-52"/>
              <a:ea typeface="+mn-ea"/>
              <a:cs typeface="+mn-cs"/>
            </a:endParaRPr>
          </a:p>
        </p:txBody>
      </p:sp>
      <p:sp>
        <p:nvSpPr>
          <p:cNvPr id="14" name="Fußzeilenplatzhalter 7">
            <a:extLst>
              <a:ext uri="{FF2B5EF4-FFF2-40B4-BE49-F238E27FC236}">
                <a16:creationId xmlns:a16="http://schemas.microsoft.com/office/drawing/2014/main" id="{2D5C6D5E-B576-68E7-6FCA-063B47DBC307}"/>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Segoe UI" panose="020B0502040204020203" pitchFamily="34" charset="0"/>
                <a:ea typeface="PT Sans" charset="-52"/>
                <a:cs typeface="Segoe UI" panose="020B0502040204020203" pitchFamily="34" charset="0"/>
              </a:rPr>
              <a:t>© </a:t>
            </a:r>
            <a:fld id="{13F38510-0A6D-1E44-818F-DE49AAE5ED29}" type="datetimeyyyy">
              <a:rPr lang="en-US" sz="800" smtClean="0">
                <a:solidFill>
                  <a:schemeClr val="tx1"/>
                </a:solidFill>
                <a:latin typeface="Segoe UI" panose="020B0502040204020203" pitchFamily="34" charset="0"/>
                <a:ea typeface="PT Sans" charset="-52"/>
                <a:cs typeface="Segoe UI" panose="020B0502040204020203" pitchFamily="34" charset="0"/>
              </a:rPr>
              <a:t>2025</a:t>
            </a:fld>
            <a:r>
              <a:rPr lang="en-US" sz="800">
                <a:solidFill>
                  <a:schemeClr val="tx1"/>
                </a:solidFill>
                <a:latin typeface="Segoe UI" panose="020B0502040204020203" pitchFamily="34" charset="0"/>
                <a:ea typeface="PT Sans" charset="-52"/>
                <a:cs typeface="Segoe UI" panose="020B0502040204020203" pitchFamily="34" charset="0"/>
              </a:rPr>
              <a:t> </a:t>
            </a:r>
            <a:r>
              <a:rPr lang="en-US" sz="800" b="1" i="0">
                <a:solidFill>
                  <a:schemeClr val="tx1"/>
                </a:solidFill>
                <a:latin typeface="Segoe UI" panose="020B0502040204020203" pitchFamily="34" charset="0"/>
                <a:ea typeface="PT Sans" charset="-52"/>
                <a:cs typeface="Segoe UI" panose="020B0502040204020203" pitchFamily="34" charset="0"/>
              </a:rPr>
              <a:t>Entis</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The</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Netherlands</a:t>
            </a:r>
          </a:p>
        </p:txBody>
      </p:sp>
      <p:sp>
        <p:nvSpPr>
          <p:cNvPr id="17" name="Fußzeilenplatzhalter 7">
            <a:extLst>
              <a:ext uri="{FF2B5EF4-FFF2-40B4-BE49-F238E27FC236}">
                <a16:creationId xmlns:a16="http://schemas.microsoft.com/office/drawing/2014/main" id="{746EABDC-FB0B-FB78-FA14-F021DAD01A37}"/>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Segoe UI" panose="020B0502040204020203" pitchFamily="34" charset="0"/>
                <a:ea typeface="PT Sans" charset="-52"/>
                <a:cs typeface="Segoe UI" panose="020B0502040204020203" pitchFamily="34" charset="0"/>
              </a:rPr>
              <a:t>Confidential</a:t>
            </a:r>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18" name="Fußzeilenplatzhalter 7">
            <a:extLst>
              <a:ext uri="{FF2B5EF4-FFF2-40B4-BE49-F238E27FC236}">
                <a16:creationId xmlns:a16="http://schemas.microsoft.com/office/drawing/2014/main" id="{138A3FB5-5BAD-65C4-BF96-FA5061A1AE1D}"/>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tx1"/>
              </a:solidFill>
              <a:latin typeface="Segoe UI" panose="020B0502040204020203" pitchFamily="34" charset="0"/>
              <a:ea typeface="PT Sans" charset="-52"/>
              <a:cs typeface="Segoe UI" panose="020B0502040204020203" pitchFamily="34" charset="0"/>
            </a:endParaRPr>
          </a:p>
        </p:txBody>
      </p:sp>
      <p:pic>
        <p:nvPicPr>
          <p:cNvPr id="8" name="Graphic 7">
            <a:extLst>
              <a:ext uri="{FF2B5EF4-FFF2-40B4-BE49-F238E27FC236}">
                <a16:creationId xmlns:a16="http://schemas.microsoft.com/office/drawing/2014/main" id="{56BFBB97-1042-1E01-C471-9AADAA6D7E62}"/>
              </a:ext>
            </a:extLst>
          </p:cNvPr>
          <p:cNvPicPr>
            <a:picLocks noChangeAspect="1"/>
          </p:cNvPicPr>
          <p:nvPr userDrawn="1"/>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461812" y="172762"/>
            <a:ext cx="1227806" cy="731961"/>
          </a:xfrm>
          <a:prstGeom prst="rect">
            <a:avLst/>
          </a:prstGeom>
        </p:spPr>
      </p:pic>
    </p:spTree>
    <p:extLst>
      <p:ext uri="{BB962C8B-B14F-4D97-AF65-F5344CB8AC3E}">
        <p14:creationId xmlns:p14="http://schemas.microsoft.com/office/powerpoint/2010/main" val="25676089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p:fade/>
  </p:transition>
  <p:hf hdr="0" dt="0"/>
  <p:txStyles>
    <p:titleStyle>
      <a:lvl1pPr algn="l" defTabSz="1005083" rtl="0" eaLnBrk="1" latinLnBrk="0" hangingPunct="1">
        <a:spcBef>
          <a:spcPct val="0"/>
        </a:spcBef>
        <a:buNone/>
        <a:defRPr lang="de-DE" sz="2400" b="0" i="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914400" rtl="0" eaLnBrk="1" latinLnBrk="0" hangingPunct="1">
        <a:spcBef>
          <a:spcPts val="600"/>
        </a:spcBef>
        <a:buClr>
          <a:schemeClr val="accent2"/>
        </a:buClr>
        <a:buFont typeface="Arial" panose="020B0604020202020204" pitchFamily="34" charset="0"/>
        <a:buChar char="•"/>
        <a:def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55600" indent="-176213" algn="l" defTabSz="914400" rtl="0" eaLnBrk="1" latinLnBrk="0" hangingPunct="1">
        <a:spcBef>
          <a:spcPts val="0"/>
        </a:spcBef>
        <a:buClr>
          <a:schemeClr val="accent3"/>
        </a:buClr>
        <a:buFont typeface="Arial" panose="020B0604020202020204" pitchFamily="34" charset="0"/>
        <a:buChar char="•"/>
        <a:tabLst/>
        <a:defRPr lang="en-GB" sz="105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33400" indent="-177800" algn="l" defTabSz="914400" rtl="0" eaLnBrk="1" latinLnBrk="0" hangingPunct="1">
        <a:spcBef>
          <a:spcPts val="200"/>
        </a:spcBef>
        <a:buClr>
          <a:schemeClr val="accent4"/>
        </a:buClr>
        <a:buSzPct val="100000"/>
        <a:buFont typeface="Arial" panose="020B0604020202020204" pitchFamily="34" charset="0"/>
        <a:buChar char="•"/>
        <a:tabLst/>
        <a:defRPr lang="en-GB" sz="105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12788" indent="-182563" algn="l" defTabSz="914400" rtl="0" eaLnBrk="1" latinLnBrk="0" hangingPunct="1">
        <a:spcBef>
          <a:spcPts val="200"/>
        </a:spcBef>
        <a:buClr>
          <a:schemeClr val="accent4"/>
        </a:buClr>
        <a:buSzPct val="100000"/>
        <a:buFont typeface="Arial" panose="020B0604020202020204" pitchFamily="34" charset="0"/>
        <a:buChar char="•"/>
        <a:tabLst/>
        <a:defRPr lang="en-GB" sz="105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889000" indent="-173038" algn="l" defTabSz="914400" rtl="0" eaLnBrk="1" latinLnBrk="0" hangingPunct="1">
        <a:spcBef>
          <a:spcPts val="0"/>
        </a:spcBef>
        <a:buClr>
          <a:schemeClr val="accent4"/>
        </a:buClr>
        <a:buSzPct val="100000"/>
        <a:buFont typeface="Arial" panose="020B0604020202020204" pitchFamily="34" charset="0"/>
        <a:buChar char="•"/>
        <a:tabLst/>
        <a:defRPr sz="1050" kern="1200">
          <a:solidFill>
            <a:schemeClr val="tx1"/>
          </a:solidFill>
          <a:latin typeface="PT Sans" charset="-52"/>
          <a:ea typeface="Segoe UI" panose="020B0502040204020203" pitchFamily="34" charset="0"/>
          <a:cs typeface="PT Sans" charset="-52"/>
        </a:defRPr>
      </a:lvl5pPr>
      <a:lvl6pPr marL="1066800" indent="-171450" algn="l" defTabSz="914400" rtl="0" eaLnBrk="1" latinLnBrk="0" hangingPunct="1">
        <a:spcBef>
          <a:spcPts val="0"/>
        </a:spcBef>
        <a:buClr>
          <a:schemeClr val="accent4"/>
        </a:buClr>
        <a:buSzPct val="100000"/>
        <a:buFont typeface="Arial" panose="020B0604020202020204" pitchFamily="34" charset="0"/>
        <a:buChar char="•"/>
        <a:tabLst/>
        <a:defRPr sz="1050" kern="1200">
          <a:solidFill>
            <a:schemeClr val="tx1"/>
          </a:solidFill>
          <a:latin typeface="PT Sans" charset="-52"/>
          <a:ea typeface="Segoe UI" panose="020B0502040204020203" pitchFamily="34" charset="0"/>
          <a:cs typeface="PT Sans" charset="-52"/>
        </a:defRPr>
      </a:lvl6pPr>
      <a:lvl7pPr marL="1162050" indent="-266700"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7pPr>
      <a:lvl8pPr marL="1438275" indent="-276225"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8pPr>
      <a:lvl9pPr marL="1704975" indent="-266700" algn="l" defTabSz="914400" rtl="0" eaLnBrk="1" latinLnBrk="0" hangingPunct="1">
        <a:spcBef>
          <a:spcPts val="0"/>
        </a:spcBef>
        <a:buClrTx/>
        <a:buFont typeface="Verdana" panose="020B0604030504040204" pitchFamily="34" charset="0"/>
        <a:buChar char="−"/>
        <a:defRPr sz="1050" kern="1200" baseline="0">
          <a:solidFill>
            <a:schemeClr val="tx1"/>
          </a:solidFill>
          <a:latin typeface="PT Sans" charset="-52"/>
          <a:ea typeface="PT Sans" charset="-52"/>
          <a:cs typeface="PT Sans" charset="-5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99">
          <p15:clr>
            <a:srgbClr val="F26B43"/>
          </p15:clr>
        </p15:guide>
        <p15:guide id="4" pos="7358">
          <p15:clr>
            <a:srgbClr val="F26B43"/>
          </p15:clr>
        </p15:guide>
        <p15:guide id="5" pos="322">
          <p15:clr>
            <a:srgbClr val="F26B43"/>
          </p15:clr>
        </p15:guide>
        <p15:guide id="6" orient="horz" pos="3974">
          <p15:clr>
            <a:srgbClr val="F26B43"/>
          </p15:clr>
        </p15:guide>
        <p15:guide id="8" orient="horz" pos="845">
          <p15:clr>
            <a:srgbClr val="F26B43"/>
          </p15:clr>
        </p15:guide>
        <p15:guide id="9" pos="3681">
          <p15:clr>
            <a:srgbClr val="F26B43"/>
          </p15:clr>
        </p15:guide>
        <p15:guide id="10" orient="horz" pos="3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16"/>
            </p:custDataLst>
            <p:extLst>
              <p:ext uri="{D42A27DB-BD31-4B8C-83A1-F6EECF244321}">
                <p14:modId xmlns:p14="http://schemas.microsoft.com/office/powerpoint/2010/main" val="30536214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18" imgW="492" imgH="504" progId="TCLayout.ActiveDocument.1">
                  <p:embed/>
                </p:oleObj>
              </mc:Choice>
              <mc:Fallback>
                <p:oleObj name="think-cell Slide" r:id="rId18" imgW="492" imgH="504" progId="TCLayout.ActiveDocument.1">
                  <p:embed/>
                  <p:pic>
                    <p:nvPicPr>
                      <p:cNvPr id="31" name="Object 30" hidden="1"/>
                      <p:cNvPicPr/>
                      <p:nvPr/>
                    </p:nvPicPr>
                    <p:blipFill>
                      <a:blip r:embed="rId19"/>
                      <a:stretch>
                        <a:fillRect/>
                      </a:stretch>
                    </p:blipFill>
                    <p:spPr>
                      <a:xfrm>
                        <a:off x="1955" y="1589"/>
                        <a:ext cx="1953" cy="1587"/>
                      </a:xfrm>
                      <a:prstGeom prst="rect">
                        <a:avLst/>
                      </a:prstGeom>
                    </p:spPr>
                  </p:pic>
                </p:oleObj>
              </mc:Fallback>
            </mc:AlternateContent>
          </a:graphicData>
        </a:graphic>
      </p:graphicFrame>
      <p:sp>
        <p:nvSpPr>
          <p:cNvPr id="7" name="Rectangle 6" hidden="1"/>
          <p:cNvSpPr/>
          <p:nvPr>
            <p:custDataLst>
              <p:tags r:id="rId17"/>
            </p:custDataLst>
          </p:nvPr>
        </p:nvSpPr>
        <p:spPr bwMode="auto">
          <a:xfrm>
            <a:off x="0" y="0"/>
            <a:ext cx="195385" cy="15875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a:lnSpc>
                <a:spcPct val="100000"/>
              </a:lnSpc>
              <a:spcBef>
                <a:spcPct val="0"/>
              </a:spcBef>
              <a:spcAft>
                <a:spcPct val="0"/>
              </a:spcAft>
              <a:buFontTx/>
              <a:buNone/>
            </a:pPr>
            <a:endParaRPr lang="nl-NL" sz="1200" b="0" i="0" baseline="0">
              <a:latin typeface="PT Sans Normaal" charset="-52"/>
              <a:ea typeface="+mn-ea"/>
              <a:cs typeface="+mn-cs"/>
              <a:sym typeface="Verdana" panose="020B0604030504040204" pitchFamily="34" charset="0"/>
            </a:endParaRPr>
          </a:p>
        </p:txBody>
      </p:sp>
      <p:sp>
        <p:nvSpPr>
          <p:cNvPr id="24" name="Text Placeholder 23"/>
          <p:cNvSpPr>
            <a:spLocks noGrp="1"/>
          </p:cNvSpPr>
          <p:nvPr>
            <p:ph type="body" idx="1"/>
          </p:nvPr>
        </p:nvSpPr>
        <p:spPr>
          <a:xfrm>
            <a:off x="511909" y="1298059"/>
            <a:ext cx="11168183" cy="4820166"/>
          </a:xfrm>
          <a:prstGeom prst="rect">
            <a:avLst/>
          </a:prstGeom>
        </p:spPr>
        <p:txBody>
          <a:bodyPr vert="horz" lIns="0" tIns="0" rIns="0" bIns="0" rtlCol="0">
            <a:noAutofit/>
          </a:bodyPr>
          <a:lstStyle/>
          <a:p>
            <a:pPr lvl="0"/>
            <a:r>
              <a:rPr lang="en-GB"/>
              <a:t>Click here to enter text</a:t>
            </a:r>
          </a:p>
          <a:p>
            <a:pPr lvl="1"/>
            <a:r>
              <a:rPr lang="en-GB"/>
              <a:t>Second level</a:t>
            </a:r>
          </a:p>
          <a:p>
            <a:pPr lvl="2"/>
            <a:r>
              <a:rPr lang="en-GB"/>
              <a:t>Third level</a:t>
            </a:r>
          </a:p>
          <a:p>
            <a:pPr lvl="3"/>
            <a:r>
              <a:rPr lang="en-GB"/>
              <a:t>Fourth level</a:t>
            </a:r>
          </a:p>
        </p:txBody>
      </p:sp>
      <p:sp>
        <p:nvSpPr>
          <p:cNvPr id="11" name="Title Placeholder 22"/>
          <p:cNvSpPr>
            <a:spLocks noGrp="1"/>
          </p:cNvSpPr>
          <p:nvPr>
            <p:ph type="title"/>
          </p:nvPr>
        </p:nvSpPr>
        <p:spPr>
          <a:xfrm>
            <a:off x="511175" y="340896"/>
            <a:ext cx="9413875" cy="369332"/>
          </a:xfrm>
          <a:prstGeom prst="rect">
            <a:avLst/>
          </a:prstGeom>
        </p:spPr>
        <p:txBody>
          <a:bodyPr vert="horz" wrap="square" lIns="0" tIns="0" rIns="0" bIns="0" rtlCol="0" anchor="ctr">
            <a:spAutoFit/>
          </a:bodyPr>
          <a:lstStyle/>
          <a:p>
            <a:r>
              <a:rPr lang="en-GB"/>
              <a:t>Click here to enter </a:t>
            </a:r>
            <a:r>
              <a:rPr lang="en-GB" noProof="0"/>
              <a:t>chapter title</a:t>
            </a:r>
            <a:endParaRPr lang="en-GB"/>
          </a:p>
        </p:txBody>
      </p:sp>
      <p:sp>
        <p:nvSpPr>
          <p:cNvPr id="3" name="Tekstvak 2"/>
          <p:cNvSpPr txBox="1"/>
          <p:nvPr userDrawn="1"/>
        </p:nvSpPr>
        <p:spPr>
          <a:xfrm>
            <a:off x="4612341" y="-887506"/>
            <a:ext cx="182742" cy="215444"/>
          </a:xfrm>
          <a:prstGeom prst="rect">
            <a:avLst/>
          </a:prstGeom>
          <a:noFill/>
        </p:spPr>
        <p:txBody>
          <a:bodyPr wrap="none" lIns="0" tIns="0" rIns="0" bIns="0" rtlCol="0">
            <a:sp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nl-NL" sz="1400" b="0" i="0" u="none" strike="noStrike" kern="1200" cap="none" spc="0" normalizeH="0" baseline="0" noProof="0">
              <a:ln>
                <a:noFill/>
              </a:ln>
              <a:solidFill>
                <a:prstClr val="black"/>
              </a:solidFill>
              <a:effectLst/>
              <a:uLnTx/>
              <a:uFillTx/>
              <a:latin typeface="PT Sans Normaal" charset="-52"/>
              <a:ea typeface="+mn-ea"/>
              <a:cs typeface="+mn-cs"/>
            </a:endParaRPr>
          </a:p>
        </p:txBody>
      </p:sp>
      <p:sp>
        <p:nvSpPr>
          <p:cNvPr id="14" name="Fußzeilenplatzhalter 7">
            <a:extLst>
              <a:ext uri="{FF2B5EF4-FFF2-40B4-BE49-F238E27FC236}">
                <a16:creationId xmlns:a16="http://schemas.microsoft.com/office/drawing/2014/main" id="{2D5C6D5E-B576-68E7-6FCA-063B47DBC307}"/>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PT Sans" charset="-52"/>
                <a:ea typeface="PT Sans" charset="-52"/>
                <a:cs typeface="PT Sans" charset="-52"/>
              </a:rPr>
              <a:t>© </a:t>
            </a:r>
            <a:r>
              <a:rPr lang="en-US" sz="800">
                <a:solidFill>
                  <a:schemeClr val="tx1"/>
                </a:solidFill>
                <a:latin typeface="PT Sans" charset="-52"/>
                <a:ea typeface="PT Sans" charset="-52"/>
                <a:cs typeface="PT Sans" charset="-52"/>
              </a:rPr>
              <a:t>2024 </a:t>
            </a:r>
            <a:r>
              <a:rPr lang="en-US" sz="800" b="1" i="0" err="1">
                <a:solidFill>
                  <a:schemeClr val="tx1"/>
                </a:solidFill>
                <a:latin typeface="PT Sans" charset="-52"/>
                <a:ea typeface="PT Sans" charset="-52"/>
                <a:cs typeface="PT Sans" charset="-52"/>
              </a:rPr>
              <a:t>Entis</a:t>
            </a:r>
            <a:r>
              <a:rPr lang="en-US" sz="800" b="0" i="0">
                <a:solidFill>
                  <a:schemeClr val="tx1"/>
                </a:solidFill>
                <a:latin typeface="PT Sans Normaal" charset="-52"/>
              </a:rPr>
              <a:t> </a:t>
            </a:r>
            <a:r>
              <a:rPr lang="en-US" sz="800">
                <a:solidFill>
                  <a:schemeClr val="tx1"/>
                </a:solidFill>
                <a:latin typeface="PT Sans" charset="-52"/>
                <a:ea typeface="PT Sans" charset="-52"/>
                <a:cs typeface="PT Sans" charset="-52"/>
              </a:rPr>
              <a:t>The</a:t>
            </a:r>
            <a:r>
              <a:rPr lang="en-US" sz="800" b="0" i="0">
                <a:solidFill>
                  <a:schemeClr val="tx1"/>
                </a:solidFill>
                <a:latin typeface="PT Sans Normaal" charset="-52"/>
              </a:rPr>
              <a:t> </a:t>
            </a:r>
            <a:r>
              <a:rPr lang="en-US" sz="800">
                <a:solidFill>
                  <a:schemeClr val="tx1"/>
                </a:solidFill>
                <a:latin typeface="PT Sans" charset="-52"/>
                <a:ea typeface="PT Sans" charset="-52"/>
                <a:cs typeface="PT Sans" charset="-52"/>
              </a:rPr>
              <a:t>Netherlands</a:t>
            </a:r>
          </a:p>
        </p:txBody>
      </p:sp>
      <p:sp>
        <p:nvSpPr>
          <p:cNvPr id="17" name="Fußzeilenplatzhalter 7">
            <a:extLst>
              <a:ext uri="{FF2B5EF4-FFF2-40B4-BE49-F238E27FC236}">
                <a16:creationId xmlns:a16="http://schemas.microsoft.com/office/drawing/2014/main" id="{746EABDC-FB0B-FB78-FA14-F021DAD01A37}"/>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PT Sans" charset="-52"/>
                <a:ea typeface="PT Sans" charset="-52"/>
                <a:cs typeface="PT Sans" charset="-52"/>
              </a:rPr>
              <a:t>Confidential</a:t>
            </a:r>
            <a:endParaRPr lang="en-US" sz="800">
              <a:solidFill>
                <a:schemeClr val="tx1"/>
              </a:solidFill>
              <a:latin typeface="PT Sans" charset="-52"/>
              <a:ea typeface="PT Sans" charset="-52"/>
              <a:cs typeface="PT Sans" charset="-52"/>
            </a:endParaRPr>
          </a:p>
        </p:txBody>
      </p:sp>
      <p:sp>
        <p:nvSpPr>
          <p:cNvPr id="18" name="Fußzeilenplatzhalter 7">
            <a:extLst>
              <a:ext uri="{FF2B5EF4-FFF2-40B4-BE49-F238E27FC236}">
                <a16:creationId xmlns:a16="http://schemas.microsoft.com/office/drawing/2014/main" id="{138A3FB5-5BAD-65C4-BF96-FA5061A1AE1D}"/>
              </a:ext>
            </a:extLst>
          </p:cNvPr>
          <p:cNvSpPr txBox="1">
            <a:spLocks/>
          </p:cNvSpPr>
          <p:nvPr userDrawn="1"/>
        </p:nvSpPr>
        <p:spPr>
          <a:xfrm>
            <a:off x="11572597" y="6515399"/>
            <a:ext cx="117020"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PT Sans" charset="-52"/>
                <a:ea typeface="PT Sans" charset="-52"/>
                <a:cs typeface="PT Sans" charset="-52"/>
              </a:rPr>
              <a:pPr algn="r" defTabSz="914400"/>
              <a:t>‹#›</a:t>
            </a:fld>
            <a:endParaRPr lang="en-US" sz="800">
              <a:solidFill>
                <a:schemeClr val="tx1"/>
              </a:solidFill>
              <a:latin typeface="PT Sans" charset="-52"/>
              <a:ea typeface="PT Sans" charset="-52"/>
              <a:cs typeface="PT Sans" charset="-52"/>
            </a:endParaRPr>
          </a:p>
        </p:txBody>
      </p:sp>
      <p:pic>
        <p:nvPicPr>
          <p:cNvPr id="19" name="Picture 18">
            <a:extLst>
              <a:ext uri="{FF2B5EF4-FFF2-40B4-BE49-F238E27FC236}">
                <a16:creationId xmlns:a16="http://schemas.microsoft.com/office/drawing/2014/main" id="{E380D52E-FC4A-19B9-46D5-7744F81F4DF0}"/>
              </a:ext>
            </a:extLst>
          </p:cNvPr>
          <p:cNvPicPr>
            <a:picLocks noChangeAspect="1"/>
          </p:cNvPicPr>
          <p:nvPr userDrawn="1"/>
        </p:nvPicPr>
        <p:blipFill>
          <a:blip r:embed="rId20"/>
          <a:stretch>
            <a:fillRect/>
          </a:stretch>
        </p:blipFill>
        <p:spPr>
          <a:xfrm>
            <a:off x="10248900" y="329577"/>
            <a:ext cx="1496728" cy="470721"/>
          </a:xfrm>
          <a:prstGeom prst="rect">
            <a:avLst/>
          </a:prstGeom>
        </p:spPr>
      </p:pic>
    </p:spTree>
    <p:extLst>
      <p:ext uri="{BB962C8B-B14F-4D97-AF65-F5344CB8AC3E}">
        <p14:creationId xmlns:p14="http://schemas.microsoft.com/office/powerpoint/2010/main" val="26514022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fade/>
  </p:transition>
  <p:hf hdr="0" dt="0"/>
  <p:txStyles>
    <p:titleStyle>
      <a:lvl1pPr algn="l" defTabSz="1005083" rtl="0" eaLnBrk="1" latinLnBrk="0" hangingPunct="1">
        <a:spcBef>
          <a:spcPct val="0"/>
        </a:spcBef>
        <a:buNone/>
        <a:defRPr lang="de-DE" sz="2400" b="0" i="0" kern="1200" baseline="0" dirty="0">
          <a:solidFill>
            <a:schemeClr val="tx1"/>
          </a:solidFill>
          <a:latin typeface="PT Sans" charset="-52"/>
          <a:ea typeface="PT Sans" charset="-52"/>
          <a:cs typeface="PT Sans" charset="-52"/>
        </a:defRPr>
      </a:lvl1pPr>
    </p:titleStyle>
    <p:bodyStyle>
      <a:lvl1pPr marL="0" indent="0" algn="l" defTabSz="914400" rtl="0" eaLnBrk="1" latinLnBrk="0" hangingPunct="1">
        <a:spcBef>
          <a:spcPts val="1200"/>
        </a:spcBef>
        <a:buClr>
          <a:schemeClr val="tx2"/>
        </a:buClr>
        <a:buFont typeface="Arial" panose="020B0604020202020204" pitchFamily="34" charset="0"/>
        <a:buNone/>
        <a:defRPr sz="1200" b="0" kern="1200">
          <a:solidFill>
            <a:schemeClr val="accent1"/>
          </a:solidFill>
          <a:latin typeface="PT Sans" charset="-52"/>
          <a:ea typeface="PT Sans" charset="-52"/>
          <a:cs typeface="PT Sans" charset="-52"/>
        </a:defRPr>
      </a:lvl1pPr>
      <a:lvl2pPr marL="0" indent="0" algn="l" defTabSz="914400" rtl="0" eaLnBrk="1" latinLnBrk="0" hangingPunct="1">
        <a:spcBef>
          <a:spcPts val="600"/>
        </a:spcBef>
        <a:buClr>
          <a:schemeClr val="tx2"/>
        </a:buClr>
        <a:buFont typeface="Arial" panose="020B0604020202020204" pitchFamily="34" charset="0"/>
        <a:buNone/>
        <a:defRPr sz="1050" b="0" kern="1200">
          <a:solidFill>
            <a:schemeClr val="tx1"/>
          </a:solidFill>
          <a:latin typeface="PT Sans" charset="-52"/>
          <a:ea typeface="PT Sans" charset="-52"/>
          <a:cs typeface="PT Sans" charset="-52"/>
        </a:defRPr>
      </a:lvl2pPr>
      <a:lvl3pPr marL="180000" indent="-180000" algn="l" defTabSz="914400" rtl="0" eaLnBrk="1" latinLnBrk="0" hangingPunct="1">
        <a:spcBef>
          <a:spcPts val="200"/>
        </a:spcBef>
        <a:buClr>
          <a:schemeClr val="accent1"/>
        </a:buClr>
        <a:buFont typeface="Arial" panose="020B0604020202020204" pitchFamily="34" charset="0"/>
        <a:buChar char="•"/>
        <a:defRPr sz="1050" kern="1200" baseline="0">
          <a:solidFill>
            <a:schemeClr val="tx1"/>
          </a:solidFill>
          <a:latin typeface="PT Sans" charset="-52"/>
          <a:ea typeface="PT Sans" charset="-52"/>
          <a:cs typeface="PT Sans" charset="-52"/>
        </a:defRPr>
      </a:lvl3pPr>
      <a:lvl4pPr marL="360363" indent="-180975" algn="l" defTabSz="914400" rtl="0" eaLnBrk="1" latinLnBrk="0" hangingPunct="1">
        <a:spcBef>
          <a:spcPts val="200"/>
        </a:spcBef>
        <a:buClr>
          <a:schemeClr val="accent1"/>
        </a:buClr>
        <a:buFont typeface="Wingdings" panose="05000000000000000000" pitchFamily="2" charset="2"/>
        <a:buChar char=""/>
        <a:defRPr lang="de-DE" sz="1050" kern="1200" dirty="0" smtClean="0">
          <a:solidFill>
            <a:schemeClr val="tx1"/>
          </a:solidFill>
          <a:latin typeface="PT Sans" charset="-52"/>
          <a:ea typeface="PT Sans" charset="-52"/>
          <a:cs typeface="PT Sans" charset="-52"/>
        </a:defRPr>
      </a:lvl4pPr>
      <a:lvl5pPr marL="714375" indent="-266700"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5pPr>
      <a:lvl6pPr marL="895350" indent="-266700"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6pPr>
      <a:lvl7pPr marL="1162050" indent="-266700"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7pPr>
      <a:lvl8pPr marL="1438275" indent="-276225"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8pPr>
      <a:lvl9pPr marL="1704975" indent="-266700" algn="l" defTabSz="914400" rtl="0" eaLnBrk="1" latinLnBrk="0" hangingPunct="1">
        <a:spcBef>
          <a:spcPts val="0"/>
        </a:spcBef>
        <a:buClrTx/>
        <a:buFont typeface="Verdana" panose="020B0604030504040204" pitchFamily="34" charset="0"/>
        <a:buChar char="−"/>
        <a:defRPr sz="1050" kern="1200" baseline="0">
          <a:solidFill>
            <a:schemeClr val="tx1"/>
          </a:solidFill>
          <a:latin typeface="PT Sans" charset="-52"/>
          <a:ea typeface="PT Sans" charset="-52"/>
          <a:cs typeface="PT Sans" charset="-5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99">
          <p15:clr>
            <a:srgbClr val="F26B43"/>
          </p15:clr>
        </p15:guide>
        <p15:guide id="4" pos="7358">
          <p15:clr>
            <a:srgbClr val="F26B43"/>
          </p15:clr>
        </p15:guide>
        <p15:guide id="5" pos="322">
          <p15:clr>
            <a:srgbClr val="F26B43"/>
          </p15:clr>
        </p15:guide>
        <p15:guide id="6" orient="horz" pos="3974">
          <p15:clr>
            <a:srgbClr val="F26B43"/>
          </p15:clr>
        </p15:guide>
        <p15:guide id="8" orient="horz" pos="845">
          <p15:clr>
            <a:srgbClr val="F26B43"/>
          </p15:clr>
        </p15:guide>
        <p15:guide id="9" pos="3681">
          <p15:clr>
            <a:srgbClr val="F26B43"/>
          </p15:clr>
        </p15:guide>
        <p15:guide id="10" orient="horz" pos="39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17"/>
            </p:custDataLst>
            <p:extLst>
              <p:ext uri="{D42A27DB-BD31-4B8C-83A1-F6EECF244321}">
                <p14:modId xmlns:p14="http://schemas.microsoft.com/office/powerpoint/2010/main" val="30536214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19" imgW="492" imgH="504" progId="TCLayout.ActiveDocument.1">
                  <p:embed/>
                </p:oleObj>
              </mc:Choice>
              <mc:Fallback>
                <p:oleObj name="think-cell Slide" r:id="rId19" imgW="492" imgH="504" progId="TCLayout.ActiveDocument.1">
                  <p:embed/>
                  <p:pic>
                    <p:nvPicPr>
                      <p:cNvPr id="31" name="Object 30" hidden="1"/>
                      <p:cNvPicPr/>
                      <p:nvPr/>
                    </p:nvPicPr>
                    <p:blipFill>
                      <a:blip r:embed="rId20"/>
                      <a:stretch>
                        <a:fillRect/>
                      </a:stretch>
                    </p:blipFill>
                    <p:spPr>
                      <a:xfrm>
                        <a:off x="1955" y="1589"/>
                        <a:ext cx="1953" cy="1587"/>
                      </a:xfrm>
                      <a:prstGeom prst="rect">
                        <a:avLst/>
                      </a:prstGeom>
                    </p:spPr>
                  </p:pic>
                </p:oleObj>
              </mc:Fallback>
            </mc:AlternateContent>
          </a:graphicData>
        </a:graphic>
      </p:graphicFrame>
      <p:sp>
        <p:nvSpPr>
          <p:cNvPr id="7" name="Rectangle 6" hidden="1"/>
          <p:cNvSpPr/>
          <p:nvPr>
            <p:custDataLst>
              <p:tags r:id="rId18"/>
            </p:custDataLst>
          </p:nvPr>
        </p:nvSpPr>
        <p:spPr bwMode="auto">
          <a:xfrm>
            <a:off x="0" y="0"/>
            <a:ext cx="195385" cy="15875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a:lnSpc>
                <a:spcPct val="100000"/>
              </a:lnSpc>
              <a:spcBef>
                <a:spcPct val="0"/>
              </a:spcBef>
              <a:spcAft>
                <a:spcPct val="0"/>
              </a:spcAft>
              <a:buFontTx/>
              <a:buNone/>
            </a:pPr>
            <a:endParaRPr lang="nl-NL" sz="1200" b="0" i="0" baseline="0">
              <a:latin typeface="PT Sans Normaal" charset="-52"/>
              <a:ea typeface="+mn-ea"/>
              <a:cs typeface="+mn-cs"/>
              <a:sym typeface="Verdana" panose="020B0604030504040204" pitchFamily="34" charset="0"/>
            </a:endParaRPr>
          </a:p>
        </p:txBody>
      </p:sp>
      <p:sp>
        <p:nvSpPr>
          <p:cNvPr id="24" name="Text Placeholder 23"/>
          <p:cNvSpPr>
            <a:spLocks noGrp="1"/>
          </p:cNvSpPr>
          <p:nvPr>
            <p:ph type="body" idx="1"/>
          </p:nvPr>
        </p:nvSpPr>
        <p:spPr>
          <a:xfrm>
            <a:off x="511909" y="1298059"/>
            <a:ext cx="11168183" cy="4820166"/>
          </a:xfrm>
          <a:prstGeom prst="rect">
            <a:avLst/>
          </a:prstGeom>
        </p:spPr>
        <p:txBody>
          <a:bodyPr vert="horz" lIns="36000" tIns="36000" rIns="36000" bIns="36000" rtlCol="0">
            <a:noAutofit/>
          </a:bodyPr>
          <a:lstStyle/>
          <a:p>
            <a:pPr lvl="0"/>
            <a:r>
              <a:rPr lang="en-GB"/>
              <a:t>Click here to enter text</a:t>
            </a:r>
          </a:p>
          <a:p>
            <a:pPr lvl="1"/>
            <a:r>
              <a:rPr lang="en-GB"/>
              <a:t>Second level	</a:t>
            </a:r>
          </a:p>
          <a:p>
            <a:pPr lvl="2"/>
            <a:r>
              <a:rPr lang="en-GB"/>
              <a:t>Third level</a:t>
            </a:r>
          </a:p>
          <a:p>
            <a:pPr lvl="3"/>
            <a:r>
              <a:rPr lang="en-GB"/>
              <a:t>Fourth level</a:t>
            </a:r>
          </a:p>
          <a:p>
            <a:pPr lvl="4"/>
            <a:r>
              <a:rPr lang="en-GB"/>
              <a:t>Fifth level</a:t>
            </a:r>
          </a:p>
          <a:p>
            <a:pPr lvl="5"/>
            <a:r>
              <a:rPr lang="en-GB"/>
              <a:t>Sixth level</a:t>
            </a:r>
          </a:p>
        </p:txBody>
      </p:sp>
      <p:sp>
        <p:nvSpPr>
          <p:cNvPr id="11" name="Title Placeholder 22"/>
          <p:cNvSpPr>
            <a:spLocks noGrp="1"/>
          </p:cNvSpPr>
          <p:nvPr>
            <p:ph type="title"/>
          </p:nvPr>
        </p:nvSpPr>
        <p:spPr>
          <a:xfrm>
            <a:off x="511175" y="340896"/>
            <a:ext cx="9413875" cy="369332"/>
          </a:xfrm>
          <a:prstGeom prst="rect">
            <a:avLst/>
          </a:prstGeom>
        </p:spPr>
        <p:txBody>
          <a:bodyPr vert="horz" wrap="square" lIns="36000" tIns="0" rIns="0" bIns="0" rtlCol="0" anchor="ctr">
            <a:spAutoFit/>
          </a:bodyPr>
          <a:lstStyle/>
          <a:p>
            <a:endParaRPr lang="en-GB"/>
          </a:p>
        </p:txBody>
      </p:sp>
      <p:sp>
        <p:nvSpPr>
          <p:cNvPr id="3" name="Tekstvak 2"/>
          <p:cNvSpPr txBox="1"/>
          <p:nvPr userDrawn="1"/>
        </p:nvSpPr>
        <p:spPr>
          <a:xfrm>
            <a:off x="4612341" y="-887506"/>
            <a:ext cx="182742" cy="215444"/>
          </a:xfrm>
          <a:prstGeom prst="rect">
            <a:avLst/>
          </a:prstGeom>
          <a:noFill/>
        </p:spPr>
        <p:txBody>
          <a:bodyPr wrap="none" lIns="0" tIns="0" rIns="0" bIns="0" rtlCol="0">
            <a:sp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nl-NL" sz="1400" b="0" i="0" u="none" strike="noStrike" kern="1200" cap="none" spc="0" normalizeH="0" baseline="0" noProof="0">
              <a:ln>
                <a:noFill/>
              </a:ln>
              <a:solidFill>
                <a:prstClr val="black"/>
              </a:solidFill>
              <a:effectLst/>
              <a:uLnTx/>
              <a:uFillTx/>
              <a:latin typeface="PT Sans Normaal" charset="-52"/>
              <a:ea typeface="+mn-ea"/>
              <a:cs typeface="+mn-cs"/>
            </a:endParaRPr>
          </a:p>
        </p:txBody>
      </p:sp>
      <p:sp>
        <p:nvSpPr>
          <p:cNvPr id="14" name="Fußzeilenplatzhalter 7">
            <a:extLst>
              <a:ext uri="{FF2B5EF4-FFF2-40B4-BE49-F238E27FC236}">
                <a16:creationId xmlns:a16="http://schemas.microsoft.com/office/drawing/2014/main" id="{2D5C6D5E-B576-68E7-6FCA-063B47DBC307}"/>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Segoe UI" panose="020B0502040204020203" pitchFamily="34" charset="0"/>
                <a:ea typeface="PT Sans" charset="-52"/>
                <a:cs typeface="Segoe UI" panose="020B0502040204020203" pitchFamily="34" charset="0"/>
              </a:rPr>
              <a:t>© </a:t>
            </a:r>
            <a:fld id="{13F38510-0A6D-1E44-818F-DE49AAE5ED29}" type="datetimeyyyy">
              <a:rPr lang="en-US" sz="800" smtClean="0">
                <a:solidFill>
                  <a:schemeClr val="tx1"/>
                </a:solidFill>
                <a:latin typeface="Segoe UI" panose="020B0502040204020203" pitchFamily="34" charset="0"/>
                <a:ea typeface="PT Sans" charset="-52"/>
                <a:cs typeface="Segoe UI" panose="020B0502040204020203" pitchFamily="34" charset="0"/>
              </a:rPr>
              <a:t>2025</a:t>
            </a:fld>
            <a:r>
              <a:rPr lang="en-US" sz="800">
                <a:solidFill>
                  <a:schemeClr val="tx1"/>
                </a:solidFill>
                <a:latin typeface="Segoe UI" panose="020B0502040204020203" pitchFamily="34" charset="0"/>
                <a:ea typeface="PT Sans" charset="-52"/>
                <a:cs typeface="Segoe UI" panose="020B0502040204020203" pitchFamily="34" charset="0"/>
              </a:rPr>
              <a:t> </a:t>
            </a:r>
            <a:r>
              <a:rPr lang="en-US" sz="800" b="1" i="0">
                <a:solidFill>
                  <a:schemeClr val="tx1"/>
                </a:solidFill>
                <a:latin typeface="Segoe UI" panose="020B0502040204020203" pitchFamily="34" charset="0"/>
                <a:ea typeface="PT Sans" charset="-52"/>
                <a:cs typeface="Segoe UI" panose="020B0502040204020203" pitchFamily="34" charset="0"/>
              </a:rPr>
              <a:t>Entis</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The</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Netherlands</a:t>
            </a:r>
          </a:p>
        </p:txBody>
      </p:sp>
      <p:sp>
        <p:nvSpPr>
          <p:cNvPr id="17" name="Fußzeilenplatzhalter 7">
            <a:extLst>
              <a:ext uri="{FF2B5EF4-FFF2-40B4-BE49-F238E27FC236}">
                <a16:creationId xmlns:a16="http://schemas.microsoft.com/office/drawing/2014/main" id="{746EABDC-FB0B-FB78-FA14-F021DAD01A37}"/>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Segoe UI" panose="020B0502040204020203" pitchFamily="34" charset="0"/>
                <a:ea typeface="PT Sans" charset="-52"/>
                <a:cs typeface="Segoe UI" panose="020B0502040204020203" pitchFamily="34" charset="0"/>
              </a:rPr>
              <a:t>Confidential</a:t>
            </a:r>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18" name="Fußzeilenplatzhalter 7">
            <a:extLst>
              <a:ext uri="{FF2B5EF4-FFF2-40B4-BE49-F238E27FC236}">
                <a16:creationId xmlns:a16="http://schemas.microsoft.com/office/drawing/2014/main" id="{138A3FB5-5BAD-65C4-BF96-FA5061A1AE1D}"/>
              </a:ext>
            </a:extLst>
          </p:cNvPr>
          <p:cNvSpPr txBox="1">
            <a:spLocks/>
          </p:cNvSpPr>
          <p:nvPr userDrawn="1"/>
        </p:nvSpPr>
        <p:spPr>
          <a:xfrm>
            <a:off x="11564582" y="6515399"/>
            <a:ext cx="125035" cy="123111"/>
          </a:xfrm>
          <a:prstGeom prst="rect">
            <a:avLst/>
          </a:prstGeom>
        </p:spPr>
        <p:txBody>
          <a:bodyPr wrap="squar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tx1"/>
              </a:solidFill>
              <a:latin typeface="Segoe UI" panose="020B0502040204020203" pitchFamily="34" charset="0"/>
              <a:ea typeface="PT Sans" charset="-52"/>
              <a:cs typeface="Segoe UI" panose="020B0502040204020203" pitchFamily="34" charset="0"/>
            </a:endParaRPr>
          </a:p>
        </p:txBody>
      </p:sp>
      <p:pic>
        <p:nvPicPr>
          <p:cNvPr id="6" name="Graphic 5">
            <a:extLst>
              <a:ext uri="{FF2B5EF4-FFF2-40B4-BE49-F238E27FC236}">
                <a16:creationId xmlns:a16="http://schemas.microsoft.com/office/drawing/2014/main" id="{50EE68C2-6F1C-EFEF-0E97-A3D88F248EF2}"/>
              </a:ext>
            </a:extLst>
          </p:cNvPr>
          <p:cNvPicPr>
            <a:picLocks noChangeAspect="1"/>
          </p:cNvPicPr>
          <p:nvPr userDrawn="1"/>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61812" y="172762"/>
            <a:ext cx="1227806" cy="731961"/>
          </a:xfrm>
          <a:prstGeom prst="rect">
            <a:avLst/>
          </a:prstGeom>
        </p:spPr>
      </p:pic>
    </p:spTree>
    <p:extLst>
      <p:ext uri="{BB962C8B-B14F-4D97-AF65-F5344CB8AC3E}">
        <p14:creationId xmlns:p14="http://schemas.microsoft.com/office/powerpoint/2010/main" val="1625800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ransition>
    <p:fade/>
  </p:transition>
  <p:hf hdr="0" dt="0"/>
  <p:txStyles>
    <p:titleStyle>
      <a:lvl1pPr algn="l" defTabSz="1005083" rtl="0" eaLnBrk="1" latinLnBrk="0" hangingPunct="1">
        <a:spcBef>
          <a:spcPct val="0"/>
        </a:spcBef>
        <a:buNone/>
        <a:defRPr lang="de-DE" sz="2400" b="0" i="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914400" rtl="0" eaLnBrk="1" latinLnBrk="0" hangingPunct="1">
        <a:spcBef>
          <a:spcPts val="1200"/>
        </a:spcBef>
        <a:buClr>
          <a:schemeClr val="accent2"/>
        </a:buClr>
        <a:buFont typeface="Arial" panose="020B0604020202020204" pitchFamily="34" charset="0"/>
        <a:buChar char="•"/>
        <a:defRPr lang="en-GB" sz="16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55600" indent="-168275" algn="l" defTabSz="914400" rtl="0" eaLnBrk="1" latinLnBrk="0" hangingPunct="1">
        <a:spcBef>
          <a:spcPts val="600"/>
        </a:spcBef>
        <a:buClr>
          <a:schemeClr val="accent3"/>
        </a:buClr>
        <a:buFont typeface="Arial" panose="020B0604020202020204" pitchFamily="34" charset="0"/>
        <a:buChar char="•"/>
        <a:tabLst/>
        <a:defRPr lang="en-GB" sz="14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36575" indent="-174625" algn="l" defTabSz="914400" rtl="0" eaLnBrk="1" latinLnBrk="0" hangingPunct="1">
        <a:spcBef>
          <a:spcPts val="200"/>
        </a:spcBef>
        <a:buClr>
          <a:schemeClr val="accent4"/>
        </a:buClr>
        <a:buFont typeface="Arial" panose="020B0604020202020204" pitchFamily="34" charset="0"/>
        <a:buChar char="•"/>
        <a:tabLst/>
        <a:defRPr lang="en-GB" sz="120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11200" indent="-174625" algn="l" defTabSz="914400" rtl="0" eaLnBrk="1" latinLnBrk="0" hangingPunct="1">
        <a:spcBef>
          <a:spcPts val="200"/>
        </a:spcBef>
        <a:buClr>
          <a:schemeClr val="accent4"/>
        </a:buClr>
        <a:buFont typeface="Arial" panose="020B0604020202020204" pitchFamily="34" charset="0"/>
        <a:buChar char="•"/>
        <a:tabLst/>
        <a:defRPr lang="en-GB" sz="105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892175" indent="-180975" algn="l" defTabSz="914400" rtl="0" eaLnBrk="1" latinLnBrk="0" hangingPunct="1">
        <a:spcBef>
          <a:spcPts val="0"/>
        </a:spcBef>
        <a:buClr>
          <a:schemeClr val="accent4"/>
        </a:buClr>
        <a:buFont typeface="Arial" panose="020B0604020202020204" pitchFamily="34" charset="0"/>
        <a:buChar char="•"/>
        <a:tabLst/>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068388" indent="-176213" algn="l" defTabSz="914400" rtl="0" eaLnBrk="1" latinLnBrk="0" hangingPunct="1">
        <a:spcBef>
          <a:spcPts val="0"/>
        </a:spcBef>
        <a:buClr>
          <a:schemeClr val="accent4"/>
        </a:buClr>
        <a:buFont typeface="Arial" panose="020B0604020202020204" pitchFamily="34" charset="0"/>
        <a:buChar char="•"/>
        <a:tabLst/>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1162050" indent="-266700"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7pPr>
      <a:lvl8pPr marL="1438275" indent="-276225"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8pPr>
      <a:lvl9pPr marL="1704975" indent="-266700" algn="l" defTabSz="914400" rtl="0" eaLnBrk="1" latinLnBrk="0" hangingPunct="1">
        <a:spcBef>
          <a:spcPts val="0"/>
        </a:spcBef>
        <a:buClrTx/>
        <a:buFont typeface="Verdana" panose="020B0604030504040204" pitchFamily="34" charset="0"/>
        <a:buChar char="−"/>
        <a:defRPr sz="1050" kern="1200" baseline="0">
          <a:solidFill>
            <a:schemeClr val="tx1"/>
          </a:solidFill>
          <a:latin typeface="PT Sans" charset="-52"/>
          <a:ea typeface="PT Sans" charset="-52"/>
          <a:cs typeface="PT Sans" charset="-5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99">
          <p15:clr>
            <a:srgbClr val="F26B43"/>
          </p15:clr>
        </p15:guide>
        <p15:guide id="4" pos="7358">
          <p15:clr>
            <a:srgbClr val="F26B43"/>
          </p15:clr>
        </p15:guide>
        <p15:guide id="5" pos="322">
          <p15:clr>
            <a:srgbClr val="F26B43"/>
          </p15:clr>
        </p15:guide>
        <p15:guide id="6" orient="horz" pos="3974">
          <p15:clr>
            <a:srgbClr val="F26B43"/>
          </p15:clr>
        </p15:guide>
        <p15:guide id="8" orient="horz" pos="845">
          <p15:clr>
            <a:srgbClr val="F26B43"/>
          </p15:clr>
        </p15:guide>
        <p15:guide id="9" pos="3681">
          <p15:clr>
            <a:srgbClr val="F26B43"/>
          </p15:clr>
        </p15:guide>
        <p15:guide id="10" orient="horz" pos="39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19"/>
            </p:custDataLst>
            <p:extLst>
              <p:ext uri="{D42A27DB-BD31-4B8C-83A1-F6EECF244321}">
                <p14:modId xmlns:p14="http://schemas.microsoft.com/office/powerpoint/2010/main" val="30536214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21" imgW="492" imgH="504" progId="TCLayout.ActiveDocument.1">
                  <p:embed/>
                </p:oleObj>
              </mc:Choice>
              <mc:Fallback>
                <p:oleObj name="think-cell Slide" r:id="rId21" imgW="492" imgH="504" progId="TCLayout.ActiveDocument.1">
                  <p:embed/>
                  <p:pic>
                    <p:nvPicPr>
                      <p:cNvPr id="31" name="Object 30" hidden="1"/>
                      <p:cNvPicPr/>
                      <p:nvPr/>
                    </p:nvPicPr>
                    <p:blipFill>
                      <a:blip r:embed="rId22"/>
                      <a:stretch>
                        <a:fillRect/>
                      </a:stretch>
                    </p:blipFill>
                    <p:spPr>
                      <a:xfrm>
                        <a:off x="1955" y="1589"/>
                        <a:ext cx="1953" cy="1587"/>
                      </a:xfrm>
                      <a:prstGeom prst="rect">
                        <a:avLst/>
                      </a:prstGeom>
                    </p:spPr>
                  </p:pic>
                </p:oleObj>
              </mc:Fallback>
            </mc:AlternateContent>
          </a:graphicData>
        </a:graphic>
      </p:graphicFrame>
      <p:sp>
        <p:nvSpPr>
          <p:cNvPr id="7" name="Rectangle 6" hidden="1"/>
          <p:cNvSpPr/>
          <p:nvPr>
            <p:custDataLst>
              <p:tags r:id="rId20"/>
            </p:custDataLst>
          </p:nvPr>
        </p:nvSpPr>
        <p:spPr bwMode="auto">
          <a:xfrm>
            <a:off x="0" y="0"/>
            <a:ext cx="195385" cy="15875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a:lnSpc>
                <a:spcPct val="100000"/>
              </a:lnSpc>
              <a:spcBef>
                <a:spcPct val="0"/>
              </a:spcBef>
              <a:spcAft>
                <a:spcPct val="0"/>
              </a:spcAft>
              <a:buFontTx/>
              <a:buNone/>
            </a:pPr>
            <a:endParaRPr lang="nl-NL" sz="1200" b="0" i="0" baseline="0">
              <a:latin typeface="PT Sans Normaal" charset="-52"/>
              <a:ea typeface="+mn-ea"/>
              <a:cs typeface="+mn-cs"/>
              <a:sym typeface="Verdana" panose="020B0604030504040204" pitchFamily="34" charset="0"/>
            </a:endParaRPr>
          </a:p>
        </p:txBody>
      </p:sp>
      <p:sp>
        <p:nvSpPr>
          <p:cNvPr id="24" name="Text Placeholder 23"/>
          <p:cNvSpPr>
            <a:spLocks noGrp="1"/>
          </p:cNvSpPr>
          <p:nvPr>
            <p:ph type="body" idx="1"/>
          </p:nvPr>
        </p:nvSpPr>
        <p:spPr>
          <a:xfrm>
            <a:off x="511909" y="1298059"/>
            <a:ext cx="11168183" cy="4820166"/>
          </a:xfrm>
          <a:prstGeom prst="rect">
            <a:avLst/>
          </a:prstGeom>
        </p:spPr>
        <p:txBody>
          <a:bodyPr vert="horz" lIns="36000" tIns="36000" rIns="36000" bIns="36000" rtlCol="0">
            <a:noAutofit/>
          </a:bodyPr>
          <a:lstStyle/>
          <a:p>
            <a:pPr lvl="0"/>
            <a:r>
              <a:rPr lang="en-GB"/>
              <a:t>Click here to enter text</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1" name="Title Placeholder 22"/>
          <p:cNvSpPr>
            <a:spLocks noGrp="1"/>
          </p:cNvSpPr>
          <p:nvPr>
            <p:ph type="title"/>
          </p:nvPr>
        </p:nvSpPr>
        <p:spPr>
          <a:xfrm>
            <a:off x="511175" y="340896"/>
            <a:ext cx="9413875" cy="369332"/>
          </a:xfrm>
          <a:prstGeom prst="rect">
            <a:avLst/>
          </a:prstGeom>
        </p:spPr>
        <p:txBody>
          <a:bodyPr vert="horz" wrap="square" lIns="36000" tIns="0" rIns="0" bIns="0" rtlCol="0" anchor="ctr">
            <a:spAutoFit/>
          </a:bodyPr>
          <a:lstStyle/>
          <a:p>
            <a:endParaRPr lang="en-GB"/>
          </a:p>
        </p:txBody>
      </p:sp>
      <p:sp>
        <p:nvSpPr>
          <p:cNvPr id="3" name="Tekstvak 2"/>
          <p:cNvSpPr txBox="1"/>
          <p:nvPr userDrawn="1"/>
        </p:nvSpPr>
        <p:spPr>
          <a:xfrm>
            <a:off x="4612341" y="-887506"/>
            <a:ext cx="182742" cy="215444"/>
          </a:xfrm>
          <a:prstGeom prst="rect">
            <a:avLst/>
          </a:prstGeom>
          <a:noFill/>
        </p:spPr>
        <p:txBody>
          <a:bodyPr wrap="none" lIns="0" tIns="0" rIns="0" bIns="0" rtlCol="0">
            <a:sp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nl-NL" sz="1400" b="0" i="0" u="none" strike="noStrike" kern="1200" cap="none" spc="0" normalizeH="0" baseline="0" noProof="0">
              <a:ln>
                <a:noFill/>
              </a:ln>
              <a:solidFill>
                <a:prstClr val="black"/>
              </a:solidFill>
              <a:effectLst/>
              <a:uLnTx/>
              <a:uFillTx/>
              <a:latin typeface="PT Sans Normaal" charset="-52"/>
              <a:ea typeface="+mn-ea"/>
              <a:cs typeface="+mn-cs"/>
            </a:endParaRPr>
          </a:p>
        </p:txBody>
      </p:sp>
      <p:sp>
        <p:nvSpPr>
          <p:cNvPr id="14" name="Fußzeilenplatzhalter 7">
            <a:extLst>
              <a:ext uri="{FF2B5EF4-FFF2-40B4-BE49-F238E27FC236}">
                <a16:creationId xmlns:a16="http://schemas.microsoft.com/office/drawing/2014/main" id="{2D5C6D5E-B576-68E7-6FCA-063B47DBC307}"/>
              </a:ext>
            </a:extLst>
          </p:cNvPr>
          <p:cNvSpPr txBox="1">
            <a:spLocks/>
          </p:cNvSpPr>
          <p:nvPr userDrawn="1"/>
        </p:nvSpPr>
        <p:spPr>
          <a:xfrm>
            <a:off x="511175"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GB" sz="800">
                <a:solidFill>
                  <a:schemeClr val="tx1"/>
                </a:solidFill>
                <a:latin typeface="Segoe UI" panose="020B0502040204020203" pitchFamily="34" charset="0"/>
                <a:ea typeface="PT Sans" charset="-52"/>
                <a:cs typeface="Segoe UI" panose="020B0502040204020203" pitchFamily="34" charset="0"/>
              </a:rPr>
              <a:t>© </a:t>
            </a:r>
            <a:fld id="{13F38510-0A6D-1E44-818F-DE49AAE5ED29}" type="datetimeyyyy">
              <a:rPr lang="en-US" sz="800" smtClean="0">
                <a:solidFill>
                  <a:schemeClr val="tx1"/>
                </a:solidFill>
                <a:latin typeface="Segoe UI" panose="020B0502040204020203" pitchFamily="34" charset="0"/>
                <a:ea typeface="PT Sans" charset="-52"/>
                <a:cs typeface="Segoe UI" panose="020B0502040204020203" pitchFamily="34" charset="0"/>
              </a:rPr>
              <a:t>2025</a:t>
            </a:fld>
            <a:r>
              <a:rPr lang="en-US" sz="800">
                <a:solidFill>
                  <a:schemeClr val="tx1"/>
                </a:solidFill>
                <a:latin typeface="Segoe UI" panose="020B0502040204020203" pitchFamily="34" charset="0"/>
                <a:ea typeface="PT Sans" charset="-52"/>
                <a:cs typeface="Segoe UI" panose="020B0502040204020203" pitchFamily="34" charset="0"/>
              </a:rPr>
              <a:t> </a:t>
            </a:r>
            <a:r>
              <a:rPr lang="en-US" sz="800" b="1" i="0">
                <a:solidFill>
                  <a:schemeClr val="tx1"/>
                </a:solidFill>
                <a:latin typeface="Segoe UI" panose="020B0502040204020203" pitchFamily="34" charset="0"/>
                <a:ea typeface="PT Sans" charset="-52"/>
                <a:cs typeface="Segoe UI" panose="020B0502040204020203" pitchFamily="34" charset="0"/>
              </a:rPr>
              <a:t>Entis</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The</a:t>
            </a:r>
            <a:r>
              <a:rPr lang="en-US" sz="800" b="0" i="0">
                <a:solidFill>
                  <a:schemeClr val="tx1"/>
                </a:solidFill>
                <a:latin typeface="Segoe UI" panose="020B0502040204020203" pitchFamily="34" charset="0"/>
                <a:cs typeface="Segoe UI" panose="020B0502040204020203" pitchFamily="34" charset="0"/>
              </a:rPr>
              <a:t> </a:t>
            </a:r>
            <a:r>
              <a:rPr lang="en-US" sz="800">
                <a:solidFill>
                  <a:schemeClr val="tx1"/>
                </a:solidFill>
                <a:latin typeface="Segoe UI" panose="020B0502040204020203" pitchFamily="34" charset="0"/>
                <a:ea typeface="PT Sans" charset="-52"/>
                <a:cs typeface="Segoe UI" panose="020B0502040204020203" pitchFamily="34" charset="0"/>
              </a:rPr>
              <a:t>Netherlands</a:t>
            </a:r>
          </a:p>
        </p:txBody>
      </p:sp>
      <p:sp>
        <p:nvSpPr>
          <p:cNvPr id="17" name="Fußzeilenplatzhalter 7">
            <a:extLst>
              <a:ext uri="{FF2B5EF4-FFF2-40B4-BE49-F238E27FC236}">
                <a16:creationId xmlns:a16="http://schemas.microsoft.com/office/drawing/2014/main" id="{746EABDC-FB0B-FB78-FA14-F021DAD01A37}"/>
              </a:ext>
            </a:extLst>
          </p:cNvPr>
          <p:cNvSpPr txBox="1">
            <a:spLocks/>
          </p:cNvSpPr>
          <p:nvPr userDrawn="1"/>
        </p:nvSpPr>
        <p:spPr>
          <a:xfrm>
            <a:off x="9036050" y="6515399"/>
            <a:ext cx="1782112" cy="153961"/>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r>
              <a:rPr lang="en-GB" sz="800">
                <a:solidFill>
                  <a:schemeClr val="tx1"/>
                </a:solidFill>
                <a:latin typeface="Segoe UI" panose="020B0502040204020203" pitchFamily="34" charset="0"/>
                <a:ea typeface="PT Sans" charset="-52"/>
                <a:cs typeface="Segoe UI" panose="020B0502040204020203" pitchFamily="34" charset="0"/>
              </a:rPr>
              <a:t>Confidential</a:t>
            </a:r>
            <a:endParaRPr lang="en-US" sz="800">
              <a:solidFill>
                <a:schemeClr val="tx1"/>
              </a:solidFill>
              <a:latin typeface="Segoe UI" panose="020B0502040204020203" pitchFamily="34" charset="0"/>
              <a:ea typeface="PT Sans" charset="-52"/>
              <a:cs typeface="Segoe UI" panose="020B0502040204020203" pitchFamily="34" charset="0"/>
            </a:endParaRPr>
          </a:p>
        </p:txBody>
      </p:sp>
      <p:sp>
        <p:nvSpPr>
          <p:cNvPr id="18" name="Fußzeilenplatzhalter 7">
            <a:extLst>
              <a:ext uri="{FF2B5EF4-FFF2-40B4-BE49-F238E27FC236}">
                <a16:creationId xmlns:a16="http://schemas.microsoft.com/office/drawing/2014/main" id="{138A3FB5-5BAD-65C4-BF96-FA5061A1AE1D}"/>
              </a:ext>
            </a:extLst>
          </p:cNvPr>
          <p:cNvSpPr txBox="1">
            <a:spLocks/>
          </p:cNvSpPr>
          <p:nvPr userDrawn="1"/>
        </p:nvSpPr>
        <p:spPr>
          <a:xfrm>
            <a:off x="11564582" y="6515399"/>
            <a:ext cx="125035" cy="123111"/>
          </a:xfrm>
          <a:prstGeom prst="rect">
            <a:avLst/>
          </a:prstGeom>
        </p:spPr>
        <p:txBody>
          <a:bodyPr wrap="none" lIns="0" tIns="0" rIns="0" bIns="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fld id="{B7261B1C-1251-4584-869B-779832DFB766}" type="slidenum">
              <a:rPr lang="en-GB" sz="800" smtClean="0">
                <a:solidFill>
                  <a:schemeClr val="tx1"/>
                </a:solidFill>
                <a:latin typeface="Segoe UI" panose="020B0502040204020203" pitchFamily="34" charset="0"/>
                <a:ea typeface="PT Sans" charset="-52"/>
                <a:cs typeface="Segoe UI" panose="020B0502040204020203" pitchFamily="34" charset="0"/>
              </a:rPr>
              <a:pPr algn="r" defTabSz="914400"/>
              <a:t>‹#›</a:t>
            </a:fld>
            <a:endParaRPr lang="en-US" sz="800">
              <a:solidFill>
                <a:schemeClr val="tx1"/>
              </a:solidFill>
              <a:latin typeface="Segoe UI" panose="020B0502040204020203" pitchFamily="34" charset="0"/>
              <a:ea typeface="PT Sans" charset="-52"/>
              <a:cs typeface="Segoe UI" panose="020B0502040204020203" pitchFamily="34" charset="0"/>
            </a:endParaRPr>
          </a:p>
        </p:txBody>
      </p:sp>
      <p:pic>
        <p:nvPicPr>
          <p:cNvPr id="8" name="Graphic 7">
            <a:extLst>
              <a:ext uri="{FF2B5EF4-FFF2-40B4-BE49-F238E27FC236}">
                <a16:creationId xmlns:a16="http://schemas.microsoft.com/office/drawing/2014/main" id="{56BFBB97-1042-1E01-C471-9AADAA6D7E62}"/>
              </a:ext>
            </a:extLst>
          </p:cNvPr>
          <p:cNvPicPr>
            <a:picLocks noChangeAspect="1"/>
          </p:cNvPicPr>
          <p:nvPr userDrawn="1"/>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461812" y="172762"/>
            <a:ext cx="1227806" cy="731961"/>
          </a:xfrm>
          <a:prstGeom prst="rect">
            <a:avLst/>
          </a:prstGeom>
        </p:spPr>
      </p:pic>
    </p:spTree>
    <p:extLst>
      <p:ext uri="{BB962C8B-B14F-4D97-AF65-F5344CB8AC3E}">
        <p14:creationId xmlns:p14="http://schemas.microsoft.com/office/powerpoint/2010/main" val="646047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ransition>
    <p:fade/>
  </p:transition>
  <p:hf hdr="0" dt="0"/>
  <p:txStyles>
    <p:titleStyle>
      <a:lvl1pPr algn="l" defTabSz="1005083" rtl="0" eaLnBrk="1" latinLnBrk="0" hangingPunct="1">
        <a:spcBef>
          <a:spcPct val="0"/>
        </a:spcBef>
        <a:buNone/>
        <a:defRPr lang="de-DE" sz="2400" b="0" i="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914400" rtl="0" eaLnBrk="1" latinLnBrk="0" hangingPunct="1">
        <a:spcBef>
          <a:spcPts val="600"/>
        </a:spcBef>
        <a:buClr>
          <a:schemeClr val="accent2"/>
        </a:buClr>
        <a:buFont typeface="Arial" panose="020B0604020202020204" pitchFamily="34" charset="0"/>
        <a:buChar char="•"/>
        <a:def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55600" indent="-176213" algn="l" defTabSz="914400" rtl="0" eaLnBrk="1" latinLnBrk="0" hangingPunct="1">
        <a:spcBef>
          <a:spcPts val="0"/>
        </a:spcBef>
        <a:buClr>
          <a:schemeClr val="accent3"/>
        </a:buClr>
        <a:buFont typeface="Arial" panose="020B0604020202020204" pitchFamily="34" charset="0"/>
        <a:buChar char="•"/>
        <a:tabLst/>
        <a:defRPr lang="en-GB" sz="105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33400" indent="-177800" algn="l" defTabSz="914400" rtl="0" eaLnBrk="1" latinLnBrk="0" hangingPunct="1">
        <a:spcBef>
          <a:spcPts val="200"/>
        </a:spcBef>
        <a:buClr>
          <a:schemeClr val="accent4"/>
        </a:buClr>
        <a:buSzPct val="100000"/>
        <a:buFont typeface="Arial" panose="020B0604020202020204" pitchFamily="34" charset="0"/>
        <a:buChar char="•"/>
        <a:tabLst/>
        <a:defRPr lang="en-GB" sz="105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12788" indent="-182563" algn="l" defTabSz="914400" rtl="0" eaLnBrk="1" latinLnBrk="0" hangingPunct="1">
        <a:spcBef>
          <a:spcPts val="200"/>
        </a:spcBef>
        <a:buClr>
          <a:schemeClr val="accent4"/>
        </a:buClr>
        <a:buSzPct val="100000"/>
        <a:buFont typeface="Arial" panose="020B0604020202020204" pitchFamily="34" charset="0"/>
        <a:buChar char="•"/>
        <a:tabLst/>
        <a:defRPr lang="en-GB" sz="1050" kern="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889000" indent="-173038" algn="l" defTabSz="914400" rtl="0" eaLnBrk="1" latinLnBrk="0" hangingPunct="1">
        <a:spcBef>
          <a:spcPts val="0"/>
        </a:spcBef>
        <a:buClr>
          <a:schemeClr val="accent4"/>
        </a:buClr>
        <a:buSzPct val="100000"/>
        <a:buFont typeface="Arial" panose="020B0604020202020204" pitchFamily="34" charset="0"/>
        <a:buChar char="•"/>
        <a:tabLst/>
        <a:defRPr sz="1050" kern="1200">
          <a:solidFill>
            <a:schemeClr val="tx1"/>
          </a:solidFill>
          <a:latin typeface="PT Sans" charset="-52"/>
          <a:ea typeface="Segoe UI" panose="020B0502040204020203" pitchFamily="34" charset="0"/>
          <a:cs typeface="PT Sans" charset="-52"/>
        </a:defRPr>
      </a:lvl5pPr>
      <a:lvl6pPr marL="1066800" indent="-171450" algn="l" defTabSz="914400" rtl="0" eaLnBrk="1" latinLnBrk="0" hangingPunct="1">
        <a:spcBef>
          <a:spcPts val="0"/>
        </a:spcBef>
        <a:buClr>
          <a:schemeClr val="accent4"/>
        </a:buClr>
        <a:buSzPct val="100000"/>
        <a:buFont typeface="Arial" panose="020B0604020202020204" pitchFamily="34" charset="0"/>
        <a:buChar char="•"/>
        <a:tabLst/>
        <a:defRPr sz="1050" kern="1200">
          <a:solidFill>
            <a:schemeClr val="tx1"/>
          </a:solidFill>
          <a:latin typeface="PT Sans" charset="-52"/>
          <a:ea typeface="Segoe UI" panose="020B0502040204020203" pitchFamily="34" charset="0"/>
          <a:cs typeface="PT Sans" charset="-52"/>
        </a:defRPr>
      </a:lvl6pPr>
      <a:lvl7pPr marL="1162050" indent="-266700"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7pPr>
      <a:lvl8pPr marL="1438275" indent="-276225" algn="l" defTabSz="914400" rtl="0" eaLnBrk="1" latinLnBrk="0" hangingPunct="1">
        <a:spcBef>
          <a:spcPts val="0"/>
        </a:spcBef>
        <a:buClrTx/>
        <a:buFont typeface="Verdana" panose="020B0604030504040204" pitchFamily="34" charset="0"/>
        <a:buChar char="−"/>
        <a:defRPr sz="1050" kern="1200">
          <a:solidFill>
            <a:schemeClr val="tx1"/>
          </a:solidFill>
          <a:latin typeface="PT Sans" charset="-52"/>
          <a:ea typeface="PT Sans" charset="-52"/>
          <a:cs typeface="PT Sans" charset="-52"/>
        </a:defRPr>
      </a:lvl8pPr>
      <a:lvl9pPr marL="1704975" indent="-266700" algn="l" defTabSz="914400" rtl="0" eaLnBrk="1" latinLnBrk="0" hangingPunct="1">
        <a:spcBef>
          <a:spcPts val="0"/>
        </a:spcBef>
        <a:buClrTx/>
        <a:buFont typeface="Verdana" panose="020B0604030504040204" pitchFamily="34" charset="0"/>
        <a:buChar char="−"/>
        <a:defRPr sz="1050" kern="1200" baseline="0">
          <a:solidFill>
            <a:schemeClr val="tx1"/>
          </a:solidFill>
          <a:latin typeface="PT Sans" charset="-52"/>
          <a:ea typeface="PT Sans" charset="-52"/>
          <a:cs typeface="PT Sans" charset="-5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99">
          <p15:clr>
            <a:srgbClr val="F26B43"/>
          </p15:clr>
        </p15:guide>
        <p15:guide id="4" pos="7358">
          <p15:clr>
            <a:srgbClr val="F26B43"/>
          </p15:clr>
        </p15:guide>
        <p15:guide id="5" pos="322">
          <p15:clr>
            <a:srgbClr val="F26B43"/>
          </p15:clr>
        </p15:guide>
        <p15:guide id="6" orient="horz" pos="3974">
          <p15:clr>
            <a:srgbClr val="F26B43"/>
          </p15:clr>
        </p15:guide>
        <p15:guide id="8" orient="horz" pos="845">
          <p15:clr>
            <a:srgbClr val="F26B43"/>
          </p15:clr>
        </p15:guide>
        <p15:guide id="9" pos="3681">
          <p15:clr>
            <a:srgbClr val="F26B43"/>
          </p15:clr>
        </p15:guide>
        <p15:guide id="10" orient="horz" pos="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171F"/>
        </a:solidFill>
        <a:effectLst/>
      </p:bgPr>
    </p:bg>
    <p:spTree>
      <p:nvGrpSpPr>
        <p:cNvPr id="1" name="">
          <a:extLst>
            <a:ext uri="{FF2B5EF4-FFF2-40B4-BE49-F238E27FC236}">
              <a16:creationId xmlns:a16="http://schemas.microsoft.com/office/drawing/2014/main" id="{88CF4E12-0837-5676-1B99-393EA12CE9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07C376-346E-058F-D533-6A3A7FE2EFAD}"/>
              </a:ext>
            </a:extLst>
          </p:cNvPr>
          <p:cNvPicPr>
            <a:picLocks noChangeAspect="1"/>
          </p:cNvPicPr>
          <p:nvPr/>
        </p:nvPicPr>
        <p:blipFill>
          <a:blip r:embed="rId3"/>
          <a:srcRect l="2879"/>
          <a:stretch/>
        </p:blipFill>
        <p:spPr>
          <a:xfrm>
            <a:off x="2057400" y="64489"/>
            <a:ext cx="10134600" cy="6793511"/>
          </a:xfrm>
          <a:prstGeom prst="rect">
            <a:avLst/>
          </a:prstGeom>
        </p:spPr>
      </p:pic>
      <p:pic>
        <p:nvPicPr>
          <p:cNvPr id="6" name="Picture 5" descr="A white text with blue dots&#10;&#10;Description automatically generated">
            <a:extLst>
              <a:ext uri="{FF2B5EF4-FFF2-40B4-BE49-F238E27FC236}">
                <a16:creationId xmlns:a16="http://schemas.microsoft.com/office/drawing/2014/main" id="{5CDB5494-49D6-59EC-952C-7E8B0B826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36" y="5269761"/>
            <a:ext cx="2205928" cy="1315425"/>
          </a:xfrm>
          <a:prstGeom prst="rect">
            <a:avLst/>
          </a:prstGeom>
        </p:spPr>
      </p:pic>
    </p:spTree>
    <p:extLst>
      <p:ext uri="{BB962C8B-B14F-4D97-AF65-F5344CB8AC3E}">
        <p14:creationId xmlns:p14="http://schemas.microsoft.com/office/powerpoint/2010/main" val="287010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9E3C-94E7-F55B-7708-DEECD287DB1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C5610A5-6CB4-037D-6518-4ABDFBF91A78}"/>
              </a:ext>
            </a:extLst>
          </p:cNvPr>
          <p:cNvSpPr/>
          <p:nvPr/>
        </p:nvSpPr>
        <p:spPr>
          <a:xfrm>
            <a:off x="511175" y="1409793"/>
            <a:ext cx="10761663" cy="4362357"/>
          </a:xfrm>
          <a:prstGeom prst="rect">
            <a:avLst/>
          </a:prstGeom>
          <a:solidFill>
            <a:srgbClr val="D8E6FD"/>
          </a:solidFill>
          <a:ln>
            <a:no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44546A"/>
              </a:buClr>
              <a:buSzTx/>
              <a:buFontTx/>
              <a:buNone/>
              <a:tabLst/>
              <a:defRPr/>
            </a:pPr>
            <a:endParaRPr kumimoji="0" lang="en-GB" sz="1000" b="0" i="0" u="none" strike="noStrike" kern="1200" cap="none" spc="0" normalizeH="0" baseline="0" noProof="0">
              <a:ln>
                <a:noFill/>
              </a:ln>
              <a:solidFill>
                <a:prstClr val="black"/>
              </a:solidFill>
              <a:effectLst/>
              <a:uLnTx/>
              <a:uFillTx/>
              <a:latin typeface="Segoe UI"/>
              <a:ea typeface="+mn-ea"/>
              <a:cs typeface="+mn-cs"/>
            </a:endParaRPr>
          </a:p>
        </p:txBody>
      </p:sp>
      <p:sp>
        <p:nvSpPr>
          <p:cNvPr id="9" name="Text Placeholder 8">
            <a:extLst>
              <a:ext uri="{FF2B5EF4-FFF2-40B4-BE49-F238E27FC236}">
                <a16:creationId xmlns:a16="http://schemas.microsoft.com/office/drawing/2014/main" id="{CA308CA6-7430-33AC-D969-8149BD20666B}"/>
              </a:ext>
            </a:extLst>
          </p:cNvPr>
          <p:cNvSpPr>
            <a:spLocks noGrp="1"/>
          </p:cNvSpPr>
          <p:nvPr>
            <p:ph type="body" idx="1"/>
          </p:nvPr>
        </p:nvSpPr>
        <p:spPr>
          <a:xfrm>
            <a:off x="511909" y="728663"/>
            <a:ext cx="9577023" cy="349702"/>
          </a:xfrm>
        </p:spPr>
        <p:txBody>
          <a:bodyPr/>
          <a:lstStyle/>
          <a:p>
            <a:r>
              <a:rPr lang="en-US"/>
              <a:t>Daily updated signals and company-level datasets across three investment domains</a:t>
            </a:r>
          </a:p>
        </p:txBody>
      </p:sp>
      <p:sp>
        <p:nvSpPr>
          <p:cNvPr id="8" name="Title 7">
            <a:extLst>
              <a:ext uri="{FF2B5EF4-FFF2-40B4-BE49-F238E27FC236}">
                <a16:creationId xmlns:a16="http://schemas.microsoft.com/office/drawing/2014/main" id="{CC9798A4-26C0-EF68-BC4A-000937047593}"/>
              </a:ext>
            </a:extLst>
          </p:cNvPr>
          <p:cNvSpPr>
            <a:spLocks noGrp="1"/>
          </p:cNvSpPr>
          <p:nvPr>
            <p:ph type="title"/>
          </p:nvPr>
        </p:nvSpPr>
        <p:spPr>
          <a:xfrm>
            <a:off x="511175" y="390108"/>
            <a:ext cx="9413875" cy="307777"/>
          </a:xfrm>
        </p:spPr>
        <p:txBody>
          <a:bodyPr/>
          <a:lstStyle/>
          <a:p>
            <a:r>
              <a:rPr lang="en-US" sz="2000"/>
              <a:t>What We Deliver: AI-Generated Datasets for Quant and Thematic Investing</a:t>
            </a:r>
          </a:p>
        </p:txBody>
      </p:sp>
      <p:sp>
        <p:nvSpPr>
          <p:cNvPr id="10" name="Rectangle 44">
            <a:extLst>
              <a:ext uri="{FF2B5EF4-FFF2-40B4-BE49-F238E27FC236}">
                <a16:creationId xmlns:a16="http://schemas.microsoft.com/office/drawing/2014/main" id="{2F8B8BB0-B02E-32BA-6FBE-3DFF5C85404E}"/>
              </a:ext>
            </a:extLst>
          </p:cNvPr>
          <p:cNvSpPr/>
          <p:nvPr/>
        </p:nvSpPr>
        <p:spPr>
          <a:xfrm>
            <a:off x="1074264" y="1685365"/>
            <a:ext cx="2457019" cy="3515286"/>
          </a:xfrm>
          <a:prstGeom prst="rect">
            <a:avLst/>
          </a:prstGeom>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sp>
        <p:nvSpPr>
          <p:cNvPr id="45" name="TextBox 22">
            <a:extLst>
              <a:ext uri="{FF2B5EF4-FFF2-40B4-BE49-F238E27FC236}">
                <a16:creationId xmlns:a16="http://schemas.microsoft.com/office/drawing/2014/main" id="{2AB7C7DF-6C74-DCF4-A60E-C753F362DE91}"/>
              </a:ext>
            </a:extLst>
          </p:cNvPr>
          <p:cNvSpPr txBox="1"/>
          <p:nvPr/>
        </p:nvSpPr>
        <p:spPr>
          <a:xfrm>
            <a:off x="1157047" y="4040960"/>
            <a:ext cx="782034"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Innovation strength</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46" name="TextBox 22">
            <a:extLst>
              <a:ext uri="{FF2B5EF4-FFF2-40B4-BE49-F238E27FC236}">
                <a16:creationId xmlns:a16="http://schemas.microsoft.com/office/drawing/2014/main" id="{0051C0EA-40A9-A2EF-A041-F7129513032A}"/>
              </a:ext>
            </a:extLst>
          </p:cNvPr>
          <p:cNvSpPr txBox="1"/>
          <p:nvPr/>
        </p:nvSpPr>
        <p:spPr>
          <a:xfrm>
            <a:off x="2770351" y="4040960"/>
            <a:ext cx="633389"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Market position</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47" name="TextBox 22">
            <a:extLst>
              <a:ext uri="{FF2B5EF4-FFF2-40B4-BE49-F238E27FC236}">
                <a16:creationId xmlns:a16="http://schemas.microsoft.com/office/drawing/2014/main" id="{B2623DC2-9277-17E0-575E-FBB30C44C573}"/>
              </a:ext>
            </a:extLst>
          </p:cNvPr>
          <p:cNvSpPr txBox="1"/>
          <p:nvPr/>
        </p:nvSpPr>
        <p:spPr>
          <a:xfrm>
            <a:off x="1926361" y="4040960"/>
            <a:ext cx="782034"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Corporate culture</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48" name="TextBox 22">
            <a:extLst>
              <a:ext uri="{FF2B5EF4-FFF2-40B4-BE49-F238E27FC236}">
                <a16:creationId xmlns:a16="http://schemas.microsoft.com/office/drawing/2014/main" id="{E16C42F1-B9C8-4CBC-956D-17B8E8C0A7DC}"/>
              </a:ext>
            </a:extLst>
          </p:cNvPr>
          <p:cNvSpPr txBox="1"/>
          <p:nvPr/>
        </p:nvSpPr>
        <p:spPr>
          <a:xfrm>
            <a:off x="1426189" y="4494884"/>
            <a:ext cx="891189"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Peer relationships</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13" name="TextBox 10">
            <a:extLst>
              <a:ext uri="{FF2B5EF4-FFF2-40B4-BE49-F238E27FC236}">
                <a16:creationId xmlns:a16="http://schemas.microsoft.com/office/drawing/2014/main" id="{B76EF1D3-BD0B-310B-1700-D3DF6BAB618D}"/>
              </a:ext>
            </a:extLst>
          </p:cNvPr>
          <p:cNvSpPr txBox="1"/>
          <p:nvPr/>
        </p:nvSpPr>
        <p:spPr>
          <a:xfrm>
            <a:off x="1242159" y="1806179"/>
            <a:ext cx="2121229" cy="200054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600" b="1" i="0" u="none" strike="noStrike" kern="1200" cap="none" spc="0" normalizeH="0" baseline="0" noProof="0">
                <a:ln>
                  <a:noFill/>
                </a:ln>
                <a:solidFill>
                  <a:srgbClr val="010E22"/>
                </a:solidFill>
                <a:effectLst/>
                <a:uLnTx/>
                <a:uFillTx/>
                <a:latin typeface="Segoe UI"/>
                <a:ea typeface="+mn-ea"/>
                <a:cs typeface="+mn-cs"/>
              </a:rPr>
              <a:t>Performance</a:t>
            </a: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600" b="1" i="0" u="none" strike="noStrike" kern="1200" cap="none" spc="0" normalizeH="0" baseline="0" noProof="0">
              <a:ln>
                <a:noFill/>
              </a:ln>
              <a:solidFill>
                <a:srgbClr val="527DAF"/>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400" b="1" i="0" u="none" strike="noStrike" kern="1200" cap="none" spc="0" normalizeH="0" baseline="0" noProof="0">
              <a:ln>
                <a:noFill/>
              </a:ln>
              <a:solidFill>
                <a:srgbClr val="0A2556"/>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lang="en-US" sz="1400" b="1">
              <a:solidFill>
                <a:srgbClr val="0A2556"/>
              </a:solidFill>
              <a:latin typeface="Segoe UI"/>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400" b="1" i="0" u="none" strike="noStrike" kern="1200" cap="none" spc="0" normalizeH="0" baseline="0" noProof="0">
              <a:ln>
                <a:noFill/>
              </a:ln>
              <a:solidFill>
                <a:srgbClr val="0A2556"/>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400" b="1" i="0" u="none" strike="noStrike" kern="1200" cap="none" spc="0" normalizeH="0" baseline="0" noProof="0">
                <a:ln>
                  <a:noFill/>
                </a:ln>
                <a:solidFill>
                  <a:srgbClr val="0A2556"/>
                </a:solidFill>
                <a:effectLst/>
                <a:uLnTx/>
                <a:uFillTx/>
                <a:latin typeface="Segoe UI"/>
                <a:ea typeface="+mn-ea"/>
                <a:cs typeface="+mn-cs"/>
              </a:rPr>
              <a:t>Alpha signals from text data — quant-ready, point-in-time, and globally consistent.</a:t>
            </a:r>
            <a:endParaRPr kumimoji="0" lang="en-US" sz="1400" b="0" i="0" u="none" strike="noStrike" kern="1200" cap="none" spc="0" normalizeH="0" baseline="0" noProof="0">
              <a:ln>
                <a:noFill/>
              </a:ln>
              <a:solidFill>
                <a:srgbClr val="010E22"/>
              </a:solidFill>
              <a:effectLst/>
              <a:uLnTx/>
              <a:uFillTx/>
              <a:latin typeface="Segoe UI"/>
              <a:ea typeface="+mn-ea"/>
              <a:cs typeface="+mn-cs"/>
            </a:endParaRPr>
          </a:p>
        </p:txBody>
      </p:sp>
      <p:pic>
        <p:nvPicPr>
          <p:cNvPr id="20" name="Picture 19">
            <a:extLst>
              <a:ext uri="{FF2B5EF4-FFF2-40B4-BE49-F238E27FC236}">
                <a16:creationId xmlns:a16="http://schemas.microsoft.com/office/drawing/2014/main" id="{DC4D9FD3-9FD3-4BCC-D8B5-463B4B60A5F2}"/>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21338" y="2099861"/>
            <a:ext cx="848545" cy="75573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22">
            <a:extLst>
              <a:ext uri="{FF2B5EF4-FFF2-40B4-BE49-F238E27FC236}">
                <a16:creationId xmlns:a16="http://schemas.microsoft.com/office/drawing/2014/main" id="{7B09F43D-4D91-E511-1747-CBCDEC874DCE}"/>
              </a:ext>
            </a:extLst>
          </p:cNvPr>
          <p:cNvSpPr txBox="1"/>
          <p:nvPr/>
        </p:nvSpPr>
        <p:spPr>
          <a:xfrm>
            <a:off x="2382901" y="4494884"/>
            <a:ext cx="782034"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Competition links</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7" name="Rectangle 44">
            <a:extLst>
              <a:ext uri="{FF2B5EF4-FFF2-40B4-BE49-F238E27FC236}">
                <a16:creationId xmlns:a16="http://schemas.microsoft.com/office/drawing/2014/main" id="{5AA63BEF-E1A0-99CE-1852-EEBCEDA8B5B7}"/>
              </a:ext>
            </a:extLst>
          </p:cNvPr>
          <p:cNvSpPr/>
          <p:nvPr/>
        </p:nvSpPr>
        <p:spPr>
          <a:xfrm>
            <a:off x="4679249" y="1685364"/>
            <a:ext cx="2457019" cy="3515287"/>
          </a:xfrm>
          <a:prstGeom prst="rect">
            <a:avLst/>
          </a:prstGeom>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sp>
        <p:nvSpPr>
          <p:cNvPr id="51" name="TextBox 22">
            <a:extLst>
              <a:ext uri="{FF2B5EF4-FFF2-40B4-BE49-F238E27FC236}">
                <a16:creationId xmlns:a16="http://schemas.microsoft.com/office/drawing/2014/main" id="{61269A96-A1CD-6326-540E-28D8CE80782E}"/>
              </a:ext>
            </a:extLst>
          </p:cNvPr>
          <p:cNvSpPr txBox="1"/>
          <p:nvPr/>
        </p:nvSpPr>
        <p:spPr>
          <a:xfrm>
            <a:off x="4819554" y="4126831"/>
            <a:ext cx="782034"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Health</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61" name="TextBox 22">
            <a:extLst>
              <a:ext uri="{FF2B5EF4-FFF2-40B4-BE49-F238E27FC236}">
                <a16:creationId xmlns:a16="http://schemas.microsoft.com/office/drawing/2014/main" id="{AA616690-A8E3-36E6-9FC8-AD07256BF469}"/>
              </a:ext>
            </a:extLst>
          </p:cNvPr>
          <p:cNvSpPr txBox="1"/>
          <p:nvPr/>
        </p:nvSpPr>
        <p:spPr>
          <a:xfrm>
            <a:off x="6169988" y="4126831"/>
            <a:ext cx="782034"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Energy</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62" name="TextBox 22">
            <a:extLst>
              <a:ext uri="{FF2B5EF4-FFF2-40B4-BE49-F238E27FC236}">
                <a16:creationId xmlns:a16="http://schemas.microsoft.com/office/drawing/2014/main" id="{981C33DF-7C1D-C356-A0F2-E3A170C31004}"/>
              </a:ext>
            </a:extLst>
          </p:cNvPr>
          <p:cNvSpPr txBox="1"/>
          <p:nvPr/>
        </p:nvSpPr>
        <p:spPr>
          <a:xfrm>
            <a:off x="4933604" y="4417521"/>
            <a:ext cx="782034"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AI/Robotics</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64" name="TextBox 22">
            <a:extLst>
              <a:ext uri="{FF2B5EF4-FFF2-40B4-BE49-F238E27FC236}">
                <a16:creationId xmlns:a16="http://schemas.microsoft.com/office/drawing/2014/main" id="{02BAC7E3-6980-46DF-F13C-79E2637B7E8C}"/>
              </a:ext>
            </a:extLst>
          </p:cNvPr>
          <p:cNvSpPr txBox="1"/>
          <p:nvPr/>
        </p:nvSpPr>
        <p:spPr>
          <a:xfrm>
            <a:off x="5492469" y="4126831"/>
            <a:ext cx="782034"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Mobility</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65" name="TextBox 22">
            <a:extLst>
              <a:ext uri="{FF2B5EF4-FFF2-40B4-BE49-F238E27FC236}">
                <a16:creationId xmlns:a16="http://schemas.microsoft.com/office/drawing/2014/main" id="{44B65D12-2CC4-24C0-10D6-E2F6351E3D40}"/>
              </a:ext>
            </a:extLst>
          </p:cNvPr>
          <p:cNvSpPr txBox="1"/>
          <p:nvPr/>
        </p:nvSpPr>
        <p:spPr>
          <a:xfrm>
            <a:off x="6037716" y="4685611"/>
            <a:ext cx="782034"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Agriculture</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66" name="TextBox 22">
            <a:extLst>
              <a:ext uri="{FF2B5EF4-FFF2-40B4-BE49-F238E27FC236}">
                <a16:creationId xmlns:a16="http://schemas.microsoft.com/office/drawing/2014/main" id="{78124AAB-80D5-C1C7-CE8F-3F2D8EC9FA06}"/>
              </a:ext>
            </a:extLst>
          </p:cNvPr>
          <p:cNvSpPr txBox="1"/>
          <p:nvPr/>
        </p:nvSpPr>
        <p:spPr>
          <a:xfrm>
            <a:off x="4886229" y="4685611"/>
            <a:ext cx="876785"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Cybersecurity</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67" name="TextBox 22">
            <a:extLst>
              <a:ext uri="{FF2B5EF4-FFF2-40B4-BE49-F238E27FC236}">
                <a16:creationId xmlns:a16="http://schemas.microsoft.com/office/drawing/2014/main" id="{8565CFD8-AFC5-C0CC-ACB8-7FE34EF0DB84}"/>
              </a:ext>
            </a:extLst>
          </p:cNvPr>
          <p:cNvSpPr txBox="1"/>
          <p:nvPr/>
        </p:nvSpPr>
        <p:spPr>
          <a:xfrm>
            <a:off x="5810639" y="4417521"/>
            <a:ext cx="1236189"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Aging population</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15" name="TextBox 1">
            <a:extLst>
              <a:ext uri="{FF2B5EF4-FFF2-40B4-BE49-F238E27FC236}">
                <a16:creationId xmlns:a16="http://schemas.microsoft.com/office/drawing/2014/main" id="{8582D89F-EB8A-F9F7-8DCD-5A5FE9BCC3DB}"/>
              </a:ext>
            </a:extLst>
          </p:cNvPr>
          <p:cNvSpPr txBox="1"/>
          <p:nvPr/>
        </p:nvSpPr>
        <p:spPr>
          <a:xfrm>
            <a:off x="4847144" y="1806177"/>
            <a:ext cx="2121229" cy="200054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600" b="1" i="0" u="none" strike="noStrike" kern="1200" cap="none" spc="0" normalizeH="0" baseline="0" noProof="0">
                <a:ln>
                  <a:noFill/>
                </a:ln>
                <a:solidFill>
                  <a:srgbClr val="010E22"/>
                </a:solidFill>
                <a:effectLst/>
                <a:uLnTx/>
                <a:uFillTx/>
                <a:latin typeface="Segoe UI"/>
                <a:ea typeface="+mn-ea"/>
                <a:cs typeface="+mn-cs"/>
              </a:rPr>
              <a:t>Trends &amp; Themes</a:t>
            </a: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600" b="1" i="0" u="none" strike="noStrike" kern="1200" cap="none" spc="0" normalizeH="0" baseline="0" noProof="0">
              <a:ln>
                <a:noFill/>
              </a:ln>
              <a:solidFill>
                <a:srgbClr val="010E22"/>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400" b="1" i="0" u="none" strike="noStrike" kern="1200" cap="none" spc="0" normalizeH="0" baseline="0" noProof="0">
              <a:ln>
                <a:noFill/>
              </a:ln>
              <a:solidFill>
                <a:srgbClr val="0A2556"/>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lang="en-US" sz="1400" b="1">
              <a:solidFill>
                <a:srgbClr val="0A2556"/>
              </a:solidFill>
              <a:latin typeface="Segoe UI"/>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400" b="1" i="0" u="none" strike="noStrike" kern="1200" cap="none" spc="0" normalizeH="0" baseline="0" noProof="0">
              <a:ln>
                <a:noFill/>
              </a:ln>
              <a:solidFill>
                <a:srgbClr val="0A2556"/>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400" b="1" i="0" u="none" strike="noStrike" kern="1200" cap="none" spc="0" normalizeH="0" baseline="0" noProof="0">
                <a:ln>
                  <a:noFill/>
                </a:ln>
                <a:solidFill>
                  <a:srgbClr val="0A2556"/>
                </a:solidFill>
                <a:effectLst/>
                <a:uLnTx/>
                <a:uFillTx/>
                <a:latin typeface="Segoe UI"/>
                <a:ea typeface="+mn-ea"/>
                <a:cs typeface="+mn-cs"/>
              </a:rPr>
              <a:t>Company-level theme exposures — ready for ETF and systematic strategies.</a:t>
            </a: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pic>
        <p:nvPicPr>
          <p:cNvPr id="23" name="Picture 22" descr="A blue robot arm pointing at a circular object&#10;&#10;Description automatically generated">
            <a:extLst>
              <a:ext uri="{FF2B5EF4-FFF2-40B4-BE49-F238E27FC236}">
                <a16:creationId xmlns:a16="http://schemas.microsoft.com/office/drawing/2014/main" id="{407904AA-D9B9-00F9-9E7D-7BD7BF30012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84449" y="2124169"/>
            <a:ext cx="713836" cy="636584"/>
          </a:xfrm>
          <a:prstGeom prst="rect">
            <a:avLst/>
          </a:prstGeom>
        </p:spPr>
      </p:pic>
      <p:sp>
        <p:nvSpPr>
          <p:cNvPr id="5" name="Rectangle 44">
            <a:extLst>
              <a:ext uri="{FF2B5EF4-FFF2-40B4-BE49-F238E27FC236}">
                <a16:creationId xmlns:a16="http://schemas.microsoft.com/office/drawing/2014/main" id="{6D95B236-0B4E-3994-3FCB-B6557256DB9C}"/>
              </a:ext>
            </a:extLst>
          </p:cNvPr>
          <p:cNvSpPr/>
          <p:nvPr/>
        </p:nvSpPr>
        <p:spPr>
          <a:xfrm>
            <a:off x="8280273" y="1685364"/>
            <a:ext cx="2457019" cy="3515287"/>
          </a:xfrm>
          <a:prstGeom prst="rect">
            <a:avLst/>
          </a:prstGeom>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sp>
        <p:nvSpPr>
          <p:cNvPr id="31" name="TextBox 2">
            <a:extLst>
              <a:ext uri="{FF2B5EF4-FFF2-40B4-BE49-F238E27FC236}">
                <a16:creationId xmlns:a16="http://schemas.microsoft.com/office/drawing/2014/main" id="{31E9DD62-8042-863D-A67D-88FFADD1F5F7}"/>
              </a:ext>
            </a:extLst>
          </p:cNvPr>
          <p:cNvSpPr txBox="1"/>
          <p:nvPr/>
        </p:nvSpPr>
        <p:spPr>
          <a:xfrm>
            <a:off x="8348019" y="4161067"/>
            <a:ext cx="1252308"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UN SDG revenue alignment</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29" name="TextBox 5">
            <a:extLst>
              <a:ext uri="{FF2B5EF4-FFF2-40B4-BE49-F238E27FC236}">
                <a16:creationId xmlns:a16="http://schemas.microsoft.com/office/drawing/2014/main" id="{F64A0583-0717-87B5-6752-3375503C44D4}"/>
              </a:ext>
            </a:extLst>
          </p:cNvPr>
          <p:cNvSpPr txBox="1"/>
          <p:nvPr/>
        </p:nvSpPr>
        <p:spPr>
          <a:xfrm>
            <a:off x="9577695" y="4586567"/>
            <a:ext cx="1025290"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Impact investing</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27" name="TextBox 22">
            <a:extLst>
              <a:ext uri="{FF2B5EF4-FFF2-40B4-BE49-F238E27FC236}">
                <a16:creationId xmlns:a16="http://schemas.microsoft.com/office/drawing/2014/main" id="{416F8E88-0554-452E-77CF-4A35ECADFEDF}"/>
              </a:ext>
            </a:extLst>
          </p:cNvPr>
          <p:cNvSpPr txBox="1"/>
          <p:nvPr/>
        </p:nvSpPr>
        <p:spPr>
          <a:xfrm>
            <a:off x="9662572" y="4161067"/>
            <a:ext cx="782034" cy="307777"/>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Sustainable technologies</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25" name="TextBox 23">
            <a:extLst>
              <a:ext uri="{FF2B5EF4-FFF2-40B4-BE49-F238E27FC236}">
                <a16:creationId xmlns:a16="http://schemas.microsoft.com/office/drawing/2014/main" id="{3EA1264A-B758-C347-9F21-2DA6C8D008A1}"/>
              </a:ext>
            </a:extLst>
          </p:cNvPr>
          <p:cNvSpPr txBox="1"/>
          <p:nvPr/>
        </p:nvSpPr>
        <p:spPr>
          <a:xfrm>
            <a:off x="8583156" y="4586567"/>
            <a:ext cx="782034"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Biodiversity</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14" name="TextBox 21">
            <a:extLst>
              <a:ext uri="{FF2B5EF4-FFF2-40B4-BE49-F238E27FC236}">
                <a16:creationId xmlns:a16="http://schemas.microsoft.com/office/drawing/2014/main" id="{2AD80117-5C6C-3AE7-FEBF-8E43A3C6DC5D}"/>
              </a:ext>
            </a:extLst>
          </p:cNvPr>
          <p:cNvSpPr txBox="1"/>
          <p:nvPr/>
        </p:nvSpPr>
        <p:spPr>
          <a:xfrm>
            <a:off x="8362640" y="1801720"/>
            <a:ext cx="2288201" cy="2092881"/>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600" b="1" i="0" u="none" strike="noStrike" kern="1200" cap="none" spc="0" normalizeH="0" baseline="0" noProof="0">
                <a:ln>
                  <a:noFill/>
                </a:ln>
                <a:solidFill>
                  <a:srgbClr val="010E22"/>
                </a:solidFill>
                <a:effectLst/>
                <a:uLnTx/>
                <a:uFillTx/>
                <a:latin typeface="Segoe UI"/>
                <a:ea typeface="+mn-ea"/>
                <a:cs typeface="+mn-cs"/>
              </a:rPr>
              <a:t>Sustainability </a:t>
            </a:r>
            <a:r>
              <a:rPr kumimoji="0" lang="en-US" sz="1600" b="1" i="0" u="none" strike="noStrike" kern="1200" cap="none" spc="0" normalizeH="0" baseline="0" noProof="0">
                <a:ln>
                  <a:noFill/>
                </a:ln>
                <a:solidFill>
                  <a:srgbClr val="527DAF"/>
                </a:solidFill>
                <a:effectLst/>
                <a:uLnTx/>
                <a:uFillTx/>
                <a:latin typeface="Segoe UI"/>
                <a:ea typeface="+mn-ea"/>
                <a:cs typeface="+mn-cs"/>
              </a:rPr>
              <a:t>&amp; Impact</a:t>
            </a: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600" b="1" i="0" u="none" strike="noStrike" kern="1200" cap="none" spc="0" normalizeH="0" baseline="0" noProof="0">
                <a:ln>
                  <a:noFill/>
                </a:ln>
                <a:solidFill>
                  <a:srgbClr val="527DAF"/>
                </a:solidFill>
                <a:effectLst/>
                <a:uLnTx/>
                <a:uFillTx/>
                <a:latin typeface="Segoe UI"/>
                <a:ea typeface="+mn-ea"/>
                <a:cs typeface="+mn-cs"/>
              </a:rPr>
              <a:t> </a:t>
            </a: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lang="en-US" sz="1600" b="1">
              <a:solidFill>
                <a:srgbClr val="527DAF"/>
              </a:solidFill>
              <a:latin typeface="Segoe UI"/>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600" b="1" i="0" u="none" strike="noStrike" kern="1200" cap="none" spc="0" normalizeH="0" baseline="0" noProof="0">
              <a:ln>
                <a:noFill/>
              </a:ln>
              <a:solidFill>
                <a:srgbClr val="527DAF"/>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endParaRPr kumimoji="0" lang="en-US" sz="1600" b="1" i="0" u="none" strike="noStrike" kern="1200" cap="none" spc="0" normalizeH="0" baseline="0" noProof="0">
              <a:ln>
                <a:noFill/>
              </a:ln>
              <a:solidFill>
                <a:srgbClr val="527DAF"/>
              </a:solidFill>
              <a:effectLst/>
              <a:uLnTx/>
              <a:uFillTx/>
              <a:latin typeface="Segoe UI"/>
              <a:ea typeface="+mn-ea"/>
              <a:cs typeface="+mn-cs"/>
            </a:endParaRPr>
          </a:p>
          <a:p>
            <a:pPr marL="0" marR="0" lvl="0" indent="0" algn="ctr" defTabSz="1320759" rtl="0" eaLnBrk="1" fontAlgn="auto" latinLnBrk="0" hangingPunct="1">
              <a:lnSpc>
                <a:spcPct val="100000"/>
              </a:lnSpc>
              <a:spcBef>
                <a:spcPts val="0"/>
              </a:spcBef>
              <a:spcAft>
                <a:spcPts val="0"/>
              </a:spcAft>
              <a:buClr>
                <a:srgbClr val="44546A"/>
              </a:buClr>
              <a:buSzTx/>
              <a:buFontTx/>
              <a:buNone/>
              <a:tabLst/>
              <a:defRPr/>
            </a:pPr>
            <a:r>
              <a:rPr kumimoji="0" lang="en-US" sz="1400" b="1" i="0" u="none" strike="noStrike" kern="1200" cap="none" spc="0" normalizeH="0" baseline="0" noProof="0">
                <a:ln>
                  <a:noFill/>
                </a:ln>
                <a:solidFill>
                  <a:srgbClr val="0A2556"/>
                </a:solidFill>
                <a:effectLst/>
                <a:uLnTx/>
                <a:uFillTx/>
                <a:latin typeface="Segoe UI"/>
                <a:ea typeface="+mn-ea"/>
                <a:cs typeface="+mn-cs"/>
              </a:rPr>
              <a:t>Comprehensive ESG and SDG scores — institutional-grade, audit-proof.</a:t>
            </a:r>
            <a:endParaRPr kumimoji="0" lang="en-US" sz="1400" b="0" i="0" u="none" strike="noStrike" kern="1200" cap="none" spc="0" normalizeH="0" baseline="0" noProof="0">
              <a:ln>
                <a:noFill/>
              </a:ln>
              <a:solidFill>
                <a:srgbClr val="010E22"/>
              </a:solidFill>
              <a:effectLst/>
              <a:uLnTx/>
              <a:uFillTx/>
              <a:latin typeface="Segoe UI"/>
              <a:ea typeface="+mn-ea"/>
              <a:cs typeface="+mn-cs"/>
            </a:endParaRPr>
          </a:p>
        </p:txBody>
      </p:sp>
      <p:pic>
        <p:nvPicPr>
          <p:cNvPr id="4" name="Picture 3">
            <a:extLst>
              <a:ext uri="{FF2B5EF4-FFF2-40B4-BE49-F238E27FC236}">
                <a16:creationId xmlns:a16="http://schemas.microsoft.com/office/drawing/2014/main" id="{CF1799EF-C9CB-5871-4284-5D3841F4DC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23274" y="2124169"/>
            <a:ext cx="966931" cy="607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3">
            <a:extLst>
              <a:ext uri="{FF2B5EF4-FFF2-40B4-BE49-F238E27FC236}">
                <a16:creationId xmlns:a16="http://schemas.microsoft.com/office/drawing/2014/main" id="{6B38F9B6-9F96-9FE4-7604-EC23A8D2B53E}"/>
              </a:ext>
            </a:extLst>
          </p:cNvPr>
          <p:cNvSpPr txBox="1"/>
          <p:nvPr/>
        </p:nvSpPr>
        <p:spPr>
          <a:xfrm>
            <a:off x="8949500" y="4800272"/>
            <a:ext cx="1025290" cy="153888"/>
          </a:xfrm>
          <a:prstGeom prst="rect">
            <a:avLst/>
          </a:prstGeom>
          <a:noFill/>
        </p:spPr>
        <p:txBody>
          <a:bodyPr wrap="square" lIns="0" tIns="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000" i="0" u="none" strike="noStrike" kern="1200" cap="none" spc="0" normalizeH="0" baseline="0" noProof="0">
                <a:ln>
                  <a:noFill/>
                </a:ln>
                <a:solidFill>
                  <a:schemeClr val="tx1">
                    <a:lumMod val="65000"/>
                    <a:lumOff val="35000"/>
                  </a:schemeClr>
                </a:solidFill>
                <a:effectLst/>
                <a:uLnTx/>
                <a:uFillTx/>
                <a:latin typeface="Segoe UI"/>
                <a:ea typeface="+mn-ea"/>
                <a:cs typeface="+mn-cs"/>
              </a:rPr>
              <a:t>Private markets</a:t>
            </a:r>
            <a:endParaRPr kumimoji="0" lang="en-NL" sz="1000" i="0" u="none" strike="noStrike" kern="1200" cap="none" spc="0" normalizeH="0" baseline="0" noProof="0">
              <a:ln>
                <a:noFill/>
              </a:ln>
              <a:solidFill>
                <a:schemeClr val="tx1">
                  <a:lumMod val="65000"/>
                  <a:lumOff val="35000"/>
                </a:schemeClr>
              </a:solidFill>
              <a:effectLst/>
              <a:uLnTx/>
              <a:uFillTx/>
              <a:latin typeface="Segoe UI"/>
              <a:ea typeface="+mn-ea"/>
              <a:cs typeface="+mn-cs"/>
            </a:endParaRPr>
          </a:p>
        </p:txBody>
      </p:sp>
      <p:sp>
        <p:nvSpPr>
          <p:cNvPr id="18" name="Rectangle 17">
            <a:extLst>
              <a:ext uri="{FF2B5EF4-FFF2-40B4-BE49-F238E27FC236}">
                <a16:creationId xmlns:a16="http://schemas.microsoft.com/office/drawing/2014/main" id="{B79F255A-4F6F-179E-9B6D-5E4E5EA76A93}"/>
              </a:ext>
            </a:extLst>
          </p:cNvPr>
          <p:cNvSpPr/>
          <p:nvPr/>
        </p:nvSpPr>
        <p:spPr>
          <a:xfrm>
            <a:off x="919162" y="1527048"/>
            <a:ext cx="2738438" cy="3921159"/>
          </a:xfrm>
          <a:prstGeom prst="rect">
            <a:avLst/>
          </a:prstGeom>
          <a:noFill/>
          <a:ln w="57150">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NL" sz="1400" b="0" i="0" u="none" strike="noStrike" kern="1200" cap="none" spc="0" normalizeH="0" baseline="0" noProof="0">
              <a:ln>
                <a:noFill/>
              </a:ln>
              <a:solidFill>
                <a:prstClr val="black"/>
              </a:solidFill>
              <a:effectLst/>
              <a:uLnTx/>
              <a:uFillTx/>
              <a:latin typeface="+mn-lt"/>
              <a:ea typeface="+mn-ea"/>
              <a:cs typeface="+mn-cs"/>
            </a:endParaRPr>
          </a:p>
        </p:txBody>
      </p:sp>
      <p:sp>
        <p:nvSpPr>
          <p:cNvPr id="16" name="TextBox 15">
            <a:extLst>
              <a:ext uri="{FF2B5EF4-FFF2-40B4-BE49-F238E27FC236}">
                <a16:creationId xmlns:a16="http://schemas.microsoft.com/office/drawing/2014/main" id="{A05D9573-CF37-BFBD-279C-30489249C217}"/>
              </a:ext>
            </a:extLst>
          </p:cNvPr>
          <p:cNvSpPr txBox="1"/>
          <p:nvPr/>
        </p:nvSpPr>
        <p:spPr>
          <a:xfrm>
            <a:off x="1426189" y="5831967"/>
            <a:ext cx="8601809" cy="646331"/>
          </a:xfrm>
          <a:prstGeom prst="rect">
            <a:avLst/>
          </a:prstGeom>
          <a:noFill/>
        </p:spPr>
        <p:txBody>
          <a:bodyPr wrap="square">
            <a:spAutoFit/>
          </a:bodyPr>
          <a:lstStyle/>
          <a:p>
            <a:pPr algn="ctr">
              <a:buNone/>
            </a:pPr>
            <a:r>
              <a:rPr lang="en-GB" b="1" dirty="0">
                <a:solidFill>
                  <a:srgbClr val="0E0E0E"/>
                </a:solidFill>
                <a:effectLst/>
                <a:latin typeface=".AppleSystemUIFont"/>
              </a:rPr>
              <a:t>Delivered as:</a:t>
            </a:r>
            <a:r>
              <a:rPr lang="en-GB" dirty="0">
                <a:solidFill>
                  <a:srgbClr val="0E0E0E"/>
                </a:solidFill>
                <a:effectLst/>
                <a:latin typeface=".AppleSystemUIFont"/>
              </a:rPr>
              <a:t> datasets &amp; signals via API • covering 10 000+ companies • 47 markets • 21 languages • 20+ years history</a:t>
            </a:r>
          </a:p>
        </p:txBody>
      </p:sp>
    </p:spTree>
    <p:extLst>
      <p:ext uri="{BB962C8B-B14F-4D97-AF65-F5344CB8AC3E}">
        <p14:creationId xmlns:p14="http://schemas.microsoft.com/office/powerpoint/2010/main" val="35551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DF0E9-B4DB-C626-9390-4421E9F88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6EB01-9A14-3A1D-6CEA-13CDC25A8517}"/>
              </a:ext>
            </a:extLst>
          </p:cNvPr>
          <p:cNvSpPr>
            <a:spLocks noGrp="1"/>
          </p:cNvSpPr>
          <p:nvPr>
            <p:ph type="title"/>
          </p:nvPr>
        </p:nvSpPr>
        <p:spPr/>
        <p:txBody>
          <a:bodyPr/>
          <a:lstStyle/>
          <a:p>
            <a:r>
              <a:rPr lang="en-US"/>
              <a:t>Turning Global Information Chaos into Quant-Ready Data</a:t>
            </a:r>
          </a:p>
        </p:txBody>
      </p:sp>
      <p:sp>
        <p:nvSpPr>
          <p:cNvPr id="3" name="Text Placeholder 2">
            <a:extLst>
              <a:ext uri="{FF2B5EF4-FFF2-40B4-BE49-F238E27FC236}">
                <a16:creationId xmlns:a16="http://schemas.microsoft.com/office/drawing/2014/main" id="{7CB832B3-5A87-7540-B658-A4681CD4647F}"/>
              </a:ext>
            </a:extLst>
          </p:cNvPr>
          <p:cNvSpPr>
            <a:spLocks noGrp="1"/>
          </p:cNvSpPr>
          <p:nvPr>
            <p:ph type="body" idx="1"/>
          </p:nvPr>
        </p:nvSpPr>
        <p:spPr>
          <a:xfrm>
            <a:off x="511909" y="728663"/>
            <a:ext cx="9413141" cy="626701"/>
          </a:xfrm>
        </p:spPr>
        <p:txBody>
          <a:bodyPr/>
          <a:lstStyle/>
          <a:p>
            <a:r>
              <a:rPr lang="en-US" dirty="0"/>
              <a:t>Daily AI processing of thousands of unstructured pages — multilingual, multi-format, and fully auditable.</a:t>
            </a:r>
          </a:p>
        </p:txBody>
      </p:sp>
      <p:sp>
        <p:nvSpPr>
          <p:cNvPr id="7" name="Rounded Rectangle 6">
            <a:extLst>
              <a:ext uri="{FF2B5EF4-FFF2-40B4-BE49-F238E27FC236}">
                <a16:creationId xmlns:a16="http://schemas.microsoft.com/office/drawing/2014/main" id="{24DC957A-27A2-AE28-89C4-A8742C20D090}"/>
              </a:ext>
            </a:extLst>
          </p:cNvPr>
          <p:cNvSpPr>
            <a:spLocks/>
          </p:cNvSpPr>
          <p:nvPr/>
        </p:nvSpPr>
        <p:spPr>
          <a:xfrm>
            <a:off x="547539" y="2574697"/>
            <a:ext cx="2939841" cy="2190731"/>
          </a:xfrm>
          <a:prstGeom prst="roundRect">
            <a:avLst>
              <a:gd name="adj" fmla="val 11692"/>
            </a:avLst>
          </a:prstGeom>
          <a:solidFill>
            <a:srgbClr val="F7F5F2"/>
          </a:solidFill>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400"/>
          </a:p>
        </p:txBody>
      </p:sp>
      <p:pic>
        <p:nvPicPr>
          <p:cNvPr id="8" name="Picture 7">
            <a:extLst>
              <a:ext uri="{FF2B5EF4-FFF2-40B4-BE49-F238E27FC236}">
                <a16:creationId xmlns:a16="http://schemas.microsoft.com/office/drawing/2014/main" id="{FCBBC5A3-54BC-8A7B-1368-45E7C3710001}"/>
              </a:ext>
            </a:extLst>
          </p:cNvPr>
          <p:cNvPicPr>
            <a:picLocks noChangeAspect="1"/>
          </p:cNvPicPr>
          <p:nvPr/>
        </p:nvPicPr>
        <p:blipFill>
          <a:blip r:embed="rId3"/>
          <a:srcRect l="17561" t="4036" b="-1"/>
          <a:stretch>
            <a:fillRect/>
          </a:stretch>
        </p:blipFill>
        <p:spPr>
          <a:xfrm>
            <a:off x="911993" y="2719309"/>
            <a:ext cx="1851210" cy="1474114"/>
          </a:xfrm>
          <a:prstGeom prst="rect">
            <a:avLst/>
          </a:prstGeom>
        </p:spPr>
      </p:pic>
      <p:sp>
        <p:nvSpPr>
          <p:cNvPr id="13" name="TextBox 12">
            <a:extLst>
              <a:ext uri="{FF2B5EF4-FFF2-40B4-BE49-F238E27FC236}">
                <a16:creationId xmlns:a16="http://schemas.microsoft.com/office/drawing/2014/main" id="{2FA88680-604B-06D3-9055-98C519973CAB}"/>
              </a:ext>
            </a:extLst>
          </p:cNvPr>
          <p:cNvSpPr txBox="1"/>
          <p:nvPr/>
        </p:nvSpPr>
        <p:spPr>
          <a:xfrm rot="741892">
            <a:off x="1497058" y="4217569"/>
            <a:ext cx="1005490" cy="408243"/>
          </a:xfrm>
          <a:prstGeom prst="rect">
            <a:avLst/>
          </a:prstGeom>
          <a:noFill/>
        </p:spPr>
        <p:txBody>
          <a:bodyPr wrap="square">
            <a:spAutoFit/>
          </a:bodyPr>
          <a:lstStyle/>
          <a:p>
            <a:pPr>
              <a:buNone/>
            </a:pPr>
            <a:r>
              <a:rPr lang="ja-JP" altLang="en-US" sz="1000">
                <a:solidFill>
                  <a:schemeClr val="bg1">
                    <a:lumMod val="65000"/>
                  </a:schemeClr>
                </a:solidFill>
              </a:rPr>
              <a:t>公司年度报告文本处理</a:t>
            </a:r>
          </a:p>
        </p:txBody>
      </p:sp>
      <p:sp>
        <p:nvSpPr>
          <p:cNvPr id="14" name="TextBox 13">
            <a:extLst>
              <a:ext uri="{FF2B5EF4-FFF2-40B4-BE49-F238E27FC236}">
                <a16:creationId xmlns:a16="http://schemas.microsoft.com/office/drawing/2014/main" id="{323187FF-F685-0162-AA7D-6C35E13847A1}"/>
              </a:ext>
            </a:extLst>
          </p:cNvPr>
          <p:cNvSpPr txBox="1"/>
          <p:nvPr/>
        </p:nvSpPr>
        <p:spPr>
          <a:xfrm rot="20506348">
            <a:off x="1891752" y="4217106"/>
            <a:ext cx="1539812" cy="553998"/>
          </a:xfrm>
          <a:prstGeom prst="rect">
            <a:avLst/>
          </a:prstGeom>
          <a:noFill/>
        </p:spPr>
        <p:txBody>
          <a:bodyPr wrap="square">
            <a:spAutoFit/>
          </a:bodyPr>
          <a:lstStyle/>
          <a:p>
            <a:pPr algn="r" rtl="1">
              <a:buNone/>
            </a:pPr>
            <a:r>
              <a:rPr lang="ar-AE" sz="1000" b="1">
                <a:solidFill>
                  <a:schemeClr val="bg1">
                    <a:lumMod val="65000"/>
                  </a:schemeClr>
                </a:solidFill>
              </a:rPr>
              <a:t>السنوية للشركات</a:t>
            </a:r>
            <a:r>
              <a:rPr lang="nl-NL" sz="1000" b="1">
                <a:solidFill>
                  <a:schemeClr val="bg1">
                    <a:lumMod val="65000"/>
                  </a:schemeClr>
                </a:solidFill>
              </a:rPr>
              <a:t>…</a:t>
            </a:r>
            <a:endParaRPr lang="ar-AE" sz="1000" b="1">
              <a:solidFill>
                <a:schemeClr val="bg1">
                  <a:lumMod val="65000"/>
                </a:schemeClr>
              </a:solidFill>
            </a:endParaRPr>
          </a:p>
          <a:p>
            <a:pPr algn="r" rtl="1">
              <a:buNone/>
            </a:pPr>
            <a:r>
              <a:rPr lang="ar-AE" sz="1000" b="1">
                <a:solidFill>
                  <a:schemeClr val="bg1">
                    <a:lumMod val="65000"/>
                  </a:schemeClr>
                </a:solidFill>
              </a:rPr>
              <a:t>تقنية الاستخراج والتصنيف التلقائي</a:t>
            </a:r>
          </a:p>
        </p:txBody>
      </p:sp>
      <p:sp>
        <p:nvSpPr>
          <p:cNvPr id="16" name="TextBox 15">
            <a:extLst>
              <a:ext uri="{FF2B5EF4-FFF2-40B4-BE49-F238E27FC236}">
                <a16:creationId xmlns:a16="http://schemas.microsoft.com/office/drawing/2014/main" id="{26FBC497-FDFB-EB6B-A6E5-2BCE4163CB61}"/>
              </a:ext>
            </a:extLst>
          </p:cNvPr>
          <p:cNvSpPr txBox="1"/>
          <p:nvPr/>
        </p:nvSpPr>
        <p:spPr>
          <a:xfrm rot="21164103">
            <a:off x="2791336" y="3320775"/>
            <a:ext cx="1192906" cy="584775"/>
          </a:xfrm>
          <a:prstGeom prst="rect">
            <a:avLst/>
          </a:prstGeom>
          <a:noFill/>
        </p:spPr>
        <p:txBody>
          <a:bodyPr wrap="square">
            <a:spAutoFit/>
          </a:bodyPr>
          <a:lstStyle/>
          <a:p>
            <a:pPr>
              <a:buNone/>
            </a:pPr>
            <a:r>
              <a:rPr lang="hi-IN" sz="800">
                <a:solidFill>
                  <a:schemeClr val="bg1">
                    <a:lumMod val="65000"/>
                  </a:schemeClr>
                </a:solidFill>
              </a:rPr>
              <a:t>कंपनी की वार्षिक रिपोर्ट प्रसंस्करण</a:t>
            </a:r>
          </a:p>
          <a:p>
            <a:pPr>
              <a:buNone/>
            </a:pPr>
            <a:r>
              <a:rPr lang="hi-IN" sz="800">
                <a:solidFill>
                  <a:schemeClr val="bg1">
                    <a:lumMod val="65000"/>
                  </a:schemeClr>
                </a:solidFill>
              </a:rPr>
              <a:t>स्वचालित निष्कर्षण और</a:t>
            </a:r>
            <a:r>
              <a:rPr lang="nl-NL" sz="800">
                <a:solidFill>
                  <a:schemeClr val="bg1">
                    <a:lumMod val="65000"/>
                  </a:schemeClr>
                </a:solidFill>
              </a:rPr>
              <a:t>…</a:t>
            </a:r>
            <a:endParaRPr lang="hi-IN" sz="800">
              <a:solidFill>
                <a:schemeClr val="bg1">
                  <a:lumMod val="65000"/>
                </a:schemeClr>
              </a:solidFill>
            </a:endParaRPr>
          </a:p>
        </p:txBody>
      </p:sp>
      <p:pic>
        <p:nvPicPr>
          <p:cNvPr id="17" name="Picture 2">
            <a:extLst>
              <a:ext uri="{FF2B5EF4-FFF2-40B4-BE49-F238E27FC236}">
                <a16:creationId xmlns:a16="http://schemas.microsoft.com/office/drawing/2014/main" id="{5C1F757D-B380-F131-ACE8-E2BC943EE7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0383">
            <a:off x="838180" y="3074813"/>
            <a:ext cx="449002" cy="4490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9B8CAEE-1B01-57EF-4917-02FBAF2409A8}"/>
              </a:ext>
            </a:extLst>
          </p:cNvPr>
          <p:cNvPicPr>
            <a:picLocks noChangeAspect="1"/>
          </p:cNvPicPr>
          <p:nvPr/>
        </p:nvPicPr>
        <p:blipFill>
          <a:blip r:embed="rId5"/>
          <a:stretch>
            <a:fillRect/>
          </a:stretch>
        </p:blipFill>
        <p:spPr>
          <a:xfrm rot="942291">
            <a:off x="2750452" y="2877702"/>
            <a:ext cx="407108" cy="458581"/>
          </a:xfrm>
          <a:prstGeom prst="rect">
            <a:avLst/>
          </a:prstGeom>
        </p:spPr>
      </p:pic>
      <p:sp>
        <p:nvSpPr>
          <p:cNvPr id="22" name="TextBox 21">
            <a:extLst>
              <a:ext uri="{FF2B5EF4-FFF2-40B4-BE49-F238E27FC236}">
                <a16:creationId xmlns:a16="http://schemas.microsoft.com/office/drawing/2014/main" id="{C45708D3-0BC8-B122-E80F-63BCF9559881}"/>
              </a:ext>
            </a:extLst>
          </p:cNvPr>
          <p:cNvSpPr txBox="1"/>
          <p:nvPr/>
        </p:nvSpPr>
        <p:spPr>
          <a:xfrm rot="20937469">
            <a:off x="748504" y="3942720"/>
            <a:ext cx="937519" cy="861774"/>
          </a:xfrm>
          <a:prstGeom prst="rect">
            <a:avLst/>
          </a:prstGeom>
          <a:noFill/>
        </p:spPr>
        <p:txBody>
          <a:bodyPr wrap="square">
            <a:spAutoFit/>
          </a:bodyPr>
          <a:lstStyle/>
          <a:p>
            <a:pPr>
              <a:buNone/>
            </a:pPr>
            <a:r>
              <a:rPr lang="nl-NL" sz="1000" i="1">
                <a:solidFill>
                  <a:schemeClr val="bg1">
                    <a:lumMod val="65000"/>
                  </a:schemeClr>
                </a:solidFill>
              </a:rPr>
              <a:t>…</a:t>
            </a:r>
            <a:r>
              <a:rPr lang="th-TH" sz="1000" i="1">
                <a:solidFill>
                  <a:schemeClr val="bg1">
                    <a:lumMod val="65000"/>
                  </a:schemeClr>
                </a:solidFill>
              </a:rPr>
              <a:t>ระบบวิเคราะห์ข้อมูลอัจฉริยะ</a:t>
            </a:r>
          </a:p>
          <a:p>
            <a:pPr>
              <a:buNone/>
            </a:pPr>
            <a:r>
              <a:rPr lang="th-TH" sz="1000" i="1">
                <a:solidFill>
                  <a:schemeClr val="bg1">
                    <a:lumMod val="65000"/>
                  </a:schemeClr>
                </a:solidFill>
              </a:rPr>
              <a:t>การประมวลผลรายงานประจำปีของบริษัท</a:t>
            </a:r>
          </a:p>
        </p:txBody>
      </p:sp>
      <p:sp>
        <p:nvSpPr>
          <p:cNvPr id="33" name="Rounded Rectangle 32">
            <a:extLst>
              <a:ext uri="{FF2B5EF4-FFF2-40B4-BE49-F238E27FC236}">
                <a16:creationId xmlns:a16="http://schemas.microsoft.com/office/drawing/2014/main" id="{36F4FD64-5728-C0E1-AACE-E30B6C0E33A1}"/>
              </a:ext>
            </a:extLst>
          </p:cNvPr>
          <p:cNvSpPr>
            <a:spLocks/>
          </p:cNvSpPr>
          <p:nvPr/>
        </p:nvSpPr>
        <p:spPr>
          <a:xfrm>
            <a:off x="4108039" y="2574697"/>
            <a:ext cx="3535114" cy="2190731"/>
          </a:xfrm>
          <a:prstGeom prst="roundRect">
            <a:avLst>
              <a:gd name="adj" fmla="val 11692"/>
            </a:avLst>
          </a:prstGeom>
          <a:solidFill>
            <a:schemeClr val="bg2"/>
          </a:solidFill>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400"/>
          </a:p>
        </p:txBody>
      </p:sp>
      <p:sp>
        <p:nvSpPr>
          <p:cNvPr id="34" name="Rounded Rectangle 33">
            <a:extLst>
              <a:ext uri="{FF2B5EF4-FFF2-40B4-BE49-F238E27FC236}">
                <a16:creationId xmlns:a16="http://schemas.microsoft.com/office/drawing/2014/main" id="{F4A8A16C-310E-0437-8096-89C1929098D2}"/>
              </a:ext>
            </a:extLst>
          </p:cNvPr>
          <p:cNvSpPr>
            <a:spLocks/>
          </p:cNvSpPr>
          <p:nvPr/>
        </p:nvSpPr>
        <p:spPr>
          <a:xfrm>
            <a:off x="8291754" y="2538003"/>
            <a:ext cx="2939841" cy="2190731"/>
          </a:xfrm>
          <a:prstGeom prst="roundRect">
            <a:avLst>
              <a:gd name="adj" fmla="val 11692"/>
            </a:avLst>
          </a:prstGeom>
          <a:solidFill>
            <a:srgbClr val="F7F5F2"/>
          </a:solidFill>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400"/>
          </a:p>
        </p:txBody>
      </p:sp>
      <p:pic>
        <p:nvPicPr>
          <p:cNvPr id="35" name="Picture 34">
            <a:extLst>
              <a:ext uri="{FF2B5EF4-FFF2-40B4-BE49-F238E27FC236}">
                <a16:creationId xmlns:a16="http://schemas.microsoft.com/office/drawing/2014/main" id="{5DBBB453-BB22-C2E0-012B-3A2382ADA102}"/>
              </a:ext>
            </a:extLst>
          </p:cNvPr>
          <p:cNvPicPr>
            <a:picLocks noChangeAspect="1"/>
          </p:cNvPicPr>
          <p:nvPr/>
        </p:nvPicPr>
        <p:blipFill>
          <a:blip r:embed="rId6"/>
          <a:stretch>
            <a:fillRect/>
          </a:stretch>
        </p:blipFill>
        <p:spPr>
          <a:xfrm>
            <a:off x="8571399" y="3250551"/>
            <a:ext cx="2327482" cy="848561"/>
          </a:xfrm>
          <a:prstGeom prst="rect">
            <a:avLst/>
          </a:prstGeom>
        </p:spPr>
      </p:pic>
      <p:sp>
        <p:nvSpPr>
          <p:cNvPr id="37" name="TextBox 36">
            <a:extLst>
              <a:ext uri="{FF2B5EF4-FFF2-40B4-BE49-F238E27FC236}">
                <a16:creationId xmlns:a16="http://schemas.microsoft.com/office/drawing/2014/main" id="{10642E17-91D3-6D4A-EA00-EFFA495BD655}"/>
              </a:ext>
            </a:extLst>
          </p:cNvPr>
          <p:cNvSpPr txBox="1"/>
          <p:nvPr/>
        </p:nvSpPr>
        <p:spPr>
          <a:xfrm>
            <a:off x="566589" y="5574168"/>
            <a:ext cx="10748571" cy="338554"/>
          </a:xfrm>
          <a:prstGeom prst="rect">
            <a:avLst/>
          </a:prstGeom>
          <a:solidFill>
            <a:schemeClr val="bg2"/>
          </a:solidFill>
        </p:spPr>
        <p:txBody>
          <a:bodyPr wrap="square" lIns="91440" tIns="45720" rIns="91440" bIns="45720" anchor="t">
            <a:spAutoFit/>
          </a:bodyPr>
          <a:lstStyle/>
          <a:p>
            <a:r>
              <a:rPr lang="en-GB" sz="1600" i="1" dirty="0">
                <a:solidFill>
                  <a:srgbClr val="0E0E0E"/>
                </a:solidFill>
                <a:effectLst/>
                <a:cs typeface="Segoe UI"/>
              </a:rPr>
              <a:t>Every day we process new information across 47 markets — multilingual, structured, auditable.</a:t>
            </a:r>
          </a:p>
        </p:txBody>
      </p:sp>
      <p:sp>
        <p:nvSpPr>
          <p:cNvPr id="40" name="TextBox 39">
            <a:extLst>
              <a:ext uri="{FF2B5EF4-FFF2-40B4-BE49-F238E27FC236}">
                <a16:creationId xmlns:a16="http://schemas.microsoft.com/office/drawing/2014/main" id="{B70E9233-1AE1-C5CC-C09C-C9829F548AA9}"/>
              </a:ext>
            </a:extLst>
          </p:cNvPr>
          <p:cNvSpPr txBox="1"/>
          <p:nvPr/>
        </p:nvSpPr>
        <p:spPr>
          <a:xfrm>
            <a:off x="1539855" y="-898766"/>
            <a:ext cx="3002800" cy="738664"/>
          </a:xfrm>
          <a:prstGeom prst="rect">
            <a:avLst/>
          </a:prstGeom>
          <a:noFill/>
        </p:spPr>
        <p:txBody>
          <a:bodyPr wrap="square">
            <a:spAutoFit/>
          </a:bodyPr>
          <a:lstStyle/>
          <a:p>
            <a:pPr algn="ctr"/>
            <a:r>
              <a:rPr lang="en-GB" sz="1400"/>
              <a:t>Unstructured global documents — 21 languages, all formats, 20+ years history</a:t>
            </a:r>
            <a:endParaRPr lang="en-US" sz="1400"/>
          </a:p>
        </p:txBody>
      </p:sp>
      <p:sp>
        <p:nvSpPr>
          <p:cNvPr id="41" name="TextBox 40">
            <a:extLst>
              <a:ext uri="{FF2B5EF4-FFF2-40B4-BE49-F238E27FC236}">
                <a16:creationId xmlns:a16="http://schemas.microsoft.com/office/drawing/2014/main" id="{463BE8E8-F7A2-9973-39AE-E151023B61D2}"/>
              </a:ext>
            </a:extLst>
          </p:cNvPr>
          <p:cNvSpPr txBox="1"/>
          <p:nvPr/>
        </p:nvSpPr>
        <p:spPr>
          <a:xfrm>
            <a:off x="5272439" y="-1467268"/>
            <a:ext cx="3002800" cy="523220"/>
          </a:xfrm>
          <a:prstGeom prst="rect">
            <a:avLst/>
          </a:prstGeom>
          <a:noFill/>
        </p:spPr>
        <p:txBody>
          <a:bodyPr wrap="square">
            <a:spAutoFit/>
          </a:bodyPr>
          <a:lstStyle/>
          <a:p>
            <a:pPr algn="ctr"/>
            <a:r>
              <a:rPr lang="en-GB" sz="1400"/>
              <a:t>AI engine for multilingual document processing</a:t>
            </a:r>
          </a:p>
        </p:txBody>
      </p:sp>
      <p:sp>
        <p:nvSpPr>
          <p:cNvPr id="42" name="TextBox 41">
            <a:extLst>
              <a:ext uri="{FF2B5EF4-FFF2-40B4-BE49-F238E27FC236}">
                <a16:creationId xmlns:a16="http://schemas.microsoft.com/office/drawing/2014/main" id="{224BE630-7E61-6A1F-372C-76C662134EAC}"/>
              </a:ext>
            </a:extLst>
          </p:cNvPr>
          <p:cNvSpPr txBox="1"/>
          <p:nvPr/>
        </p:nvSpPr>
        <p:spPr>
          <a:xfrm>
            <a:off x="8233740" y="4733618"/>
            <a:ext cx="3002800" cy="461665"/>
          </a:xfrm>
          <a:prstGeom prst="rect">
            <a:avLst/>
          </a:prstGeom>
          <a:noFill/>
        </p:spPr>
        <p:txBody>
          <a:bodyPr wrap="square">
            <a:spAutoFit/>
          </a:bodyPr>
          <a:lstStyle/>
          <a:p>
            <a:pPr algn="ctr"/>
            <a:r>
              <a:rPr lang="en-GB" sz="1200"/>
              <a:t>Structured signals for 10,000 global companies, updated daily</a:t>
            </a:r>
          </a:p>
        </p:txBody>
      </p:sp>
      <p:grpSp>
        <p:nvGrpSpPr>
          <p:cNvPr id="43" name="Group 42">
            <a:extLst>
              <a:ext uri="{FF2B5EF4-FFF2-40B4-BE49-F238E27FC236}">
                <a16:creationId xmlns:a16="http://schemas.microsoft.com/office/drawing/2014/main" id="{D1BA2286-83B3-4F9D-653E-9FCB6A8DED35}"/>
              </a:ext>
            </a:extLst>
          </p:cNvPr>
          <p:cNvGrpSpPr>
            <a:grpSpLocks noChangeAspect="1"/>
          </p:cNvGrpSpPr>
          <p:nvPr/>
        </p:nvGrpSpPr>
        <p:grpSpPr>
          <a:xfrm>
            <a:off x="4352411" y="3026527"/>
            <a:ext cx="3004153" cy="1289701"/>
            <a:chOff x="1932878" y="1718895"/>
            <a:chExt cx="4902403" cy="2104634"/>
          </a:xfrm>
        </p:grpSpPr>
        <p:grpSp>
          <p:nvGrpSpPr>
            <p:cNvPr id="44" name="Group 43">
              <a:extLst>
                <a:ext uri="{FF2B5EF4-FFF2-40B4-BE49-F238E27FC236}">
                  <a16:creationId xmlns:a16="http://schemas.microsoft.com/office/drawing/2014/main" id="{A1BA2561-3D88-DE2E-AD98-23848E79510C}"/>
                </a:ext>
              </a:extLst>
            </p:cNvPr>
            <p:cNvGrpSpPr/>
            <p:nvPr/>
          </p:nvGrpSpPr>
          <p:grpSpPr>
            <a:xfrm>
              <a:off x="1932878" y="3163750"/>
              <a:ext cx="479391" cy="637967"/>
              <a:chOff x="2429991" y="3151728"/>
              <a:chExt cx="479391" cy="637967"/>
            </a:xfrm>
          </p:grpSpPr>
          <p:sp>
            <p:nvSpPr>
              <p:cNvPr id="1038" name="Can 1037">
                <a:extLst>
                  <a:ext uri="{FF2B5EF4-FFF2-40B4-BE49-F238E27FC236}">
                    <a16:creationId xmlns:a16="http://schemas.microsoft.com/office/drawing/2014/main" id="{24C8D9E1-E953-A6A2-DAAD-4525BE32C2E1}"/>
                  </a:ext>
                </a:extLst>
              </p:cNvPr>
              <p:cNvSpPr/>
              <p:nvPr/>
            </p:nvSpPr>
            <p:spPr>
              <a:xfrm rot="5400000">
                <a:off x="2596086" y="2985633"/>
                <a:ext cx="147201" cy="479391"/>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1039" name="Can 1038">
                <a:extLst>
                  <a:ext uri="{FF2B5EF4-FFF2-40B4-BE49-F238E27FC236}">
                    <a16:creationId xmlns:a16="http://schemas.microsoft.com/office/drawing/2014/main" id="{E8074BB7-309E-6754-060C-F04B88A027A3}"/>
                  </a:ext>
                </a:extLst>
              </p:cNvPr>
              <p:cNvSpPr/>
              <p:nvPr/>
            </p:nvSpPr>
            <p:spPr>
              <a:xfrm rot="5400000">
                <a:off x="2596086" y="3231016"/>
                <a:ext cx="147201" cy="479391"/>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1040" name="Can 1039">
                <a:extLst>
                  <a:ext uri="{FF2B5EF4-FFF2-40B4-BE49-F238E27FC236}">
                    <a16:creationId xmlns:a16="http://schemas.microsoft.com/office/drawing/2014/main" id="{7EDDA72B-49DA-4714-5393-8B489AD670B8}"/>
                  </a:ext>
                </a:extLst>
              </p:cNvPr>
              <p:cNvSpPr/>
              <p:nvPr/>
            </p:nvSpPr>
            <p:spPr>
              <a:xfrm rot="5400000">
                <a:off x="2596086" y="3476399"/>
                <a:ext cx="147201" cy="479391"/>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grpSp>
        <p:sp>
          <p:nvSpPr>
            <p:cNvPr id="45" name="Cube 44">
              <a:extLst>
                <a:ext uri="{FF2B5EF4-FFF2-40B4-BE49-F238E27FC236}">
                  <a16:creationId xmlns:a16="http://schemas.microsoft.com/office/drawing/2014/main" id="{648DB86F-C483-5FC5-B81D-FACD91442A65}"/>
                </a:ext>
              </a:extLst>
            </p:cNvPr>
            <p:cNvSpPr/>
            <p:nvPr/>
          </p:nvSpPr>
          <p:spPr>
            <a:xfrm>
              <a:off x="2308748" y="3035346"/>
              <a:ext cx="802274" cy="784048"/>
            </a:xfrm>
            <a:prstGeom prst="cube">
              <a:avLst>
                <a:gd name="adj" fmla="val 15281"/>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46" name="Can 45">
              <a:extLst>
                <a:ext uri="{FF2B5EF4-FFF2-40B4-BE49-F238E27FC236}">
                  <a16:creationId xmlns:a16="http://schemas.microsoft.com/office/drawing/2014/main" id="{F2B6EFB6-0C7E-28CC-A03B-2ACB657247F4}"/>
                </a:ext>
              </a:extLst>
            </p:cNvPr>
            <p:cNvSpPr/>
            <p:nvPr/>
          </p:nvSpPr>
          <p:spPr>
            <a:xfrm rot="5400000">
              <a:off x="3050101" y="3295926"/>
              <a:ext cx="271365" cy="274649"/>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47" name="Cube 46">
              <a:extLst>
                <a:ext uri="{FF2B5EF4-FFF2-40B4-BE49-F238E27FC236}">
                  <a16:creationId xmlns:a16="http://schemas.microsoft.com/office/drawing/2014/main" id="{AED2CE14-B315-0AFF-8B8E-F8F190248C7B}"/>
                </a:ext>
              </a:extLst>
            </p:cNvPr>
            <p:cNvSpPr/>
            <p:nvPr/>
          </p:nvSpPr>
          <p:spPr>
            <a:xfrm>
              <a:off x="3223033" y="3039481"/>
              <a:ext cx="1529862" cy="784048"/>
            </a:xfrm>
            <a:prstGeom prst="cube">
              <a:avLst>
                <a:gd name="adj" fmla="val 15281"/>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pic>
          <p:nvPicPr>
            <p:cNvPr id="48" name="Picture 12" descr="Create a minimalistic icon representing text pre-processing in an information extraction system. The icon should feature a stack of documents, each with visible lines representing text. Overlay the documents with simplified gears to symbolize the active processing of the text, such as normalization and tokenization. The documents should transition from cluttered to organized, emphasizing the cleaning process. Use a monochrome color scheme with shades of light blue and white to convey a clean, high-tech environment. The design should be sleek and modern, suitable for a tech-focused interface.">
              <a:extLst>
                <a:ext uri="{FF2B5EF4-FFF2-40B4-BE49-F238E27FC236}">
                  <a16:creationId xmlns:a16="http://schemas.microsoft.com/office/drawing/2014/main" id="{22CF2281-C99B-9CB7-1304-E44A973813A9}"/>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3337481" y="3215893"/>
              <a:ext cx="514453" cy="511502"/>
            </a:xfrm>
            <a:prstGeom prst="roundRect">
              <a:avLst/>
            </a:prstGeom>
            <a:noFill/>
            <a:ln w="6350">
              <a:solidFill>
                <a:srgbClr val="18283C"/>
              </a:solidFill>
            </a:ln>
            <a:extLst>
              <a:ext uri="{909E8E84-426E-40DD-AFC4-6F175D3DCCD1}">
                <a14:hiddenFill xmlns:a14="http://schemas.microsoft.com/office/drawing/2010/main">
                  <a:solidFill>
                    <a:srgbClr val="FFFFFF"/>
                  </a:solidFill>
                </a14:hiddenFill>
              </a:ext>
            </a:extLst>
          </p:spPr>
        </p:pic>
        <p:pic>
          <p:nvPicPr>
            <p:cNvPr id="49" name="Picture 2" descr="Create a minimalistic icon for an automated data analytics system, focusing on the integration of software and mathematics. The icon should feature stylized mathematical symbols like sigma, integral signs, and binary code to represent the mathematical aspects. Include abstract software interface elements, such as window frames or code brackets, to symbolize software functionality. Add simplified gears or circuit patterns to emphasize automation, and use arrows to illustrate the seamless data flow from input to output. Employ a monochrome color scheme with light blue lines on a pure white background to convey a clean, high-tech environment. The design should be sleek and modern, suitable for a technology-focused interface.">
              <a:extLst>
                <a:ext uri="{FF2B5EF4-FFF2-40B4-BE49-F238E27FC236}">
                  <a16:creationId xmlns:a16="http://schemas.microsoft.com/office/drawing/2014/main" id="{E88F4CD4-EC08-7A29-643E-7C835EE01055}"/>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993788" y="3220016"/>
              <a:ext cx="519252" cy="511502"/>
            </a:xfrm>
            <a:prstGeom prst="roundRect">
              <a:avLst/>
            </a:prstGeom>
            <a:noFill/>
            <a:ln w="3175">
              <a:solidFill>
                <a:srgbClr val="18283C"/>
              </a:solidFill>
            </a:ln>
            <a:extLst>
              <a:ext uri="{909E8E84-426E-40DD-AFC4-6F175D3DCCD1}">
                <a14:hiddenFill xmlns:a14="http://schemas.microsoft.com/office/drawing/2010/main">
                  <a:solidFill>
                    <a:srgbClr val="FFFFFF"/>
                  </a:solidFill>
                </a14:hiddenFill>
              </a:ext>
            </a:extLst>
          </p:spPr>
        </p:pic>
        <p:pic>
          <p:nvPicPr>
            <p:cNvPr id="50" name="Picture 4" descr="Create a minimalistic icon representing a document linking component in a data platform. The icon should feature multiple document symbols, each connected by lines or links to illustrate the integration and connectivity between various sources. Include visual elements like a network grid or a digital globe in the background to symbolize the wide range of sources from which documents are aggregated. The documents should be depicted in a sleek, modern style, with light blue lines on a pure white background to convey a clean, high-tech environment. The design should be simple yet informative, suitable for a tech-focused interface, emphasizing the component's role in enhancing data accessibility and management.">
              <a:extLst>
                <a:ext uri="{FF2B5EF4-FFF2-40B4-BE49-F238E27FC236}">
                  <a16:creationId xmlns:a16="http://schemas.microsoft.com/office/drawing/2014/main" id="{E73C2267-C710-8E28-CCA8-4E2EB6B83C5D}"/>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2378231" y="3208478"/>
              <a:ext cx="553724" cy="553724"/>
            </a:xfrm>
            <a:prstGeom prst="ellipse">
              <a:avLst/>
            </a:prstGeom>
            <a:noFill/>
            <a:extLst>
              <a:ext uri="{909E8E84-426E-40DD-AFC4-6F175D3DCCD1}">
                <a14:hiddenFill xmlns:a14="http://schemas.microsoft.com/office/drawing/2010/main">
                  <a:solidFill>
                    <a:srgbClr val="FFFFFF"/>
                  </a:solidFill>
                </a14:hiddenFill>
              </a:ext>
            </a:extLst>
          </p:spPr>
        </p:pic>
        <p:sp>
          <p:nvSpPr>
            <p:cNvPr id="51" name="Can 50">
              <a:extLst>
                <a:ext uri="{FF2B5EF4-FFF2-40B4-BE49-F238E27FC236}">
                  <a16:creationId xmlns:a16="http://schemas.microsoft.com/office/drawing/2014/main" id="{752D915A-29E3-58AB-1770-89E1D5B9534F}"/>
                </a:ext>
              </a:extLst>
            </p:cNvPr>
            <p:cNvSpPr/>
            <p:nvPr/>
          </p:nvSpPr>
          <p:spPr>
            <a:xfrm>
              <a:off x="3730524" y="2815979"/>
              <a:ext cx="271365" cy="274649"/>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52" name="Can 51">
              <a:extLst>
                <a:ext uri="{FF2B5EF4-FFF2-40B4-BE49-F238E27FC236}">
                  <a16:creationId xmlns:a16="http://schemas.microsoft.com/office/drawing/2014/main" id="{AF2D9999-6CAC-701C-7C0E-7CF89720255E}"/>
                </a:ext>
              </a:extLst>
            </p:cNvPr>
            <p:cNvSpPr/>
            <p:nvPr/>
          </p:nvSpPr>
          <p:spPr>
            <a:xfrm>
              <a:off x="2544511" y="2815979"/>
              <a:ext cx="271365" cy="274649"/>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53" name="Can 52">
              <a:extLst>
                <a:ext uri="{FF2B5EF4-FFF2-40B4-BE49-F238E27FC236}">
                  <a16:creationId xmlns:a16="http://schemas.microsoft.com/office/drawing/2014/main" id="{B89F64D5-AD20-89B4-0BE8-E180E60B56A6}"/>
                </a:ext>
              </a:extLst>
            </p:cNvPr>
            <p:cNvSpPr/>
            <p:nvPr/>
          </p:nvSpPr>
          <p:spPr>
            <a:xfrm rot="5400000">
              <a:off x="4691205" y="3295925"/>
              <a:ext cx="271365" cy="274650"/>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54" name="Cube 53">
              <a:extLst>
                <a:ext uri="{FF2B5EF4-FFF2-40B4-BE49-F238E27FC236}">
                  <a16:creationId xmlns:a16="http://schemas.microsoft.com/office/drawing/2014/main" id="{B83AF572-E3FA-55D7-FB1A-50AF6137BC5E}"/>
                </a:ext>
              </a:extLst>
            </p:cNvPr>
            <p:cNvSpPr/>
            <p:nvPr/>
          </p:nvSpPr>
          <p:spPr>
            <a:xfrm>
              <a:off x="4813321" y="3035346"/>
              <a:ext cx="784048" cy="784048"/>
            </a:xfrm>
            <a:prstGeom prst="cube">
              <a:avLst>
                <a:gd name="adj" fmla="val 15281"/>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pic>
          <p:nvPicPr>
            <p:cNvPr id="55" name="Picture 10" descr="Create a minimalistic icon featuring a human brain intertwined with digital circuitry. The brain should be simplified, almost abstract, and represented in the center. The digital elements, resembling circuit connections, should be integrated into and around the brain, suggesting a fusion of biology and technology. Use a monochrome blue lines and white background color scheme to emphasize the clean, modern aesthetic.">
              <a:extLst>
                <a:ext uri="{FF2B5EF4-FFF2-40B4-BE49-F238E27FC236}">
                  <a16:creationId xmlns:a16="http://schemas.microsoft.com/office/drawing/2014/main" id="{E3E6219A-E8F5-A8CE-8AA6-1ADADDD14F6E}"/>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4892203" y="3182592"/>
              <a:ext cx="513015" cy="513016"/>
            </a:xfrm>
            <a:prstGeom prst="roundRect">
              <a:avLst/>
            </a:prstGeom>
            <a:noFill/>
            <a:ln w="57150">
              <a:noFill/>
            </a:ln>
            <a:extLst>
              <a:ext uri="{909E8E84-426E-40DD-AFC4-6F175D3DCCD1}">
                <a14:hiddenFill xmlns:a14="http://schemas.microsoft.com/office/drawing/2010/main">
                  <a:solidFill>
                    <a:srgbClr val="FFFFFF"/>
                  </a:solidFill>
                </a14:hiddenFill>
              </a:ext>
            </a:extLst>
          </p:spPr>
        </p:pic>
        <p:sp>
          <p:nvSpPr>
            <p:cNvPr id="56" name="Can 55">
              <a:extLst>
                <a:ext uri="{FF2B5EF4-FFF2-40B4-BE49-F238E27FC236}">
                  <a16:creationId xmlns:a16="http://schemas.microsoft.com/office/drawing/2014/main" id="{00042277-A1F2-F970-2972-6F57E148979A}"/>
                </a:ext>
              </a:extLst>
            </p:cNvPr>
            <p:cNvSpPr/>
            <p:nvPr/>
          </p:nvSpPr>
          <p:spPr>
            <a:xfrm rot="5400000">
              <a:off x="5526330" y="3295925"/>
              <a:ext cx="271365" cy="274650"/>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57" name="Cube 56">
              <a:extLst>
                <a:ext uri="{FF2B5EF4-FFF2-40B4-BE49-F238E27FC236}">
                  <a16:creationId xmlns:a16="http://schemas.microsoft.com/office/drawing/2014/main" id="{E91A169C-5E4E-A126-9D82-EA26F10439B8}"/>
                </a:ext>
              </a:extLst>
            </p:cNvPr>
            <p:cNvSpPr/>
            <p:nvPr/>
          </p:nvSpPr>
          <p:spPr>
            <a:xfrm>
              <a:off x="5704404" y="3035345"/>
              <a:ext cx="920009" cy="784047"/>
            </a:xfrm>
            <a:prstGeom prst="cube">
              <a:avLst>
                <a:gd name="adj" fmla="val 15281"/>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58" name="Can 57">
              <a:extLst>
                <a:ext uri="{FF2B5EF4-FFF2-40B4-BE49-F238E27FC236}">
                  <a16:creationId xmlns:a16="http://schemas.microsoft.com/office/drawing/2014/main" id="{471C74FB-D171-BB62-93EF-B6B826E733A5}"/>
                </a:ext>
              </a:extLst>
            </p:cNvPr>
            <p:cNvSpPr/>
            <p:nvPr/>
          </p:nvSpPr>
          <p:spPr>
            <a:xfrm rot="5400000">
              <a:off x="6562274" y="3295926"/>
              <a:ext cx="271365" cy="274649"/>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pic>
          <p:nvPicPr>
            <p:cNvPr id="59" name="Picture 2" descr="Create a minimalistic icon for an automated data analytics system, focusing on the integration of software and mathematics. The icon should feature stylized mathematical symbols like sigma, integral signs, and binary code to represent the mathematical aspects. Include abstract software interface elements, such as window frames or code brackets, to symbolize software functionality. Add simplified gears or circuit patterns to emphasize automation, and use arrows to illustrate the seamless data flow from input to output. Employ a monochrome color scheme with light blue lines on a pure white background to convey a clean, high-tech environment. The design should be sleek and modern, suitable for a technology-focused interface.">
              <a:extLst>
                <a:ext uri="{FF2B5EF4-FFF2-40B4-BE49-F238E27FC236}">
                  <a16:creationId xmlns:a16="http://schemas.microsoft.com/office/drawing/2014/main" id="{D21DD60D-DCD4-CA31-5676-9E55E9192F6D}"/>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5852800" y="3221244"/>
              <a:ext cx="519252" cy="511502"/>
            </a:xfrm>
            <a:prstGeom prst="roundRect">
              <a:avLst/>
            </a:prstGeom>
            <a:noFill/>
            <a:ln w="3175">
              <a:solidFill>
                <a:srgbClr val="18283C"/>
              </a:solidFill>
            </a:ln>
            <a:extLst>
              <a:ext uri="{909E8E84-426E-40DD-AFC4-6F175D3DCCD1}">
                <a14:hiddenFill xmlns:a14="http://schemas.microsoft.com/office/drawing/2010/main">
                  <a:solidFill>
                    <a:srgbClr val="FFFFFF"/>
                  </a:solidFill>
                </a14:hiddenFill>
              </a:ext>
            </a:extLst>
          </p:spPr>
        </p:pic>
        <p:sp>
          <p:nvSpPr>
            <p:cNvPr id="60" name="Can 59">
              <a:extLst>
                <a:ext uri="{FF2B5EF4-FFF2-40B4-BE49-F238E27FC236}">
                  <a16:creationId xmlns:a16="http://schemas.microsoft.com/office/drawing/2014/main" id="{9AA685FC-D54B-F2AC-C7CC-9E12724133C6}"/>
                </a:ext>
              </a:extLst>
            </p:cNvPr>
            <p:cNvSpPr/>
            <p:nvPr/>
          </p:nvSpPr>
          <p:spPr>
            <a:xfrm>
              <a:off x="6025142" y="2815979"/>
              <a:ext cx="271365" cy="274649"/>
            </a:xfrm>
            <a:prstGeom prst="can">
              <a:avLst/>
            </a:prstGeom>
            <a:solidFill>
              <a:schemeClr val="bg1"/>
            </a:solidFill>
            <a:ln w="19050">
              <a:solidFill>
                <a:srgbClr val="18283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sp>
          <p:nvSpPr>
            <p:cNvPr id="61" name="Cube 60">
              <a:extLst>
                <a:ext uri="{FF2B5EF4-FFF2-40B4-BE49-F238E27FC236}">
                  <a16:creationId xmlns:a16="http://schemas.microsoft.com/office/drawing/2014/main" id="{7C0481FE-2AE1-515E-8F9C-F8999B0C9B18}"/>
                </a:ext>
              </a:extLst>
            </p:cNvPr>
            <p:cNvSpPr/>
            <p:nvPr/>
          </p:nvSpPr>
          <p:spPr>
            <a:xfrm>
              <a:off x="2308749" y="2347237"/>
              <a:ext cx="4298538" cy="586578"/>
            </a:xfrm>
            <a:prstGeom prst="cube">
              <a:avLst>
                <a:gd name="adj" fmla="val 24894"/>
              </a:avLst>
            </a:prstGeom>
            <a:solidFill>
              <a:schemeClr val="bg1"/>
            </a:solidFill>
            <a:ln w="19050">
              <a:solidFill>
                <a:srgbClr val="18283C"/>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pic>
          <p:nvPicPr>
            <p:cNvPr id="62"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5B5ADD33-E0D1-076A-9AA4-706AC1828F1A}"/>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4637962" y="2619614"/>
              <a:ext cx="418101" cy="20004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44B24035-42E1-E9FC-9675-6FDDA4971A50}"/>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5966205" y="2576056"/>
              <a:ext cx="145390" cy="280071"/>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87A115B5-9A8A-631F-0866-355ECB845192}"/>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5573267" y="2553184"/>
              <a:ext cx="314239" cy="31859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2ADEAC57-3D51-46A3-9776-D73E718B813A}"/>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a:stretch/>
          </p:blipFill>
          <p:spPr bwMode="auto">
            <a:xfrm>
              <a:off x="5206600" y="2594549"/>
              <a:ext cx="237843" cy="2501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FE87F76B-872E-C296-0B27-50B887D62FA7}"/>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6161935" y="2567491"/>
              <a:ext cx="232905" cy="3042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15969AD7-899F-C2DA-5F0C-FBD78BF7730E}"/>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a:stretch/>
          </p:blipFill>
          <p:spPr bwMode="auto">
            <a:xfrm>
              <a:off x="2584755" y="2539493"/>
              <a:ext cx="905444" cy="188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4C2C7E01-3BB7-832F-09DC-EC0FBD4D9E65}"/>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p:blipFill>
          <p:spPr bwMode="auto">
            <a:xfrm>
              <a:off x="3569434" y="2603861"/>
              <a:ext cx="230256" cy="2408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33BE8D77-6F08-8D72-C2B1-26A594FDD3B9}"/>
                </a:ext>
              </a:extLst>
            </p:cNvPr>
            <p:cNvPicPr>
              <a:picLocks noChangeAspect="1" noChangeArrowheads="1"/>
            </p:cNvPicPr>
            <p:nvPr/>
          </p:nvPicPr>
          <p:blipFill rotWithShape="1">
            <a:blip r:embed="rId18" cstate="hqprint">
              <a:extLst>
                <a:ext uri="{28A0092B-C50C-407E-A947-70E740481C1C}">
                  <a14:useLocalDpi xmlns:a14="http://schemas.microsoft.com/office/drawing/2010/main"/>
                </a:ext>
              </a:extLst>
            </a:blip>
            <a:srcRect/>
            <a:stretch/>
          </p:blipFill>
          <p:spPr bwMode="auto">
            <a:xfrm>
              <a:off x="2576124" y="2747911"/>
              <a:ext cx="327068" cy="128949"/>
            </a:xfrm>
            <a:prstGeom prst="rect">
              <a:avLst/>
            </a:prstGeom>
            <a:noFill/>
            <a:extLst>
              <a:ext uri="{909E8E84-426E-40DD-AFC4-6F175D3DCCD1}">
                <a14:hiddenFill xmlns:a14="http://schemas.microsoft.com/office/drawing/2010/main">
                  <a:solidFill>
                    <a:srgbClr val="FFFFFF"/>
                  </a:solidFill>
                </a14:hiddenFill>
              </a:ext>
            </a:extLst>
          </p:spPr>
        </p:pic>
        <p:sp>
          <p:nvSpPr>
            <p:cNvPr id="1032" name="Cube 1031">
              <a:extLst>
                <a:ext uri="{FF2B5EF4-FFF2-40B4-BE49-F238E27FC236}">
                  <a16:creationId xmlns:a16="http://schemas.microsoft.com/office/drawing/2014/main" id="{D93796DB-55B5-AA33-690D-53FA50628038}"/>
                </a:ext>
              </a:extLst>
            </p:cNvPr>
            <p:cNvSpPr/>
            <p:nvPr/>
          </p:nvSpPr>
          <p:spPr>
            <a:xfrm>
              <a:off x="2308748" y="2126141"/>
              <a:ext cx="4314605" cy="295459"/>
            </a:xfrm>
            <a:prstGeom prst="cube">
              <a:avLst>
                <a:gd name="adj" fmla="val 56573"/>
              </a:avLst>
            </a:prstGeom>
            <a:solidFill>
              <a:schemeClr val="bg1"/>
            </a:solidFill>
            <a:ln w="19050">
              <a:solidFill>
                <a:srgbClr val="18283C"/>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defTabSz="914400">
                <a:spcBef>
                  <a:spcPts val="600"/>
                </a:spcBef>
                <a:buClr>
                  <a:srgbClr val="44546A"/>
                </a:buClr>
                <a:buFont typeface="Arial" panose="020B0604020202020204" pitchFamily="34" charset="0"/>
                <a:buChar char="•"/>
              </a:pPr>
              <a:endParaRPr lang="nl-NL" sz="1050">
                <a:solidFill>
                  <a:prstClr val="black"/>
                </a:solidFill>
              </a:endParaRPr>
            </a:p>
          </p:txBody>
        </p:sp>
        <p:pic>
          <p:nvPicPr>
            <p:cNvPr id="1033" name="Picture 8" descr="Create a flow chart for a design of a modern data processing factory tailored for asset managers. The illustration should be strictly 2D with a layout typical of flow charts, featuring only a few flat icon representations of data servers, analysis tools, financial data streams, and AI-components, all depicted in a monochromatic blue color scheme on a white background, emphasizing a sophisticated and financial technology environment.">
              <a:extLst>
                <a:ext uri="{FF2B5EF4-FFF2-40B4-BE49-F238E27FC236}">
                  <a16:creationId xmlns:a16="http://schemas.microsoft.com/office/drawing/2014/main" id="{2FD1B406-05E8-1CBD-ADD9-79137DDBD45F}"/>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a:stretch/>
          </p:blipFill>
          <p:spPr bwMode="auto">
            <a:xfrm>
              <a:off x="2945852" y="1729356"/>
              <a:ext cx="604199" cy="5229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8" descr="Create a flow chart for a design of a modern data processing factory tailored for asset managers. The illustration should be strictly 2D with a layout typical of flow charts, featuring only a few flat icon representations of data servers, analysis tools, financial data streams, and AI-components, all depicted in a monochromatic blue color scheme on a white background, emphasizing a sophisticated and financial technology environment.">
              <a:extLst>
                <a:ext uri="{FF2B5EF4-FFF2-40B4-BE49-F238E27FC236}">
                  <a16:creationId xmlns:a16="http://schemas.microsoft.com/office/drawing/2014/main" id="{D0598418-C501-5DA4-6B7C-9AC76C2DE7C2}"/>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4215147" y="1737459"/>
              <a:ext cx="537748" cy="49933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8" descr="Create a flow chart for a design of a modern data processing factory tailored for asset managers. The illustration should be strictly 2D with a layout typical of flow charts, featuring only a few flat icon representations of data servers, analysis tools, financial data streams, and AI-components, all depicted in a monochromatic blue color scheme on a white background, emphasizing a sophisticated and financial technology environment.">
              <a:extLst>
                <a:ext uri="{FF2B5EF4-FFF2-40B4-BE49-F238E27FC236}">
                  <a16:creationId xmlns:a16="http://schemas.microsoft.com/office/drawing/2014/main" id="{74968B84-3D3A-81B5-BE20-3235965C7FBF}"/>
                </a:ext>
              </a:extLst>
            </p:cNvPr>
            <p:cNvPicPr>
              <a:picLocks noChangeAspect="1" noChangeArrowheads="1"/>
            </p:cNvPicPr>
            <p:nvPr/>
          </p:nvPicPr>
          <p:blipFill rotWithShape="1">
            <a:blip r:embed="rId21" cstate="hqprint">
              <a:extLst>
                <a:ext uri="{28A0092B-C50C-407E-A947-70E740481C1C}">
                  <a14:useLocalDpi xmlns:a14="http://schemas.microsoft.com/office/drawing/2010/main"/>
                </a:ext>
              </a:extLst>
            </a:blip>
            <a:srcRect/>
            <a:stretch/>
          </p:blipFill>
          <p:spPr bwMode="auto">
            <a:xfrm>
              <a:off x="5417991" y="1718895"/>
              <a:ext cx="463478" cy="5164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8576C2CF-A39F-3486-BCB9-18136D686BCE}"/>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3888817" y="2564028"/>
              <a:ext cx="314239" cy="31859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0" descr="Create a minimalistic horizontal rectangle shaped icon for a data quality control system, focusing on the filtering, verification, and analytics processes. Include check marks to symbolize data verification for accuracy and consistency. Show simplified charts and graphs, indicating the analytics and reporting tools used to assess data quality. Use a monochrome color scheme with light blue lines on a pure white background to convey a clean, high-tech environment. The design should be sleek and modern, suitable for a tech-focused interface.">
              <a:extLst>
                <a:ext uri="{FF2B5EF4-FFF2-40B4-BE49-F238E27FC236}">
                  <a16:creationId xmlns:a16="http://schemas.microsoft.com/office/drawing/2014/main" id="{F76F60CD-3EEC-7B3F-2543-90F027A8BA24}"/>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4332107" y="2593683"/>
              <a:ext cx="145390" cy="280071"/>
            </a:xfrm>
            <a:prstGeom prst="rect">
              <a:avLst/>
            </a:prstGeom>
            <a:noFill/>
            <a:extLst>
              <a:ext uri="{909E8E84-426E-40DD-AFC4-6F175D3DCCD1}">
                <a14:hiddenFill xmlns:a14="http://schemas.microsoft.com/office/drawing/2010/main">
                  <a:solidFill>
                    <a:srgbClr val="FFFFFF"/>
                  </a:solidFill>
                </a14:hiddenFill>
              </a:ext>
            </a:extLst>
          </p:spPr>
        </p:pic>
      </p:grpSp>
      <p:sp>
        <p:nvSpPr>
          <p:cNvPr id="1042" name="TextBox 1041">
            <a:extLst>
              <a:ext uri="{FF2B5EF4-FFF2-40B4-BE49-F238E27FC236}">
                <a16:creationId xmlns:a16="http://schemas.microsoft.com/office/drawing/2014/main" id="{961B077E-884F-3CCE-2347-D1B932F959E4}"/>
              </a:ext>
            </a:extLst>
          </p:cNvPr>
          <p:cNvSpPr txBox="1"/>
          <p:nvPr/>
        </p:nvSpPr>
        <p:spPr>
          <a:xfrm>
            <a:off x="4377197" y="4755135"/>
            <a:ext cx="2996797" cy="461665"/>
          </a:xfrm>
          <a:prstGeom prst="rect">
            <a:avLst/>
          </a:prstGeom>
          <a:noFill/>
        </p:spPr>
        <p:txBody>
          <a:bodyPr wrap="square">
            <a:spAutoFit/>
          </a:bodyPr>
          <a:lstStyle/>
          <a:p>
            <a:pPr algn="ctr"/>
            <a:r>
              <a:rPr lang="en-GB" sz="1200" dirty="0">
                <a:solidFill>
                  <a:srgbClr val="0E0E0E"/>
                </a:solidFill>
                <a:effectLst/>
              </a:rPr>
              <a:t>Daily multilingual document processing — fully automated, auditable.</a:t>
            </a:r>
          </a:p>
        </p:txBody>
      </p:sp>
      <p:sp>
        <p:nvSpPr>
          <p:cNvPr id="1043" name="TextBox 1042">
            <a:extLst>
              <a:ext uri="{FF2B5EF4-FFF2-40B4-BE49-F238E27FC236}">
                <a16:creationId xmlns:a16="http://schemas.microsoft.com/office/drawing/2014/main" id="{329CF285-9CE3-B14D-5060-668428A7B347}"/>
              </a:ext>
            </a:extLst>
          </p:cNvPr>
          <p:cNvSpPr txBox="1"/>
          <p:nvPr/>
        </p:nvSpPr>
        <p:spPr>
          <a:xfrm>
            <a:off x="557384" y="4755135"/>
            <a:ext cx="3002800" cy="461665"/>
          </a:xfrm>
          <a:prstGeom prst="rect">
            <a:avLst/>
          </a:prstGeom>
          <a:noFill/>
        </p:spPr>
        <p:txBody>
          <a:bodyPr wrap="square">
            <a:spAutoFit/>
          </a:bodyPr>
          <a:lstStyle/>
          <a:p>
            <a:pPr algn="ctr"/>
            <a:r>
              <a:rPr lang="en-GB" sz="1200" dirty="0"/>
              <a:t>Unstructured global documents — 21 languages, all formats, 20+ years history</a:t>
            </a:r>
            <a:endParaRPr lang="en-US" sz="1200" dirty="0"/>
          </a:p>
        </p:txBody>
      </p:sp>
      <p:sp>
        <p:nvSpPr>
          <p:cNvPr id="1044" name="Right Arrow 1043">
            <a:extLst>
              <a:ext uri="{FF2B5EF4-FFF2-40B4-BE49-F238E27FC236}">
                <a16:creationId xmlns:a16="http://schemas.microsoft.com/office/drawing/2014/main" id="{7208D649-1FAB-FE26-BEEA-7C6BC9146136}"/>
              </a:ext>
            </a:extLst>
          </p:cNvPr>
          <p:cNvSpPr/>
          <p:nvPr/>
        </p:nvSpPr>
        <p:spPr>
          <a:xfrm>
            <a:off x="511174" y="1261941"/>
            <a:ext cx="11272869" cy="1174349"/>
          </a:xfrm>
          <a:prstGeom prst="rightArrow">
            <a:avLst/>
          </a:prstGeom>
          <a:gradFill flip="none" rotWithShape="1">
            <a:gsLst>
              <a:gs pos="0">
                <a:schemeClr val="accent2">
                  <a:lumMod val="50000"/>
                </a:schemeClr>
              </a:gs>
              <a:gs pos="100000">
                <a:schemeClr val="tx2">
                  <a:lumMod val="50000"/>
                  <a:lumOff val="50000"/>
                </a:schemeClr>
              </a:gs>
            </a:gsLst>
            <a:lin ang="0" scaled="1"/>
            <a:tileRect/>
          </a:gra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Bef>
                <a:spcPts val="600"/>
              </a:spcBef>
              <a:buClr>
                <a:srgbClr val="44546A"/>
              </a:buClr>
            </a:pPr>
            <a:r>
              <a:rPr lang="en-US" sz="1400" b="1">
                <a:solidFill>
                  <a:schemeClr val="bg1"/>
                </a:solidFill>
              </a:rPr>
              <a:t>Global document universe		→ 	AI processing               →    	Quant-ready data for 10,000 companies</a:t>
            </a:r>
            <a:endParaRPr kumimoji="0" lang="en-US" sz="1400" b="1"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24481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55E6-6FDA-6475-2B75-94D263AF506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A80455D-ADE0-2B98-CADB-1B1A6184E9FA}"/>
              </a:ext>
            </a:extLst>
          </p:cNvPr>
          <p:cNvSpPr/>
          <p:nvPr/>
        </p:nvSpPr>
        <p:spPr>
          <a:xfrm>
            <a:off x="6228166" y="2206262"/>
            <a:ext cx="5051093" cy="3923075"/>
          </a:xfrm>
          <a:prstGeom prst="rect">
            <a:avLst/>
          </a:prstGeom>
          <a:solidFill>
            <a:srgbClr val="DEF0FF">
              <a:alpha val="87843"/>
            </a:srgbClr>
          </a:solidFill>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2" name="Title 1">
            <a:extLst>
              <a:ext uri="{FF2B5EF4-FFF2-40B4-BE49-F238E27FC236}">
                <a16:creationId xmlns:a16="http://schemas.microsoft.com/office/drawing/2014/main" id="{4CB62F86-9BCC-9AF5-99DD-582A9EFEB6BF}"/>
              </a:ext>
            </a:extLst>
          </p:cNvPr>
          <p:cNvSpPr>
            <a:spLocks noGrp="1"/>
          </p:cNvSpPr>
          <p:nvPr>
            <p:ph type="title"/>
          </p:nvPr>
        </p:nvSpPr>
        <p:spPr>
          <a:xfrm>
            <a:off x="511175" y="340896"/>
            <a:ext cx="10068086" cy="369332"/>
          </a:xfrm>
        </p:spPr>
        <p:txBody>
          <a:bodyPr/>
          <a:lstStyle/>
          <a:p>
            <a:r>
              <a:rPr lang="en-US" sz="2400"/>
              <a:t>Peer Networks (TNIC) Beat Static Industry Codes</a:t>
            </a:r>
          </a:p>
        </p:txBody>
      </p:sp>
      <p:sp>
        <p:nvSpPr>
          <p:cNvPr id="7" name="Text Placeholder 6">
            <a:extLst>
              <a:ext uri="{FF2B5EF4-FFF2-40B4-BE49-F238E27FC236}">
                <a16:creationId xmlns:a16="http://schemas.microsoft.com/office/drawing/2014/main" id="{88D0934D-70F5-A42E-723D-C4034DD02BE9}"/>
              </a:ext>
            </a:extLst>
          </p:cNvPr>
          <p:cNvSpPr>
            <a:spLocks noGrp="1"/>
          </p:cNvSpPr>
          <p:nvPr>
            <p:ph type="body" idx="1"/>
          </p:nvPr>
        </p:nvSpPr>
        <p:spPr>
          <a:xfrm>
            <a:off x="511909" y="728663"/>
            <a:ext cx="10322668" cy="996033"/>
          </a:xfrm>
        </p:spPr>
        <p:txBody>
          <a:bodyPr/>
          <a:lstStyle/>
          <a:p>
            <a:r>
              <a:rPr lang="en-US" sz="2000"/>
              <a:t>Generate alpha with text-based peers instead of GICS/ICB buckets</a:t>
            </a:r>
          </a:p>
          <a:p>
            <a:endParaRPr lang="en-US" sz="2000"/>
          </a:p>
          <a:p>
            <a:endParaRPr lang="en-US" sz="2000"/>
          </a:p>
        </p:txBody>
      </p:sp>
      <p:pic>
        <p:nvPicPr>
          <p:cNvPr id="14" name="Picture 13">
            <a:extLst>
              <a:ext uri="{FF2B5EF4-FFF2-40B4-BE49-F238E27FC236}">
                <a16:creationId xmlns:a16="http://schemas.microsoft.com/office/drawing/2014/main" id="{E0DA6DBB-BCE9-DA04-8571-0A53FCE01B39}"/>
              </a:ext>
            </a:extLst>
          </p:cNvPr>
          <p:cNvPicPr>
            <a:picLocks noChangeAspect="1"/>
          </p:cNvPicPr>
          <p:nvPr/>
        </p:nvPicPr>
        <p:blipFill>
          <a:blip r:embed="rId3" cstate="print">
            <a:extLst>
              <a:ext uri="{28A0092B-C50C-407E-A947-70E740481C1C}">
                <a14:useLocalDpi xmlns:a14="http://schemas.microsoft.com/office/drawing/2010/main" val="0"/>
              </a:ext>
            </a:extLst>
          </a:blip>
          <a:srcRect l="8767" t="10324" r="8767" b="10324"/>
          <a:stretch/>
        </p:blipFill>
        <p:spPr>
          <a:xfrm>
            <a:off x="6419530" y="2442006"/>
            <a:ext cx="5051093" cy="3645210"/>
          </a:xfrm>
          <a:prstGeom prst="rect">
            <a:avLst/>
          </a:prstGeom>
        </p:spPr>
      </p:pic>
      <p:sp>
        <p:nvSpPr>
          <p:cNvPr id="6" name="TextBox 5">
            <a:extLst>
              <a:ext uri="{FF2B5EF4-FFF2-40B4-BE49-F238E27FC236}">
                <a16:creationId xmlns:a16="http://schemas.microsoft.com/office/drawing/2014/main" id="{C0B3B420-D39B-B0F5-94AB-56166781B0D8}"/>
              </a:ext>
            </a:extLst>
          </p:cNvPr>
          <p:cNvSpPr txBox="1"/>
          <p:nvPr/>
        </p:nvSpPr>
        <p:spPr>
          <a:xfrm>
            <a:off x="6419530" y="1612533"/>
            <a:ext cx="4337330" cy="49244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US" sz="1600" b="1" i="1" u="none" strike="noStrike" kern="1200" cap="none" spc="0" normalizeH="0" baseline="0" noProof="0">
                <a:ln>
                  <a:noFill/>
                </a:ln>
                <a:solidFill>
                  <a:prstClr val="black"/>
                </a:solidFill>
                <a:effectLst/>
                <a:uLnTx/>
                <a:uFillTx/>
                <a:latin typeface="+mn-lt"/>
                <a:ea typeface="+mn-ea"/>
                <a:cs typeface="+mn-cs"/>
              </a:rPr>
              <a:t>Amazon and Netflix: different sectors, same battlefield — TNIC sees what GICS can’t.</a:t>
            </a:r>
          </a:p>
        </p:txBody>
      </p:sp>
      <p:sp>
        <p:nvSpPr>
          <p:cNvPr id="9" name="TextBox 8">
            <a:extLst>
              <a:ext uri="{FF2B5EF4-FFF2-40B4-BE49-F238E27FC236}">
                <a16:creationId xmlns:a16="http://schemas.microsoft.com/office/drawing/2014/main" id="{62CAA240-E6FB-E70E-BBA3-F0085E7976D6}"/>
              </a:ext>
            </a:extLst>
          </p:cNvPr>
          <p:cNvSpPr txBox="1"/>
          <p:nvPr/>
        </p:nvSpPr>
        <p:spPr>
          <a:xfrm>
            <a:off x="511175" y="5568903"/>
            <a:ext cx="5051093" cy="400110"/>
          </a:xfrm>
          <a:prstGeom prst="rect">
            <a:avLst/>
          </a:prstGeom>
          <a:noFill/>
        </p:spPr>
        <p:txBody>
          <a:bodyPr wrap="square">
            <a:spAutoFit/>
          </a:bodyPr>
          <a:lstStyle/>
          <a:p>
            <a:r>
              <a:rPr lang="en-US" sz="1000" b="1"/>
              <a:t>*</a:t>
            </a:r>
            <a:r>
              <a:rPr lang="en-US" sz="1000" b="1" i="1"/>
              <a:t>Academic research</a:t>
            </a:r>
          </a:p>
          <a:p>
            <a:pPr marL="171450" indent="-171450">
              <a:buFont typeface="Arial" panose="020B0604020202020204" pitchFamily="34" charset="0"/>
              <a:buChar char="•"/>
            </a:pPr>
            <a:r>
              <a:rPr lang="en-US" sz="1000" i="1"/>
              <a:t>Text Network Industry Classification (TNIC) Hoberg and Phillips, 2016, 2018</a:t>
            </a:r>
          </a:p>
        </p:txBody>
      </p:sp>
      <p:sp>
        <p:nvSpPr>
          <p:cNvPr id="10" name="TextBox 9">
            <a:extLst>
              <a:ext uri="{FF2B5EF4-FFF2-40B4-BE49-F238E27FC236}">
                <a16:creationId xmlns:a16="http://schemas.microsoft.com/office/drawing/2014/main" id="{FE2D42C2-7BE2-1A29-8B43-D1EF2213FB04}"/>
              </a:ext>
            </a:extLst>
          </p:cNvPr>
          <p:cNvSpPr txBox="1"/>
          <p:nvPr/>
        </p:nvSpPr>
        <p:spPr>
          <a:xfrm>
            <a:off x="534393" y="1571088"/>
            <a:ext cx="4337331" cy="2339102"/>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GB" b="1"/>
              <a:t>Text-based peer mapping</a:t>
            </a:r>
            <a:r>
              <a:rPr lang="en-GB"/>
              <a:t>: each company’s “industry group” is defined by its closest business peers</a:t>
            </a:r>
          </a:p>
          <a:p>
            <a:pPr marL="285750" indent="-285750">
              <a:spcBef>
                <a:spcPts val="1200"/>
              </a:spcBef>
              <a:buFont typeface="Arial" panose="020B0604020202020204" pitchFamily="34" charset="0"/>
              <a:buChar char="•"/>
            </a:pPr>
            <a:r>
              <a:rPr lang="en-GB"/>
              <a:t>Captures competitive and product similarity that static codes miss</a:t>
            </a:r>
          </a:p>
          <a:p>
            <a:pPr marL="285750" indent="-285750">
              <a:spcBef>
                <a:spcPts val="1200"/>
              </a:spcBef>
              <a:buFont typeface="Arial" panose="020B0604020202020204" pitchFamily="34" charset="0"/>
              <a:buChar char="•"/>
            </a:pPr>
            <a:r>
              <a:rPr lang="en-GB"/>
              <a:t>Enables </a:t>
            </a:r>
            <a:r>
              <a:rPr lang="en-GB" b="1"/>
              <a:t>more precise momentum and value strategies </a:t>
            </a:r>
            <a:r>
              <a:rPr lang="en-GB"/>
              <a:t>across sectors</a:t>
            </a:r>
          </a:p>
        </p:txBody>
      </p:sp>
      <p:sp>
        <p:nvSpPr>
          <p:cNvPr id="21" name="TextBox 20">
            <a:extLst>
              <a:ext uri="{FF2B5EF4-FFF2-40B4-BE49-F238E27FC236}">
                <a16:creationId xmlns:a16="http://schemas.microsoft.com/office/drawing/2014/main" id="{8C52F40F-391D-521C-A8D7-21A6B749C3C4}"/>
              </a:ext>
            </a:extLst>
          </p:cNvPr>
          <p:cNvSpPr txBox="1"/>
          <p:nvPr/>
        </p:nvSpPr>
        <p:spPr>
          <a:xfrm>
            <a:off x="7835346" y="3878203"/>
            <a:ext cx="1169588" cy="209863"/>
          </a:xfrm>
          <a:prstGeom prst="rect">
            <a:avLst/>
          </a:prstGeom>
          <a:solidFill>
            <a:schemeClr val="bg1">
              <a:lumMod val="95000"/>
            </a:schemeClr>
          </a:solidFill>
          <a:ln>
            <a:solidFill>
              <a:schemeClr val="accent1"/>
            </a:solid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US" sz="1050" u="none" strike="noStrike" kern="1200" cap="none" spc="0" normalizeH="0" baseline="0" noProof="0" err="1">
                <a:ln>
                  <a:noFill/>
                </a:ln>
                <a:solidFill>
                  <a:prstClr val="black"/>
                </a:solidFill>
                <a:effectLst/>
                <a:uLnTx/>
                <a:uFillTx/>
                <a:latin typeface="+mn-lt"/>
                <a:ea typeface="+mn-ea"/>
                <a:cs typeface="+mn-cs"/>
              </a:rPr>
              <a:t>Amazon.com</a:t>
            </a:r>
            <a:r>
              <a:rPr kumimoji="0" lang="en-US" sz="1050" u="none" strike="noStrike" kern="1200" cap="none" spc="0" normalizeH="0" baseline="0" noProof="0">
                <a:ln>
                  <a:noFill/>
                </a:ln>
                <a:solidFill>
                  <a:prstClr val="black"/>
                </a:solidFill>
                <a:effectLst/>
                <a:uLnTx/>
                <a:uFillTx/>
                <a:latin typeface="+mn-lt"/>
                <a:ea typeface="+mn-ea"/>
                <a:cs typeface="+mn-cs"/>
              </a:rPr>
              <a:t> Inc</a:t>
            </a:r>
          </a:p>
        </p:txBody>
      </p:sp>
      <p:sp>
        <p:nvSpPr>
          <p:cNvPr id="22" name="TextBox 21">
            <a:extLst>
              <a:ext uri="{FF2B5EF4-FFF2-40B4-BE49-F238E27FC236}">
                <a16:creationId xmlns:a16="http://schemas.microsoft.com/office/drawing/2014/main" id="{54BA656A-90F1-5751-652D-0025505673E3}"/>
              </a:ext>
            </a:extLst>
          </p:cNvPr>
          <p:cNvSpPr txBox="1"/>
          <p:nvPr/>
        </p:nvSpPr>
        <p:spPr>
          <a:xfrm>
            <a:off x="8909640" y="3160968"/>
            <a:ext cx="1169588" cy="209863"/>
          </a:xfrm>
          <a:prstGeom prst="rect">
            <a:avLst/>
          </a:prstGeom>
          <a:solidFill>
            <a:schemeClr val="bg1">
              <a:lumMod val="95000"/>
            </a:schemeClr>
          </a:solidFill>
          <a:ln>
            <a:solidFill>
              <a:schemeClr val="accent1"/>
            </a:solid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US" sz="1050" u="none" strike="noStrike" kern="1200" cap="none" spc="0" normalizeH="0" baseline="0" noProof="0">
                <a:ln>
                  <a:noFill/>
                </a:ln>
                <a:solidFill>
                  <a:prstClr val="black"/>
                </a:solidFill>
                <a:effectLst/>
                <a:uLnTx/>
                <a:uFillTx/>
                <a:latin typeface="+mn-lt"/>
                <a:ea typeface="+mn-ea"/>
                <a:cs typeface="+mn-cs"/>
              </a:rPr>
              <a:t>Netflix Inc</a:t>
            </a:r>
          </a:p>
        </p:txBody>
      </p:sp>
    </p:spTree>
    <p:extLst>
      <p:ext uri="{BB962C8B-B14F-4D97-AF65-F5344CB8AC3E}">
        <p14:creationId xmlns:p14="http://schemas.microsoft.com/office/powerpoint/2010/main" val="9532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4B7F0-0256-F141-5753-595F167BE06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A511C92-B377-1E2C-C824-A4CE56D6A91A}"/>
              </a:ext>
            </a:extLst>
          </p:cNvPr>
          <p:cNvSpPr/>
          <p:nvPr/>
        </p:nvSpPr>
        <p:spPr>
          <a:xfrm>
            <a:off x="6228166" y="2206262"/>
            <a:ext cx="5051093" cy="3923075"/>
          </a:xfrm>
          <a:prstGeom prst="rect">
            <a:avLst/>
          </a:prstGeom>
          <a:solidFill>
            <a:srgbClr val="DEF0FF">
              <a:alpha val="87843"/>
            </a:srgbClr>
          </a:solidFill>
          <a:ln w="127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2" name="Title 1">
            <a:extLst>
              <a:ext uri="{FF2B5EF4-FFF2-40B4-BE49-F238E27FC236}">
                <a16:creationId xmlns:a16="http://schemas.microsoft.com/office/drawing/2014/main" id="{BDE05074-58B3-4B2D-3BF5-30CDA4B008FF}"/>
              </a:ext>
            </a:extLst>
          </p:cNvPr>
          <p:cNvSpPr>
            <a:spLocks noGrp="1"/>
          </p:cNvSpPr>
          <p:nvPr>
            <p:ph type="title"/>
          </p:nvPr>
        </p:nvSpPr>
        <p:spPr>
          <a:xfrm>
            <a:off x="511175" y="340896"/>
            <a:ext cx="10068086" cy="369332"/>
          </a:xfrm>
        </p:spPr>
        <p:txBody>
          <a:bodyPr/>
          <a:lstStyle/>
          <a:p>
            <a:r>
              <a:rPr lang="en-US" sz="2400"/>
              <a:t>Peer Networks (TNIC) Beat Static Industry Codes</a:t>
            </a:r>
          </a:p>
        </p:txBody>
      </p:sp>
      <p:sp>
        <p:nvSpPr>
          <p:cNvPr id="7" name="Text Placeholder 6">
            <a:extLst>
              <a:ext uri="{FF2B5EF4-FFF2-40B4-BE49-F238E27FC236}">
                <a16:creationId xmlns:a16="http://schemas.microsoft.com/office/drawing/2014/main" id="{0A54DCA6-7D16-92D8-CB7C-E10A96F288F8}"/>
              </a:ext>
            </a:extLst>
          </p:cNvPr>
          <p:cNvSpPr>
            <a:spLocks noGrp="1"/>
          </p:cNvSpPr>
          <p:nvPr>
            <p:ph type="body" idx="1"/>
          </p:nvPr>
        </p:nvSpPr>
        <p:spPr>
          <a:xfrm>
            <a:off x="511909" y="728663"/>
            <a:ext cx="10322668" cy="996033"/>
          </a:xfrm>
        </p:spPr>
        <p:txBody>
          <a:bodyPr/>
          <a:lstStyle/>
          <a:p>
            <a:r>
              <a:rPr lang="en-US" sz="2000"/>
              <a:t>Generate alpha with text-based peers instead of GICS/ICB buckets</a:t>
            </a:r>
          </a:p>
          <a:p>
            <a:endParaRPr lang="en-US" sz="2000"/>
          </a:p>
          <a:p>
            <a:endParaRPr lang="en-US" sz="2000"/>
          </a:p>
        </p:txBody>
      </p:sp>
      <p:pic>
        <p:nvPicPr>
          <p:cNvPr id="14" name="Picture 13">
            <a:extLst>
              <a:ext uri="{FF2B5EF4-FFF2-40B4-BE49-F238E27FC236}">
                <a16:creationId xmlns:a16="http://schemas.microsoft.com/office/drawing/2014/main" id="{ADEACF75-6C5D-B0D9-C0FD-67EBBF91DAD9}"/>
              </a:ext>
            </a:extLst>
          </p:cNvPr>
          <p:cNvPicPr>
            <a:picLocks noChangeAspect="1"/>
          </p:cNvPicPr>
          <p:nvPr/>
        </p:nvPicPr>
        <p:blipFill>
          <a:blip r:embed="rId3" cstate="print">
            <a:extLst>
              <a:ext uri="{28A0092B-C50C-407E-A947-70E740481C1C}">
                <a14:useLocalDpi xmlns:a14="http://schemas.microsoft.com/office/drawing/2010/main" val="0"/>
              </a:ext>
            </a:extLst>
          </a:blip>
          <a:srcRect l="8767" t="10324" r="8767" b="10324"/>
          <a:stretch/>
        </p:blipFill>
        <p:spPr>
          <a:xfrm>
            <a:off x="6419530" y="2442006"/>
            <a:ext cx="5051093" cy="3645210"/>
          </a:xfrm>
          <a:prstGeom prst="rect">
            <a:avLst/>
          </a:prstGeom>
        </p:spPr>
      </p:pic>
      <p:sp>
        <p:nvSpPr>
          <p:cNvPr id="6" name="TextBox 5">
            <a:extLst>
              <a:ext uri="{FF2B5EF4-FFF2-40B4-BE49-F238E27FC236}">
                <a16:creationId xmlns:a16="http://schemas.microsoft.com/office/drawing/2014/main" id="{F4005067-68F2-EBE3-3EF8-92C8EDF6811D}"/>
              </a:ext>
            </a:extLst>
          </p:cNvPr>
          <p:cNvSpPr txBox="1"/>
          <p:nvPr/>
        </p:nvSpPr>
        <p:spPr>
          <a:xfrm>
            <a:off x="6419530" y="1612533"/>
            <a:ext cx="4337330" cy="49244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US" sz="1600" b="1" i="1" u="none" strike="noStrike" kern="1200" cap="none" spc="0" normalizeH="0" baseline="0" noProof="0">
                <a:ln>
                  <a:noFill/>
                </a:ln>
                <a:solidFill>
                  <a:prstClr val="black"/>
                </a:solidFill>
                <a:effectLst/>
                <a:uLnTx/>
                <a:uFillTx/>
                <a:latin typeface="+mn-lt"/>
                <a:ea typeface="+mn-ea"/>
                <a:cs typeface="+mn-cs"/>
              </a:rPr>
              <a:t>Amazon and Netflix: different sectors, same battlefield — TNIC sees what GICS can’t.</a:t>
            </a:r>
          </a:p>
        </p:txBody>
      </p:sp>
      <p:sp>
        <p:nvSpPr>
          <p:cNvPr id="9" name="TextBox 8">
            <a:extLst>
              <a:ext uri="{FF2B5EF4-FFF2-40B4-BE49-F238E27FC236}">
                <a16:creationId xmlns:a16="http://schemas.microsoft.com/office/drawing/2014/main" id="{8862F5D4-1BCB-6216-C87A-EA2F1A134A80}"/>
              </a:ext>
            </a:extLst>
          </p:cNvPr>
          <p:cNvSpPr txBox="1"/>
          <p:nvPr/>
        </p:nvSpPr>
        <p:spPr>
          <a:xfrm>
            <a:off x="511175" y="5568903"/>
            <a:ext cx="5051093" cy="400110"/>
          </a:xfrm>
          <a:prstGeom prst="rect">
            <a:avLst/>
          </a:prstGeom>
          <a:noFill/>
        </p:spPr>
        <p:txBody>
          <a:bodyPr wrap="square">
            <a:spAutoFit/>
          </a:bodyPr>
          <a:lstStyle/>
          <a:p>
            <a:r>
              <a:rPr lang="en-US" sz="1000" b="1"/>
              <a:t>*</a:t>
            </a:r>
            <a:r>
              <a:rPr lang="en-US" sz="1000" b="1" i="1"/>
              <a:t>Academic research</a:t>
            </a:r>
          </a:p>
          <a:p>
            <a:pPr marL="171450" indent="-171450">
              <a:buFont typeface="Arial" panose="020B0604020202020204" pitchFamily="34" charset="0"/>
              <a:buChar char="•"/>
            </a:pPr>
            <a:r>
              <a:rPr lang="en-US" sz="1000" i="1"/>
              <a:t>Text Network Industry Classification (TNIC) Hoberg and Phillips, 2016, 2018</a:t>
            </a:r>
          </a:p>
        </p:txBody>
      </p:sp>
      <p:sp>
        <p:nvSpPr>
          <p:cNvPr id="10" name="TextBox 9">
            <a:extLst>
              <a:ext uri="{FF2B5EF4-FFF2-40B4-BE49-F238E27FC236}">
                <a16:creationId xmlns:a16="http://schemas.microsoft.com/office/drawing/2014/main" id="{4C3B0028-4305-49C1-A68E-87E36E3AE9E5}"/>
              </a:ext>
            </a:extLst>
          </p:cNvPr>
          <p:cNvSpPr txBox="1"/>
          <p:nvPr/>
        </p:nvSpPr>
        <p:spPr>
          <a:xfrm>
            <a:off x="534393" y="1571088"/>
            <a:ext cx="4337331" cy="2339102"/>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GB" b="1"/>
              <a:t>Text-based peer mapping</a:t>
            </a:r>
            <a:r>
              <a:rPr lang="en-GB"/>
              <a:t>: each company’s “industry group” is defined by its closest business peers</a:t>
            </a:r>
          </a:p>
          <a:p>
            <a:pPr marL="285750" indent="-285750">
              <a:spcBef>
                <a:spcPts val="1200"/>
              </a:spcBef>
              <a:buFont typeface="Arial" panose="020B0604020202020204" pitchFamily="34" charset="0"/>
              <a:buChar char="•"/>
            </a:pPr>
            <a:r>
              <a:rPr lang="en-GB"/>
              <a:t>Captures competitive and product similarity that static codes miss</a:t>
            </a:r>
          </a:p>
          <a:p>
            <a:pPr marL="285750" indent="-285750">
              <a:spcBef>
                <a:spcPts val="1200"/>
              </a:spcBef>
              <a:buFont typeface="Arial" panose="020B0604020202020204" pitchFamily="34" charset="0"/>
              <a:buChar char="•"/>
            </a:pPr>
            <a:r>
              <a:rPr lang="en-GB"/>
              <a:t>Enables </a:t>
            </a:r>
            <a:r>
              <a:rPr lang="en-GB" b="1"/>
              <a:t>more precise momentum and value strategies </a:t>
            </a:r>
            <a:r>
              <a:rPr lang="en-GB"/>
              <a:t>across sectors</a:t>
            </a:r>
          </a:p>
        </p:txBody>
      </p:sp>
      <p:sp>
        <p:nvSpPr>
          <p:cNvPr id="18" name="TextBox 17">
            <a:extLst>
              <a:ext uri="{FF2B5EF4-FFF2-40B4-BE49-F238E27FC236}">
                <a16:creationId xmlns:a16="http://schemas.microsoft.com/office/drawing/2014/main" id="{DCD4CE01-0068-1D17-09B9-26FAC09CE561}"/>
              </a:ext>
            </a:extLst>
          </p:cNvPr>
          <p:cNvSpPr txBox="1"/>
          <p:nvPr/>
        </p:nvSpPr>
        <p:spPr>
          <a:xfrm>
            <a:off x="534393" y="4264611"/>
            <a:ext cx="5051093" cy="923330"/>
          </a:xfrm>
          <a:prstGeom prst="rect">
            <a:avLst/>
          </a:prstGeom>
          <a:solidFill>
            <a:srgbClr val="0070C0"/>
          </a:solidFill>
        </p:spPr>
        <p:txBody>
          <a:bodyPr vert="horz" lIns="36000" tIns="36000" rIns="36000" bIns="36000" rtlCol="0" anchor="ctr">
            <a:noAutofit/>
          </a:bodyPr>
          <a:lstStyle>
            <a:defPPr>
              <a:defRPr lang="de-DE"/>
            </a:defPPr>
            <a:lvl1pPr indent="0" algn="ctr">
              <a:spcBef>
                <a:spcPts val="600"/>
              </a:spcBef>
              <a:buClr>
                <a:schemeClr val="accent2"/>
              </a:buClr>
              <a:buFont typeface="Arial" panose="020B0604020202020204" pitchFamily="34" charset="0"/>
              <a:buNone/>
              <a:defRPr b="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55600" indent="-176213">
              <a:spcBef>
                <a:spcPts val="0"/>
              </a:spcBef>
              <a:buClr>
                <a:schemeClr val="accent3"/>
              </a:buClr>
              <a:buFont typeface="Arial" panose="020B0604020202020204" pitchFamily="34" charset="0"/>
              <a:buChar char="•"/>
              <a:tabLst/>
              <a:defRPr sz="1050" b="0">
                <a:latin typeface="Segoe UI" panose="020B0502040204020203" pitchFamily="34" charset="0"/>
                <a:ea typeface="Segoe UI" panose="020B0502040204020203" pitchFamily="34" charset="0"/>
                <a:cs typeface="Segoe UI" panose="020B0502040204020203" pitchFamily="34" charset="0"/>
              </a:defRPr>
            </a:lvl2pPr>
            <a:lvl3pPr marL="533400" indent="-177800">
              <a:spcBef>
                <a:spcPts val="200"/>
              </a:spcBef>
              <a:buClr>
                <a:schemeClr val="accent4"/>
              </a:buClr>
              <a:buSzPct val="100000"/>
              <a:buFont typeface="Arial" panose="020B0604020202020204" pitchFamily="34" charset="0"/>
              <a:buChar char="•"/>
              <a:tabLst/>
              <a:defRPr sz="1050" baseline="0">
                <a:latin typeface="Segoe UI" panose="020B0502040204020203" pitchFamily="34" charset="0"/>
                <a:ea typeface="Segoe UI" panose="020B0502040204020203" pitchFamily="34" charset="0"/>
                <a:cs typeface="Segoe UI" panose="020B0502040204020203" pitchFamily="34" charset="0"/>
              </a:defRPr>
            </a:lvl3pPr>
            <a:lvl4pPr marL="712788" indent="-182563">
              <a:spcBef>
                <a:spcPts val="200"/>
              </a:spcBef>
              <a:buClr>
                <a:schemeClr val="accent4"/>
              </a:buClr>
              <a:buSzPct val="100000"/>
              <a:buFont typeface="Arial" panose="020B0604020202020204" pitchFamily="34" charset="0"/>
              <a:buChar char="•"/>
              <a:tabLst/>
              <a:defRPr sz="1050">
                <a:latin typeface="Segoe UI" panose="020B0502040204020203" pitchFamily="34" charset="0"/>
                <a:ea typeface="Segoe UI" panose="020B0502040204020203" pitchFamily="34" charset="0"/>
                <a:cs typeface="Segoe UI" panose="020B0502040204020203" pitchFamily="34" charset="0"/>
              </a:defRPr>
            </a:lvl4pPr>
            <a:lvl5pPr marL="889000" indent="-173038">
              <a:spcBef>
                <a:spcPts val="0"/>
              </a:spcBef>
              <a:buClr>
                <a:schemeClr val="accent4"/>
              </a:buClr>
              <a:buSzPct val="100000"/>
              <a:buFont typeface="Arial" panose="020B0604020202020204" pitchFamily="34" charset="0"/>
              <a:buChar char="•"/>
              <a:tabLst/>
              <a:defRPr sz="1050">
                <a:latin typeface="PT Sans" charset="-52"/>
                <a:ea typeface="Segoe UI" panose="020B0502040204020203" pitchFamily="34" charset="0"/>
                <a:cs typeface="PT Sans" charset="-52"/>
              </a:defRPr>
            </a:lvl5pPr>
            <a:lvl6pPr marL="1066800" indent="-171450">
              <a:spcBef>
                <a:spcPts val="0"/>
              </a:spcBef>
              <a:buClr>
                <a:schemeClr val="accent4"/>
              </a:buClr>
              <a:buSzPct val="100000"/>
              <a:buFont typeface="Arial" panose="020B0604020202020204" pitchFamily="34" charset="0"/>
              <a:buChar char="•"/>
              <a:tabLst/>
              <a:defRPr sz="1050">
                <a:latin typeface="PT Sans" charset="-52"/>
                <a:ea typeface="Segoe UI" panose="020B0502040204020203" pitchFamily="34" charset="0"/>
                <a:cs typeface="PT Sans" charset="-52"/>
              </a:defRPr>
            </a:lvl6pPr>
            <a:lvl7pPr marL="1162050" indent="-266700">
              <a:spcBef>
                <a:spcPts val="0"/>
              </a:spcBef>
              <a:buClrTx/>
              <a:buFont typeface="Verdana" panose="020B0604030504040204" pitchFamily="34" charset="0"/>
              <a:buChar char="−"/>
              <a:defRPr sz="1050">
                <a:latin typeface="PT Sans" charset="-52"/>
                <a:ea typeface="PT Sans" charset="-52"/>
                <a:cs typeface="PT Sans" charset="-52"/>
              </a:defRPr>
            </a:lvl7pPr>
            <a:lvl8pPr marL="1438275" indent="-276225">
              <a:spcBef>
                <a:spcPts val="0"/>
              </a:spcBef>
              <a:buClrTx/>
              <a:buFont typeface="Verdana" panose="020B0604030504040204" pitchFamily="34" charset="0"/>
              <a:buChar char="−"/>
              <a:defRPr sz="1050">
                <a:latin typeface="PT Sans" charset="-52"/>
                <a:ea typeface="PT Sans" charset="-52"/>
                <a:cs typeface="PT Sans" charset="-52"/>
              </a:defRPr>
            </a:lvl8pPr>
            <a:lvl9pPr marL="1704975" indent="-266700">
              <a:spcBef>
                <a:spcPts val="0"/>
              </a:spcBef>
              <a:buClrTx/>
              <a:buFont typeface="Verdana" panose="020B0604030504040204" pitchFamily="34" charset="0"/>
              <a:buChar char="−"/>
              <a:defRPr sz="1050" baseline="0">
                <a:latin typeface="PT Sans" charset="-52"/>
                <a:ea typeface="PT Sans" charset="-52"/>
                <a:cs typeface="PT Sans" charset="-52"/>
              </a:defRPr>
            </a:lvl9pPr>
          </a:lstStyle>
          <a:p>
            <a:r>
              <a:rPr lang="en-GB"/>
              <a:t>Expect a performance upgrade: replace industry buckets with TNIC peers → uncorrelated alpha and lower drawdowns</a:t>
            </a:r>
          </a:p>
        </p:txBody>
      </p:sp>
      <p:sp>
        <p:nvSpPr>
          <p:cNvPr id="21" name="TextBox 20">
            <a:extLst>
              <a:ext uri="{FF2B5EF4-FFF2-40B4-BE49-F238E27FC236}">
                <a16:creationId xmlns:a16="http://schemas.microsoft.com/office/drawing/2014/main" id="{0BCD3F58-1609-55FE-C40D-17D5D049EEEB}"/>
              </a:ext>
            </a:extLst>
          </p:cNvPr>
          <p:cNvSpPr txBox="1"/>
          <p:nvPr/>
        </p:nvSpPr>
        <p:spPr>
          <a:xfrm>
            <a:off x="7835346" y="3878203"/>
            <a:ext cx="1169588" cy="209863"/>
          </a:xfrm>
          <a:prstGeom prst="rect">
            <a:avLst/>
          </a:prstGeom>
          <a:solidFill>
            <a:schemeClr val="bg1">
              <a:lumMod val="95000"/>
            </a:schemeClr>
          </a:solidFill>
          <a:ln>
            <a:solidFill>
              <a:schemeClr val="accent1"/>
            </a:solid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US" sz="1050" u="none" strike="noStrike" kern="1200" cap="none" spc="0" normalizeH="0" baseline="0" noProof="0" err="1">
                <a:ln>
                  <a:noFill/>
                </a:ln>
                <a:solidFill>
                  <a:prstClr val="black"/>
                </a:solidFill>
                <a:effectLst/>
                <a:uLnTx/>
                <a:uFillTx/>
                <a:latin typeface="+mn-lt"/>
                <a:ea typeface="+mn-ea"/>
                <a:cs typeface="+mn-cs"/>
              </a:rPr>
              <a:t>Amazon.com</a:t>
            </a:r>
            <a:r>
              <a:rPr kumimoji="0" lang="en-US" sz="1050" u="none" strike="noStrike" kern="1200" cap="none" spc="0" normalizeH="0" baseline="0" noProof="0">
                <a:ln>
                  <a:noFill/>
                </a:ln>
                <a:solidFill>
                  <a:prstClr val="black"/>
                </a:solidFill>
                <a:effectLst/>
                <a:uLnTx/>
                <a:uFillTx/>
                <a:latin typeface="+mn-lt"/>
                <a:ea typeface="+mn-ea"/>
                <a:cs typeface="+mn-cs"/>
              </a:rPr>
              <a:t> Inc</a:t>
            </a:r>
          </a:p>
        </p:txBody>
      </p:sp>
      <p:sp>
        <p:nvSpPr>
          <p:cNvPr id="22" name="TextBox 21">
            <a:extLst>
              <a:ext uri="{FF2B5EF4-FFF2-40B4-BE49-F238E27FC236}">
                <a16:creationId xmlns:a16="http://schemas.microsoft.com/office/drawing/2014/main" id="{C496477D-2383-7029-11A2-64130B65BAD7}"/>
              </a:ext>
            </a:extLst>
          </p:cNvPr>
          <p:cNvSpPr txBox="1"/>
          <p:nvPr/>
        </p:nvSpPr>
        <p:spPr>
          <a:xfrm>
            <a:off x="8909640" y="3160968"/>
            <a:ext cx="1169588" cy="209863"/>
          </a:xfrm>
          <a:prstGeom prst="rect">
            <a:avLst/>
          </a:prstGeom>
          <a:solidFill>
            <a:schemeClr val="bg1">
              <a:lumMod val="95000"/>
            </a:schemeClr>
          </a:solidFill>
          <a:ln>
            <a:solidFill>
              <a:schemeClr val="accent1"/>
            </a:solid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US" sz="1050" u="none" strike="noStrike" kern="1200" cap="none" spc="0" normalizeH="0" baseline="0" noProof="0">
                <a:ln>
                  <a:noFill/>
                </a:ln>
                <a:solidFill>
                  <a:prstClr val="black"/>
                </a:solidFill>
                <a:effectLst/>
                <a:uLnTx/>
                <a:uFillTx/>
                <a:latin typeface="+mn-lt"/>
                <a:ea typeface="+mn-ea"/>
                <a:cs typeface="+mn-cs"/>
              </a:rPr>
              <a:t>Netflix Inc</a:t>
            </a:r>
          </a:p>
        </p:txBody>
      </p:sp>
    </p:spTree>
    <p:extLst>
      <p:ext uri="{BB962C8B-B14F-4D97-AF65-F5344CB8AC3E}">
        <p14:creationId xmlns:p14="http://schemas.microsoft.com/office/powerpoint/2010/main" val="245983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8A14-A3B4-D17F-5027-07352E064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6AB1D-D102-A1D7-E4A9-84A31492A3A5}"/>
              </a:ext>
            </a:extLst>
          </p:cNvPr>
          <p:cNvSpPr>
            <a:spLocks noGrp="1"/>
          </p:cNvSpPr>
          <p:nvPr>
            <p:ph type="title"/>
          </p:nvPr>
        </p:nvSpPr>
        <p:spPr>
          <a:xfrm>
            <a:off x="511175" y="340896"/>
            <a:ext cx="9413875" cy="369332"/>
          </a:xfrm>
        </p:spPr>
        <p:txBody>
          <a:bodyPr/>
          <a:lstStyle/>
          <a:p>
            <a:r>
              <a:rPr lang="en-US"/>
              <a:t>Digital Innovators</a:t>
            </a:r>
          </a:p>
        </p:txBody>
      </p:sp>
      <p:sp>
        <p:nvSpPr>
          <p:cNvPr id="3" name="Text Placeholder 2">
            <a:extLst>
              <a:ext uri="{FF2B5EF4-FFF2-40B4-BE49-F238E27FC236}">
                <a16:creationId xmlns:a16="http://schemas.microsoft.com/office/drawing/2014/main" id="{7BD0E167-0542-A73D-8293-4625FB301383}"/>
              </a:ext>
            </a:extLst>
          </p:cNvPr>
          <p:cNvSpPr>
            <a:spLocks noGrp="1"/>
          </p:cNvSpPr>
          <p:nvPr>
            <p:ph type="body" idx="1"/>
          </p:nvPr>
        </p:nvSpPr>
        <p:spPr>
          <a:xfrm>
            <a:off x="511909" y="728663"/>
            <a:ext cx="5414329" cy="688256"/>
          </a:xfrm>
        </p:spPr>
        <p:txBody>
          <a:bodyPr/>
          <a:lstStyle/>
          <a:p>
            <a:r>
              <a:rPr lang="en-US" sz="2000" dirty="0"/>
              <a:t>Quantifying digital innovation — </a:t>
            </a:r>
          </a:p>
          <a:p>
            <a:r>
              <a:rPr lang="en-US" sz="2000" dirty="0"/>
              <a:t>a cross-industry alpha signal</a:t>
            </a:r>
          </a:p>
        </p:txBody>
      </p:sp>
      <p:sp>
        <p:nvSpPr>
          <p:cNvPr id="4" name="Text Placeholder 3">
            <a:extLst>
              <a:ext uri="{FF2B5EF4-FFF2-40B4-BE49-F238E27FC236}">
                <a16:creationId xmlns:a16="http://schemas.microsoft.com/office/drawing/2014/main" id="{E668C7AB-C539-452B-58AC-49E7E0D7204F}"/>
              </a:ext>
            </a:extLst>
          </p:cNvPr>
          <p:cNvSpPr>
            <a:spLocks noGrp="1"/>
          </p:cNvSpPr>
          <p:nvPr>
            <p:ph type="body" sz="quarter" idx="10"/>
          </p:nvPr>
        </p:nvSpPr>
        <p:spPr>
          <a:xfrm>
            <a:off x="511175" y="1785584"/>
            <a:ext cx="4611810" cy="3286832"/>
          </a:xfrm>
        </p:spPr>
        <p:txBody>
          <a:bodyPr/>
          <a:lstStyle/>
          <a:p>
            <a:pPr>
              <a:spcBef>
                <a:spcPts val="1200"/>
              </a:spcBef>
            </a:pPr>
            <a:r>
              <a:rPr lang="en-US" sz="1800" dirty="0"/>
              <a:t>Captures innovation beyond the tech sector — across all industries and regions</a:t>
            </a:r>
          </a:p>
          <a:p>
            <a:pPr>
              <a:spcBef>
                <a:spcPts val="1200"/>
              </a:spcBef>
            </a:pPr>
            <a:r>
              <a:rPr lang="en-US" sz="1800" dirty="0"/>
              <a:t>Point-in-time definitions prevent forward-looking bias</a:t>
            </a:r>
          </a:p>
          <a:p>
            <a:pPr>
              <a:spcBef>
                <a:spcPts val="1200"/>
              </a:spcBef>
            </a:pPr>
            <a:r>
              <a:rPr lang="en-US" sz="1800" dirty="0"/>
              <a:t>AI compares company disclosures to historical “digital innovation” terminology</a:t>
            </a:r>
          </a:p>
          <a:p>
            <a:pPr>
              <a:spcBef>
                <a:spcPts val="1200"/>
              </a:spcBef>
            </a:pPr>
            <a:r>
              <a:rPr lang="en-US" sz="1800" dirty="0"/>
              <a:t>Reveals under-the-radar innovators, creating an uncorrelated alpha factor</a:t>
            </a:r>
          </a:p>
        </p:txBody>
      </p:sp>
      <p:sp>
        <p:nvSpPr>
          <p:cNvPr id="13" name="TextBox 12">
            <a:extLst>
              <a:ext uri="{FF2B5EF4-FFF2-40B4-BE49-F238E27FC236}">
                <a16:creationId xmlns:a16="http://schemas.microsoft.com/office/drawing/2014/main" id="{7571D3AC-DEE7-9321-E0D1-BA3D491F1B27}"/>
              </a:ext>
            </a:extLst>
          </p:cNvPr>
          <p:cNvSpPr txBox="1"/>
          <p:nvPr/>
        </p:nvSpPr>
        <p:spPr>
          <a:xfrm>
            <a:off x="511175" y="5568903"/>
            <a:ext cx="4208171" cy="523220"/>
          </a:xfrm>
          <a:prstGeom prst="rect">
            <a:avLst/>
          </a:prstGeom>
          <a:noFill/>
        </p:spPr>
        <p:txBody>
          <a:bodyPr wrap="square">
            <a:spAutoFit/>
          </a:bodyPr>
          <a:lstStyle/>
          <a:p>
            <a:r>
              <a:rPr lang="en-US" sz="1400" b="1"/>
              <a:t>*</a:t>
            </a:r>
            <a:r>
              <a:rPr lang="en-US" sz="1400" b="1" i="1"/>
              <a:t>Academic research</a:t>
            </a:r>
          </a:p>
          <a:p>
            <a:pPr marL="171450" indent="-171450">
              <a:buFont typeface="Arial" panose="020B0604020202020204" pitchFamily="34" charset="0"/>
              <a:buChar char="•"/>
            </a:pPr>
            <a:r>
              <a:rPr lang="en-US" sz="1400" i="1"/>
              <a:t>Drechsler, Müller, &amp; Wagner, 2021</a:t>
            </a:r>
          </a:p>
        </p:txBody>
      </p:sp>
      <p:pic>
        <p:nvPicPr>
          <p:cNvPr id="5" name="Picture 4" descr="A blue glowing diagram with people and graphs&#10;&#10;AI-generated content may be incorrect.">
            <a:extLst>
              <a:ext uri="{FF2B5EF4-FFF2-40B4-BE49-F238E27FC236}">
                <a16:creationId xmlns:a16="http://schemas.microsoft.com/office/drawing/2014/main" id="{1A9A17CA-8BA1-5BD7-C41A-5739BA47B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027" y="-16627"/>
            <a:ext cx="6891254" cy="6891254"/>
          </a:xfrm>
          <a:prstGeom prst="rect">
            <a:avLst/>
          </a:prstGeom>
        </p:spPr>
      </p:pic>
    </p:spTree>
    <p:extLst>
      <p:ext uri="{BB962C8B-B14F-4D97-AF65-F5344CB8AC3E}">
        <p14:creationId xmlns:p14="http://schemas.microsoft.com/office/powerpoint/2010/main" val="24572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606034-DA17-CE10-D767-4FCD6F4193E1}"/>
              </a:ext>
            </a:extLst>
          </p:cNvPr>
          <p:cNvSpPr>
            <a:spLocks noGrp="1"/>
          </p:cNvSpPr>
          <p:nvPr>
            <p:ph type="body" sz="quarter" idx="10"/>
          </p:nvPr>
        </p:nvSpPr>
        <p:spPr>
          <a:xfrm>
            <a:off x="511175" y="2670944"/>
            <a:ext cx="11165010" cy="996460"/>
          </a:xfrm>
        </p:spPr>
        <p:txBody>
          <a:bodyPr/>
          <a:lstStyle/>
          <a:p>
            <a:pPr marL="0" indent="0" algn="ctr">
              <a:buNone/>
            </a:pPr>
            <a:r>
              <a:rPr lang="en-US" sz="4000"/>
              <a:t>See you at </a:t>
            </a:r>
            <a:r>
              <a:rPr lang="en-US" sz="4000" b="1">
                <a:solidFill>
                  <a:srgbClr val="00B0F0"/>
                </a:solidFill>
              </a:rPr>
              <a:t>booth</a:t>
            </a:r>
            <a:r>
              <a:rPr lang="en-US" sz="4000">
                <a:solidFill>
                  <a:srgbClr val="00B0F0"/>
                </a:solidFill>
              </a:rPr>
              <a:t> </a:t>
            </a:r>
            <a:r>
              <a:rPr lang="en-US" sz="4000" b="1">
                <a:solidFill>
                  <a:srgbClr val="00B0F0"/>
                </a:solidFill>
              </a:rPr>
              <a:t>A1</a:t>
            </a:r>
            <a:r>
              <a:rPr lang="en-US" sz="4000"/>
              <a:t>!</a:t>
            </a:r>
          </a:p>
        </p:txBody>
      </p:sp>
    </p:spTree>
    <p:extLst>
      <p:ext uri="{BB962C8B-B14F-4D97-AF65-F5344CB8AC3E}">
        <p14:creationId xmlns:p14="http://schemas.microsoft.com/office/powerpoint/2010/main" val="1258652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X7LcHQ6RlyHXoU_VCWW6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X7LcHQ6RlyHXoU_VCWW6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X7LcHQ6RlyHXoU_VCWW6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X7LcHQ6RlyHXoU_VCWW6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X7LcHQ6RlyHXoU_VCWW6w"/>
</p:tagLst>
</file>

<file path=ppt/theme/theme1.xml><?xml version="1.0" encoding="utf-8"?>
<a:theme xmlns:a="http://schemas.openxmlformats.org/drawingml/2006/main" name="Cover White">
  <a:themeElements>
    <a:clrScheme name="Custom 1">
      <a:dk1>
        <a:srgbClr val="000000"/>
      </a:dk1>
      <a:lt1>
        <a:srgbClr val="FFFFFF"/>
      </a:lt1>
      <a:dk2>
        <a:srgbClr val="021024"/>
      </a:dk2>
      <a:lt2>
        <a:srgbClr val="C1E8FF"/>
      </a:lt2>
      <a:accent1>
        <a:srgbClr val="052659"/>
      </a:accent1>
      <a:accent2>
        <a:srgbClr val="5483B3"/>
      </a:accent2>
      <a:accent3>
        <a:srgbClr val="7DA0CA"/>
      </a:accent3>
      <a:accent4>
        <a:srgbClr val="C1E8FF"/>
      </a:accent4>
      <a:accent5>
        <a:srgbClr val="021024"/>
      </a:accent5>
      <a:accent6>
        <a:srgbClr val="FFFFFF"/>
      </a:accent6>
      <a:hlink>
        <a:srgbClr val="9454C3"/>
      </a:hlink>
      <a:folHlink>
        <a:srgbClr val="3EBBF0"/>
      </a:folHlink>
    </a:clrScheme>
    <a:fontScheme name="Segoe UI">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86BC2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style>
        <a:lnRef idx="2">
          <a:schemeClr val="accent1"/>
        </a:lnRef>
        <a:fillRef idx="1">
          <a:schemeClr val="lt1"/>
        </a:fillRef>
        <a:effectRef idx="0">
          <a:schemeClr val="accent1"/>
        </a:effectRef>
        <a:fontRef idx="minor">
          <a:schemeClr val="dk1"/>
        </a:fontRef>
      </a:style>
    </a:spDef>
    <a:lnDef>
      <a:spPr>
        <a:ln w="12700">
          <a:solidFill>
            <a:srgbClr val="0B6AA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ntis 2022 Template Powerpoint.POTX" id="{0C830B3F-7683-446E-A221-31A3555FBE64}" vid="{03724BD0-09A6-4944-94F0-2B2797671E60}"/>
    </a:ext>
  </a:extLst>
</a:theme>
</file>

<file path=ppt/theme/theme2.xml><?xml version="1.0" encoding="utf-8"?>
<a:theme xmlns:a="http://schemas.openxmlformats.org/drawingml/2006/main" name="Entis Brochure White">
  <a:themeElements>
    <a:clrScheme name="Entis">
      <a:dk1>
        <a:srgbClr val="000000"/>
      </a:dk1>
      <a:lt1>
        <a:srgbClr val="FFFFFF"/>
      </a:lt1>
      <a:dk2>
        <a:srgbClr val="021024"/>
      </a:dk2>
      <a:lt2>
        <a:srgbClr val="C1E8FF"/>
      </a:lt2>
      <a:accent1>
        <a:srgbClr val="052659"/>
      </a:accent1>
      <a:accent2>
        <a:srgbClr val="5483B3"/>
      </a:accent2>
      <a:accent3>
        <a:srgbClr val="7DA0CA"/>
      </a:accent3>
      <a:accent4>
        <a:srgbClr val="C1E8FF"/>
      </a:accent4>
      <a:accent5>
        <a:srgbClr val="021024"/>
      </a:accent5>
      <a:accent6>
        <a:srgbClr val="FFFFFF"/>
      </a:accent6>
      <a:hlink>
        <a:srgbClr val="9454C3"/>
      </a:hlink>
      <a:folHlink>
        <a:srgbClr val="3EBBF0"/>
      </a:folHlink>
    </a:clrScheme>
    <a:fontScheme name="Segoe UI">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86BC2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style>
        <a:lnRef idx="2">
          <a:schemeClr val="accent1"/>
        </a:lnRef>
        <a:fillRef idx="1">
          <a:schemeClr val="lt1"/>
        </a:fillRef>
        <a:effectRef idx="0">
          <a:schemeClr val="accent1"/>
        </a:effectRef>
        <a:fontRef idx="minor">
          <a:schemeClr val="dk1"/>
        </a:fontRef>
      </a:style>
    </a:spDef>
    <a:lnDef>
      <a:spPr>
        <a:ln w="12700">
          <a:solidFill>
            <a:srgbClr val="0B6AA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ntis 2022 Template Powerpoint.POTX" id="{0C830B3F-7683-446E-A221-31A3555FBE64}" vid="{03724BD0-09A6-4944-94F0-2B2797671E60}"/>
    </a:ext>
  </a:extLst>
</a:theme>
</file>

<file path=ppt/theme/theme3.xml><?xml version="1.0" encoding="utf-8"?>
<a:theme xmlns:a="http://schemas.openxmlformats.org/drawingml/2006/main" name="Entis WHITE">
  <a:themeElements>
    <a:clrScheme name="Entis2">
      <a:dk1>
        <a:srgbClr val="000000"/>
      </a:dk1>
      <a:lt1>
        <a:srgbClr val="FFFFFF"/>
      </a:lt1>
      <a:dk2>
        <a:srgbClr val="242852"/>
      </a:dk2>
      <a:lt2>
        <a:srgbClr val="56CDEE"/>
      </a:lt2>
      <a:accent1>
        <a:srgbClr val="0B6AA7"/>
      </a:accent1>
      <a:accent2>
        <a:srgbClr val="5AA2AE"/>
      </a:accent2>
      <a:accent3>
        <a:srgbClr val="9168B0"/>
      </a:accent3>
      <a:accent4>
        <a:srgbClr val="6E6EBA"/>
      </a:accent4>
      <a:accent5>
        <a:srgbClr val="FFFFFF"/>
      </a:accent5>
      <a:accent6>
        <a:srgbClr val="FFFFFF"/>
      </a:accent6>
      <a:hlink>
        <a:srgbClr val="9454C3"/>
      </a:hlink>
      <a:folHlink>
        <a:srgbClr val="3EBBF0"/>
      </a:folHlink>
    </a:clrScheme>
    <a:fontScheme name="Entis PT Sans">
      <a:majorFont>
        <a:latin typeface="PT Sans"/>
        <a:ea typeface=""/>
        <a:cs typeface=""/>
      </a:majorFont>
      <a:minorFont>
        <a:latin typeface="PT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86BC2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style>
        <a:lnRef idx="2">
          <a:schemeClr val="accent1"/>
        </a:lnRef>
        <a:fillRef idx="1">
          <a:schemeClr val="lt1"/>
        </a:fillRef>
        <a:effectRef idx="0">
          <a:schemeClr val="accent1"/>
        </a:effectRef>
        <a:fontRef idx="minor">
          <a:schemeClr val="dk1"/>
        </a:fontRef>
      </a:style>
    </a:spDef>
    <a:lnDef>
      <a:spPr>
        <a:ln w="12700">
          <a:solidFill>
            <a:srgbClr val="0B6AA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NT002_Entis PPT template_v03" id="{B129BE23-EBF7-CD40-B61A-4440B5BC3817}" vid="{444080C4-9DC6-5144-96A3-E3CDFAE76794}"/>
    </a:ext>
  </a:extLst>
</a:theme>
</file>

<file path=ppt/theme/theme4.xml><?xml version="1.0" encoding="utf-8"?>
<a:theme xmlns:a="http://schemas.openxmlformats.org/drawingml/2006/main" name="Entis Presentation White">
  <a:themeElements>
    <a:clrScheme name="Entis">
      <a:dk1>
        <a:srgbClr val="000000"/>
      </a:dk1>
      <a:lt1>
        <a:srgbClr val="FFFFFF"/>
      </a:lt1>
      <a:dk2>
        <a:srgbClr val="021024"/>
      </a:dk2>
      <a:lt2>
        <a:srgbClr val="C1E8FF"/>
      </a:lt2>
      <a:accent1>
        <a:srgbClr val="052659"/>
      </a:accent1>
      <a:accent2>
        <a:srgbClr val="5483B3"/>
      </a:accent2>
      <a:accent3>
        <a:srgbClr val="7DA0CA"/>
      </a:accent3>
      <a:accent4>
        <a:srgbClr val="C1E8FF"/>
      </a:accent4>
      <a:accent5>
        <a:srgbClr val="021024"/>
      </a:accent5>
      <a:accent6>
        <a:srgbClr val="FFFFFF"/>
      </a:accent6>
      <a:hlink>
        <a:srgbClr val="9454C3"/>
      </a:hlink>
      <a:folHlink>
        <a:srgbClr val="3EBBF0"/>
      </a:folHlink>
    </a:clrScheme>
    <a:fontScheme name="Segoe UI">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86BC2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style>
        <a:lnRef idx="2">
          <a:schemeClr val="accent1"/>
        </a:lnRef>
        <a:fillRef idx="1">
          <a:schemeClr val="lt1"/>
        </a:fillRef>
        <a:effectRef idx="0">
          <a:schemeClr val="accent1"/>
        </a:effectRef>
        <a:fontRef idx="minor">
          <a:schemeClr val="dk1"/>
        </a:fontRef>
      </a:style>
    </a:spDef>
    <a:lnDef>
      <a:spPr>
        <a:ln w="12700">
          <a:solidFill>
            <a:srgbClr val="0B6AA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ntis 2022 Template Powerpoint.POTX" id="{0C830B3F-7683-446E-A221-31A3555FBE64}" vid="{03724BD0-09A6-4944-94F0-2B2797671E60}"/>
    </a:ext>
  </a:extLst>
</a:theme>
</file>

<file path=ppt/theme/theme5.xml><?xml version="1.0" encoding="utf-8"?>
<a:theme xmlns:a="http://schemas.openxmlformats.org/drawingml/2006/main" name="1_Entis Brochure White">
  <a:themeElements>
    <a:clrScheme name="Entis">
      <a:dk1>
        <a:srgbClr val="000000"/>
      </a:dk1>
      <a:lt1>
        <a:srgbClr val="FFFFFF"/>
      </a:lt1>
      <a:dk2>
        <a:srgbClr val="021024"/>
      </a:dk2>
      <a:lt2>
        <a:srgbClr val="C1E8FF"/>
      </a:lt2>
      <a:accent1>
        <a:srgbClr val="052659"/>
      </a:accent1>
      <a:accent2>
        <a:srgbClr val="5483B3"/>
      </a:accent2>
      <a:accent3>
        <a:srgbClr val="7DA0CA"/>
      </a:accent3>
      <a:accent4>
        <a:srgbClr val="C1E8FF"/>
      </a:accent4>
      <a:accent5>
        <a:srgbClr val="021024"/>
      </a:accent5>
      <a:accent6>
        <a:srgbClr val="FFFFFF"/>
      </a:accent6>
      <a:hlink>
        <a:srgbClr val="9454C3"/>
      </a:hlink>
      <a:folHlink>
        <a:srgbClr val="3EBBF0"/>
      </a:folHlink>
    </a:clrScheme>
    <a:fontScheme name="Segoe UI">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86BC2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style>
        <a:lnRef idx="2">
          <a:schemeClr val="accent1"/>
        </a:lnRef>
        <a:fillRef idx="1">
          <a:schemeClr val="lt1"/>
        </a:fillRef>
        <a:effectRef idx="0">
          <a:schemeClr val="accent1"/>
        </a:effectRef>
        <a:fontRef idx="minor">
          <a:schemeClr val="dk1"/>
        </a:fontRef>
      </a:style>
    </a:spDef>
    <a:lnDef>
      <a:spPr>
        <a:ln w="12700">
          <a:solidFill>
            <a:srgbClr val="0B6AA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ntis 2022 Template Powerpoint.POTX" id="{0C830B3F-7683-446E-A221-31A3555FBE64}" vid="{03724BD0-09A6-4944-94F0-2B2797671E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de96b3-9cb3-4d52-b6d3-56e10ce1e134" xsi:nil="true"/>
    <lcf76f155ced4ddcb4097134ff3c332f xmlns="38021c6a-44be-4523-8346-17dfbf87dd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69301622015F408630BC7FE1520400" ma:contentTypeVersion="19" ma:contentTypeDescription="Create a new document." ma:contentTypeScope="" ma:versionID="1914ef731ca2ab29979bfce009d049c2">
  <xsd:schema xmlns:xsd="http://www.w3.org/2001/XMLSchema" xmlns:xs="http://www.w3.org/2001/XMLSchema" xmlns:p="http://schemas.microsoft.com/office/2006/metadata/properties" xmlns:ns2="38021c6a-44be-4523-8346-17dfbf87dd69" xmlns:ns3="cade96b3-9cb3-4d52-b6d3-56e10ce1e134" targetNamespace="http://schemas.microsoft.com/office/2006/metadata/properties" ma:root="true" ma:fieldsID="c92ad176065e0426846ab4a846af4917" ns2:_="" ns3:_="">
    <xsd:import namespace="38021c6a-44be-4523-8346-17dfbf87dd69"/>
    <xsd:import namespace="cade96b3-9cb3-4d52-b6d3-56e10ce1e1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21c6a-44be-4523-8346-17dfbf87d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b290ae-9e39-48cc-990c-0ac802c266c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e96b3-9cb3-4d52-b6d3-56e10ce1e1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a01f2a-4d10-4aff-a5bb-11f61a5efbf3}" ma:internalName="TaxCatchAll" ma:showField="CatchAllData" ma:web="cade96b3-9cb3-4d52-b6d3-56e10ce1e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9815C4-C91F-456A-9E68-44275C965A9F}">
  <ds:schemaRefs>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11fb5a46-a948-4a8d-b903-59f2e56c7c14"/>
    <ds:schemaRef ds:uri="http://schemas.microsoft.com/office/infopath/2007/PartnerControls"/>
    <ds:schemaRef ds:uri="http://purl.org/dc/dcmitype/"/>
    <ds:schemaRef ds:uri="eccd2e4e-6e44-4c30-b6ae-13ec5820b0b9"/>
    <ds:schemaRef ds:uri="cade96b3-9cb3-4d52-b6d3-56e10ce1e134"/>
    <ds:schemaRef ds:uri="38021c6a-44be-4523-8346-17dfbf87dd69"/>
  </ds:schemaRefs>
</ds:datastoreItem>
</file>

<file path=customXml/itemProps2.xml><?xml version="1.0" encoding="utf-8"?>
<ds:datastoreItem xmlns:ds="http://schemas.openxmlformats.org/officeDocument/2006/customXml" ds:itemID="{7C01A366-101B-48C6-88F6-90CFA504830B}">
  <ds:schemaRefs>
    <ds:schemaRef ds:uri="http://schemas.microsoft.com/sharepoint/v3/contenttype/forms"/>
  </ds:schemaRefs>
</ds:datastoreItem>
</file>

<file path=customXml/itemProps3.xml><?xml version="1.0" encoding="utf-8"?>
<ds:datastoreItem xmlns:ds="http://schemas.openxmlformats.org/officeDocument/2006/customXml" ds:itemID="{2F006393-35CD-4A21-8F2F-2673D3690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21c6a-44be-4523-8346-17dfbf87dd69"/>
    <ds:schemaRef ds:uri="cade96b3-9cb3-4d52-b6d3-56e10ce1e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Widescreen</PresentationFormat>
  <Paragraphs>91</Paragraphs>
  <Slides>7</Slides>
  <Notes>6</Notes>
  <HiddenSlides>0</HiddenSlides>
  <MMClips>0</MMClips>
  <ScaleCrop>false</ScaleCrop>
  <HeadingPairs>
    <vt:vector size="4" baseType="variant">
      <vt:variant>
        <vt:lpstr>Theme</vt:lpstr>
      </vt:variant>
      <vt:variant>
        <vt:i4>5</vt:i4>
      </vt:variant>
      <vt:variant>
        <vt:lpstr>Slide Titles</vt:lpstr>
      </vt:variant>
      <vt:variant>
        <vt:i4>7</vt:i4>
      </vt:variant>
    </vt:vector>
  </HeadingPairs>
  <TitlesOfParts>
    <vt:vector size="12" baseType="lpstr">
      <vt:lpstr>Cover White</vt:lpstr>
      <vt:lpstr>Entis Brochure White</vt:lpstr>
      <vt:lpstr>Entis WHITE</vt:lpstr>
      <vt:lpstr>Entis Presentation White</vt:lpstr>
      <vt:lpstr>1_Entis Brochure White</vt:lpstr>
      <vt:lpstr>PowerPoint Presentation</vt:lpstr>
      <vt:lpstr>What We Deliver: AI-Generated Datasets for Quant and Thematic Investing</vt:lpstr>
      <vt:lpstr>Turning Global Information Chaos into Quant-Ready Data</vt:lpstr>
      <vt:lpstr>Peer Networks (TNIC) Beat Static Industry Codes</vt:lpstr>
      <vt:lpstr>Peer Networks (TNIC) Beat Static Industry Codes</vt:lpstr>
      <vt:lpstr>Digital Innovators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 Mansur</dc:creator>
  <cp:lastModifiedBy>Olivera Rakic</cp:lastModifiedBy>
  <cp:revision>3</cp:revision>
  <cp:lastPrinted>2025-05-26T18:24:26Z</cp:lastPrinted>
  <dcterms:created xsi:type="dcterms:W3CDTF">2012-07-30T23:35:21Z</dcterms:created>
  <dcterms:modified xsi:type="dcterms:W3CDTF">2025-11-07T11:56:24Z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0x0101001F69301622015F408630BC7FE1520400</vt:lpwstr>
  </property>
  <property fmtid="{D5CDD505-2E9C-101B-9397-08002B2CF9AE}" pid="3" name="MediaServiceImageTags">
    <vt:lpwstr/>
  </property>
</Properties>
</file>