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17"/>
  </p:notesMasterIdLst>
  <p:handoutMasterIdLst>
    <p:handoutMasterId r:id="rId18"/>
  </p:handoutMasterIdLst>
  <p:sldIdLst>
    <p:sldId id="3679" r:id="rId8"/>
    <p:sldId id="3700" r:id="rId9"/>
    <p:sldId id="2146848030" r:id="rId10"/>
    <p:sldId id="2146848016" r:id="rId11"/>
    <p:sldId id="2146848027" r:id="rId12"/>
    <p:sldId id="3656" r:id="rId13"/>
    <p:sldId id="3721" r:id="rId14"/>
    <p:sldId id="3646" r:id="rId15"/>
    <p:sldId id="3671" r:id="rId16"/>
  </p:sldIdLst>
  <p:sldSz cx="12192000" cy="6858000"/>
  <p:notesSz cx="6781800" cy="90678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id="{D02DBE8F-28AF-407E-BEC7-141086916082}">
          <p14:sldIdLst>
            <p14:sldId id="3679"/>
            <p14:sldId id="3700"/>
            <p14:sldId id="2146848030"/>
            <p14:sldId id="2146848016"/>
            <p14:sldId id="2146848027"/>
            <p14:sldId id="3656"/>
            <p14:sldId id="3721"/>
            <p14:sldId id="3646"/>
            <p14:sldId id="3671"/>
          </p14:sldIdLst>
        </p14:section>
      </p14:sectionLst>
    </p:ext>
    <p:ext uri="{EFAFB233-063F-42B5-8137-9DF3F51BA10A}">
      <p15:sldGuideLst xmlns:p15="http://schemas.microsoft.com/office/powerpoint/2012/main">
        <p15:guide id="1" orient="horz" pos="232" userDrawn="1">
          <p15:clr>
            <a:srgbClr val="A4A3A4"/>
          </p15:clr>
        </p15:guide>
        <p15:guide id="2" pos="368" userDrawn="1">
          <p15:clr>
            <a:srgbClr val="A4A3A4"/>
          </p15:clr>
        </p15:guide>
        <p15:guide id="3" pos="7312" userDrawn="1">
          <p15:clr>
            <a:srgbClr val="A4A3A4"/>
          </p15:clr>
        </p15:guide>
        <p15:guide id="4" orient="horz"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CF432-8A37-4A09-9962-F93AA6878D21}" v="3" dt="2025-02-28T02:55:25.750"/>
  </p1510:revLst>
</p1510:revInfo>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0" d="100"/>
          <a:sy n="100" d="100"/>
        </p:scale>
        <p:origin x="848" y="60"/>
      </p:cViewPr>
      <p:guideLst>
        <p:guide orient="horz" pos="232"/>
        <p:guide pos="368"/>
        <p:guide pos="7312"/>
        <p:guide orient="horz" pos="386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64628E9-09A9-41A1-BA0F-64ED3F8EABA4}"/>
              </a:ext>
            </a:extLst>
          </p:cNvPr>
          <p:cNvSpPr>
            <a:spLocks noGrp="1"/>
          </p:cNvSpPr>
          <p:nvPr>
            <p:ph type="hdr" sz="quarter"/>
          </p:nvPr>
        </p:nvSpPr>
        <p:spPr>
          <a:xfrm>
            <a:off x="469805" y="330019"/>
            <a:ext cx="4665689" cy="214200"/>
          </a:xfrm>
          <a:prstGeom prst="rect">
            <a:avLst/>
          </a:prstGeom>
        </p:spPr>
        <p:txBody>
          <a:bodyPr vert="horz" lIns="0" tIns="0" rIns="0" bIns="0" rtlCol="0"/>
          <a:lstStyle>
            <a:lvl1pPr algn="l">
              <a:defRPr sz="1200"/>
            </a:lvl1pPr>
          </a:lstStyle>
          <a:p>
            <a:r>
              <a:rPr lang="de-DE" sz="1000">
                <a:solidFill>
                  <a:schemeClr val="accent4"/>
                </a:solidFill>
              </a:rPr>
              <a:t>Deutsche Börse Group</a:t>
            </a:r>
          </a:p>
        </p:txBody>
      </p:sp>
      <p:sp>
        <p:nvSpPr>
          <p:cNvPr id="3" name="Datumsplatzhalter 2">
            <a:extLst>
              <a:ext uri="{FF2B5EF4-FFF2-40B4-BE49-F238E27FC236}">
                <a16:creationId xmlns:a16="http://schemas.microsoft.com/office/drawing/2014/main" id="{F4299F13-B674-4F0C-91D5-5A9F8600A569}"/>
              </a:ext>
            </a:extLst>
          </p:cNvPr>
          <p:cNvSpPr>
            <a:spLocks noGrp="1"/>
          </p:cNvSpPr>
          <p:nvPr>
            <p:ph type="dt" sz="quarter" idx="1"/>
          </p:nvPr>
        </p:nvSpPr>
        <p:spPr>
          <a:xfrm>
            <a:off x="5455929" y="330019"/>
            <a:ext cx="854495" cy="214200"/>
          </a:xfrm>
          <a:prstGeom prst="rect">
            <a:avLst/>
          </a:prstGeom>
        </p:spPr>
        <p:txBody>
          <a:bodyPr vert="horz" lIns="0" tIns="0" rIns="0" bIns="0" rtlCol="0"/>
          <a:lstStyle>
            <a:lvl1pPr algn="r">
              <a:defRPr sz="1200"/>
            </a:lvl1pPr>
          </a:lstStyle>
          <a:p>
            <a:fld id="{D25618A5-924C-4919-B3F7-A19CADE3C783}" type="datetime1">
              <a:rPr lang="de-DE" sz="1000">
                <a:solidFill>
                  <a:schemeClr val="accent4"/>
                </a:solidFill>
              </a:rPr>
              <a:t>12.10.2025</a:t>
            </a:fld>
            <a:endParaRPr lang="de-DE" sz="1000">
              <a:solidFill>
                <a:schemeClr val="accent4"/>
              </a:solidFill>
            </a:endParaRPr>
          </a:p>
        </p:txBody>
      </p:sp>
      <p:sp>
        <p:nvSpPr>
          <p:cNvPr id="4" name="Fußzeilenplatzhalter 3">
            <a:extLst>
              <a:ext uri="{FF2B5EF4-FFF2-40B4-BE49-F238E27FC236}">
                <a16:creationId xmlns:a16="http://schemas.microsoft.com/office/drawing/2014/main" id="{1DBADF13-FAC5-4341-A983-76083E213505}"/>
              </a:ext>
            </a:extLst>
          </p:cNvPr>
          <p:cNvSpPr>
            <a:spLocks noGrp="1"/>
          </p:cNvSpPr>
          <p:nvPr>
            <p:ph type="ftr" sz="quarter" idx="2"/>
          </p:nvPr>
        </p:nvSpPr>
        <p:spPr>
          <a:xfrm>
            <a:off x="469805" y="8532768"/>
            <a:ext cx="4665689" cy="214200"/>
          </a:xfrm>
          <a:prstGeom prst="rect">
            <a:avLst/>
          </a:prstGeom>
        </p:spPr>
        <p:txBody>
          <a:bodyPr vert="horz" lIns="0" tIns="0" rIns="0" bIns="0" rtlCol="0" anchor="b"/>
          <a:lstStyle>
            <a:lvl1pPr algn="l">
              <a:defRPr sz="1200"/>
            </a:lvl1pPr>
          </a:lstStyle>
          <a:p>
            <a:r>
              <a:rPr lang="de-DE" sz="1000">
                <a:solidFill>
                  <a:schemeClr val="accent4"/>
                </a:solidFill>
              </a:rPr>
              <a:t>Title</a:t>
            </a:r>
          </a:p>
        </p:txBody>
      </p:sp>
      <p:sp>
        <p:nvSpPr>
          <p:cNvPr id="5" name="Foliennummernplatzhalter 4">
            <a:extLst>
              <a:ext uri="{FF2B5EF4-FFF2-40B4-BE49-F238E27FC236}">
                <a16:creationId xmlns:a16="http://schemas.microsoft.com/office/drawing/2014/main" id="{01105283-9844-4FA4-8ED5-E398C5C49623}"/>
              </a:ext>
            </a:extLst>
          </p:cNvPr>
          <p:cNvSpPr>
            <a:spLocks noGrp="1"/>
          </p:cNvSpPr>
          <p:nvPr>
            <p:ph type="sldNum" sz="quarter" idx="3"/>
          </p:nvPr>
        </p:nvSpPr>
        <p:spPr>
          <a:xfrm>
            <a:off x="5455929" y="8532768"/>
            <a:ext cx="854495" cy="214200"/>
          </a:xfrm>
          <a:prstGeom prst="rect">
            <a:avLst/>
          </a:prstGeom>
        </p:spPr>
        <p:txBody>
          <a:bodyPr vert="horz" lIns="0" tIns="0" rIns="0" bIns="0" rtlCol="0" anchor="b"/>
          <a:lstStyle>
            <a:lvl1pPr algn="r">
              <a:defRPr sz="1200"/>
            </a:lvl1pPr>
          </a:lstStyle>
          <a:p>
            <a:fld id="{0689DB8B-FD84-473E-8D2A-AD8FDE25B74C}" type="slidenum">
              <a:rPr lang="de-DE" sz="1000">
                <a:solidFill>
                  <a:schemeClr val="accent4"/>
                </a:solidFill>
              </a:rPr>
              <a:t>‹#›</a:t>
            </a:fld>
            <a:endParaRPr lang="de-DE" sz="1000">
              <a:solidFill>
                <a:schemeClr val="accent4"/>
              </a:solidFill>
            </a:endParaRPr>
          </a:p>
        </p:txBody>
      </p:sp>
    </p:spTree>
    <p:extLst>
      <p:ext uri="{BB962C8B-B14F-4D97-AF65-F5344CB8AC3E}">
        <p14:creationId xmlns:p14="http://schemas.microsoft.com/office/powerpoint/2010/main" val="21058898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63550" y="1016000"/>
            <a:ext cx="5853113" cy="3294063"/>
          </a:xfrm>
          <a:prstGeom prst="rect">
            <a:avLst/>
          </a:prstGeom>
          <a:noFill/>
          <a:ln w="12700">
            <a:solidFill>
              <a:schemeClr val="tx2"/>
            </a:solidFill>
          </a:ln>
        </p:spPr>
        <p:txBody>
          <a:bodyPr vert="horz" lIns="90562" tIns="45281" rIns="90562" bIns="45281" rtlCol="0" anchor="ctr"/>
          <a:lstStyle/>
          <a:p>
            <a:endParaRPr lang="de-DE"/>
          </a:p>
        </p:txBody>
      </p:sp>
      <p:sp>
        <p:nvSpPr>
          <p:cNvPr id="5" name="Notizenplatzhalter 4"/>
          <p:cNvSpPr>
            <a:spLocks noGrp="1"/>
          </p:cNvSpPr>
          <p:nvPr>
            <p:ph type="body" sz="quarter" idx="3"/>
          </p:nvPr>
        </p:nvSpPr>
        <p:spPr>
          <a:xfrm>
            <a:off x="469805" y="4541463"/>
            <a:ext cx="5840619" cy="3392862"/>
          </a:xfrm>
          <a:prstGeom prst="rect">
            <a:avLst/>
          </a:prstGeom>
        </p:spPr>
        <p:txBody>
          <a:bodyPr vert="horz" lIns="0" tIns="0" rIns="0" bIns="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endParaRPr lang="de-DE"/>
          </a:p>
        </p:txBody>
      </p:sp>
      <p:sp>
        <p:nvSpPr>
          <p:cNvPr id="12" name="Kopfzeilenplatzhalter 1">
            <a:extLst>
              <a:ext uri="{FF2B5EF4-FFF2-40B4-BE49-F238E27FC236}">
                <a16:creationId xmlns:a16="http://schemas.microsoft.com/office/drawing/2014/main" id="{CDE77945-2C43-4E69-B367-F2A3A4907BF3}"/>
              </a:ext>
            </a:extLst>
          </p:cNvPr>
          <p:cNvSpPr>
            <a:spLocks noGrp="1"/>
          </p:cNvSpPr>
          <p:nvPr>
            <p:ph type="hdr" sz="quarter"/>
          </p:nvPr>
        </p:nvSpPr>
        <p:spPr>
          <a:xfrm>
            <a:off x="469805" y="330019"/>
            <a:ext cx="4665689" cy="214200"/>
          </a:xfrm>
          <a:prstGeom prst="rect">
            <a:avLst/>
          </a:prstGeom>
        </p:spPr>
        <p:txBody>
          <a:bodyPr vert="horz" lIns="0" tIns="0" rIns="0" bIns="0" rtlCol="0"/>
          <a:lstStyle>
            <a:lvl1pPr algn="l">
              <a:defRPr sz="1000">
                <a:solidFill>
                  <a:schemeClr val="accent4"/>
                </a:solidFill>
              </a:defRPr>
            </a:lvl1pPr>
          </a:lstStyle>
          <a:p>
            <a:r>
              <a:rPr lang="de-DE"/>
              <a:t>Deutsche Börse Group</a:t>
            </a:r>
          </a:p>
        </p:txBody>
      </p:sp>
      <p:sp>
        <p:nvSpPr>
          <p:cNvPr id="13" name="Datumsplatzhalter 2">
            <a:extLst>
              <a:ext uri="{FF2B5EF4-FFF2-40B4-BE49-F238E27FC236}">
                <a16:creationId xmlns:a16="http://schemas.microsoft.com/office/drawing/2014/main" id="{D605B87D-093E-4638-B5F7-4D2DC7CCFF47}"/>
              </a:ext>
            </a:extLst>
          </p:cNvPr>
          <p:cNvSpPr>
            <a:spLocks noGrp="1"/>
          </p:cNvSpPr>
          <p:nvPr>
            <p:ph type="dt" sz="quarter" idx="1"/>
          </p:nvPr>
        </p:nvSpPr>
        <p:spPr>
          <a:xfrm>
            <a:off x="5455929" y="330019"/>
            <a:ext cx="854495" cy="214200"/>
          </a:xfrm>
          <a:prstGeom prst="rect">
            <a:avLst/>
          </a:prstGeom>
        </p:spPr>
        <p:txBody>
          <a:bodyPr vert="horz" lIns="0" tIns="0" rIns="0" bIns="0" rtlCol="0"/>
          <a:lstStyle>
            <a:lvl1pPr algn="r">
              <a:defRPr sz="1000">
                <a:solidFill>
                  <a:schemeClr val="accent4"/>
                </a:solidFill>
              </a:defRPr>
            </a:lvl1pPr>
          </a:lstStyle>
          <a:p>
            <a:fld id="{F281821B-9323-4468-A4A2-A786705D1F60}" type="datetime1">
              <a:rPr lang="de-DE"/>
              <a:t>12.10.2025</a:t>
            </a:fld>
            <a:endParaRPr lang="de-DE"/>
          </a:p>
        </p:txBody>
      </p:sp>
      <p:sp>
        <p:nvSpPr>
          <p:cNvPr id="14" name="Fußzeilenplatzhalter 3">
            <a:extLst>
              <a:ext uri="{FF2B5EF4-FFF2-40B4-BE49-F238E27FC236}">
                <a16:creationId xmlns:a16="http://schemas.microsoft.com/office/drawing/2014/main" id="{F1B90531-857A-4D11-9FE8-6C1404300F9E}"/>
              </a:ext>
            </a:extLst>
          </p:cNvPr>
          <p:cNvSpPr>
            <a:spLocks noGrp="1"/>
          </p:cNvSpPr>
          <p:nvPr>
            <p:ph type="ftr" sz="quarter" idx="4"/>
          </p:nvPr>
        </p:nvSpPr>
        <p:spPr>
          <a:xfrm>
            <a:off x="469805" y="8532768"/>
            <a:ext cx="4665689" cy="214200"/>
          </a:xfrm>
          <a:prstGeom prst="rect">
            <a:avLst/>
          </a:prstGeom>
        </p:spPr>
        <p:txBody>
          <a:bodyPr vert="horz" lIns="0" tIns="0" rIns="0" bIns="0" rtlCol="0" anchor="b"/>
          <a:lstStyle>
            <a:lvl1pPr algn="l">
              <a:defRPr sz="1000">
                <a:solidFill>
                  <a:schemeClr val="accent4"/>
                </a:solidFill>
              </a:defRPr>
            </a:lvl1pPr>
          </a:lstStyle>
          <a:p>
            <a:r>
              <a:rPr lang="de-DE"/>
              <a:t>Title</a:t>
            </a:r>
          </a:p>
        </p:txBody>
      </p:sp>
      <p:sp>
        <p:nvSpPr>
          <p:cNvPr id="15" name="Foliennummernplatzhalter 4">
            <a:extLst>
              <a:ext uri="{FF2B5EF4-FFF2-40B4-BE49-F238E27FC236}">
                <a16:creationId xmlns:a16="http://schemas.microsoft.com/office/drawing/2014/main" id="{CD677A96-420C-4074-9CDC-01FE57A2ADC3}"/>
              </a:ext>
            </a:extLst>
          </p:cNvPr>
          <p:cNvSpPr>
            <a:spLocks noGrp="1"/>
          </p:cNvSpPr>
          <p:nvPr>
            <p:ph type="sldNum" sz="quarter" idx="5"/>
          </p:nvPr>
        </p:nvSpPr>
        <p:spPr>
          <a:xfrm>
            <a:off x="5455929" y="8532768"/>
            <a:ext cx="854495" cy="214200"/>
          </a:xfrm>
          <a:prstGeom prst="rect">
            <a:avLst/>
          </a:prstGeom>
        </p:spPr>
        <p:txBody>
          <a:bodyPr vert="horz" lIns="0" tIns="0" rIns="0" bIns="0" rtlCol="0" anchor="b"/>
          <a:lstStyle>
            <a:lvl1pPr algn="r">
              <a:defRPr sz="1000">
                <a:solidFill>
                  <a:schemeClr val="accent4"/>
                </a:solidFill>
              </a:defRPr>
            </a:lvl1pPr>
          </a:lstStyle>
          <a:p>
            <a:fld id="{0689DB8B-FD84-473E-8D2A-AD8FDE25B74C}" type="slidenum">
              <a:rPr lang="de-DE"/>
              <a:pPr/>
              <a:t>‹#›</a:t>
            </a:fld>
            <a:endParaRPr lang="de-DE"/>
          </a:p>
        </p:txBody>
      </p:sp>
    </p:spTree>
    <p:extLst>
      <p:ext uri="{BB962C8B-B14F-4D97-AF65-F5344CB8AC3E}">
        <p14:creationId xmlns:p14="http://schemas.microsoft.com/office/powerpoint/2010/main" val="134742151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216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2pPr>
    <a:lvl3pPr marL="432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3pPr>
    <a:lvl4pPr marL="648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864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5pPr>
    <a:lvl6pPr marL="1080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6pPr>
    <a:lvl7pPr marL="1080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7pPr>
    <a:lvl8pPr marL="1080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8pPr>
    <a:lvl9pPr marL="1080000" indent="-21600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4EE2F00-0481-4374-BAE1-182BA4DD3D84}" type="slidenum">
              <a:rPr lang="en-GB" smtClean="0"/>
              <a:t>8</a:t>
            </a:fld>
            <a:endParaRPr lang="en-GB"/>
          </a:p>
        </p:txBody>
      </p:sp>
    </p:spTree>
    <p:extLst>
      <p:ext uri="{BB962C8B-B14F-4D97-AF65-F5344CB8AC3E}">
        <p14:creationId xmlns:p14="http://schemas.microsoft.com/office/powerpoint/2010/main" val="334334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8.jpeg"/><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2.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2.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2.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image" Target="../media/image7.jpe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Outr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A040D5-2DFB-48D2-B64D-48EBE3CB10B7}"/>
              </a:ext>
            </a:extLst>
          </p:cNvPr>
          <p:cNvSpPr/>
          <p:nvPr userDrawn="1"/>
        </p:nvSpPr>
        <p:spPr bwMode="gray">
          <a:xfrm>
            <a:off x="0"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US" sz="1400">
              <a:solidFill>
                <a:schemeClr val="tx1"/>
              </a:solidFill>
            </a:endParaRPr>
          </a:p>
        </p:txBody>
      </p:sp>
      <p:pic>
        <p:nvPicPr>
          <p:cNvPr id="7" name="Grafik 4">
            <a:extLst>
              <a:ext uri="{FF2B5EF4-FFF2-40B4-BE49-F238E27FC236}">
                <a16:creationId xmlns:a16="http://schemas.microsoft.com/office/drawing/2014/main" id="{1E23C835-5C41-4371-B9DB-5C84CA462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783632" y="2820445"/>
            <a:ext cx="6624736" cy="1217111"/>
          </a:xfrm>
          <a:prstGeom prst="rect">
            <a:avLst/>
          </a:prstGeom>
        </p:spPr>
      </p:pic>
    </p:spTree>
    <p:extLst>
      <p:ext uri="{BB962C8B-B14F-4D97-AF65-F5344CB8AC3E}">
        <p14:creationId xmlns:p14="http://schemas.microsoft.com/office/powerpoint/2010/main" val="312396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Picture Whi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5DACF1C-419B-40E0-B461-AD7D09D52196}"/>
              </a:ext>
            </a:extLst>
          </p:cNvPr>
          <p:cNvGraphicFramePr>
            <a:graphicFrameLocks noChangeAspect="1"/>
          </p:cNvGraphicFramePr>
          <p:nvPr userDrawn="1">
            <p:custDataLst>
              <p:tags r:id="rId1"/>
            </p:custDataLst>
            <p:extLst>
              <p:ext uri="{D42A27DB-BD31-4B8C-83A1-F6EECF244321}">
                <p14:modId xmlns:p14="http://schemas.microsoft.com/office/powerpoint/2010/main" val="1878457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55DACF1C-419B-40E0-B461-AD7D09D521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3">
            <a:extLst>
              <a:ext uri="{FF2B5EF4-FFF2-40B4-BE49-F238E27FC236}">
                <a16:creationId xmlns:a16="http://schemas.microsoft.com/office/drawing/2014/main" id="{611C4D44-4894-4762-BD1D-9C1B67849548}"/>
              </a:ext>
            </a:extLst>
          </p:cNvPr>
          <p:cNvSpPr>
            <a:spLocks noGrp="1"/>
          </p:cNvSpPr>
          <p:nvPr>
            <p:ph type="pic" sz="quarter" idx="13" hasCustomPrompt="1"/>
          </p:nvPr>
        </p:nvSpPr>
        <p:spPr bwMode="gray">
          <a:xfrm>
            <a:off x="0" y="0"/>
            <a:ext cx="12192000" cy="6858000"/>
          </a:xfrm>
          <a:solidFill>
            <a:schemeClr val="bg2"/>
          </a:solidFill>
        </p:spPr>
        <p:txBody>
          <a:bodyPr lIns="6912000" tIns="0" rIns="1368000" anchor="ctr" anchorCtr="0"/>
          <a:lstStyle>
            <a:lvl1pPr>
              <a:defRPr sz="1200">
                <a:solidFill>
                  <a:schemeClr val="accent4"/>
                </a:solidFill>
              </a:defRPr>
            </a:lvl1pPr>
            <a:lvl2pPr marL="0" indent="0">
              <a:buFontTx/>
              <a:buNone/>
              <a:defRPr sz="1200"/>
            </a:lvl2pPr>
            <a:lvl3pPr marL="0" indent="0">
              <a:buFontTx/>
              <a:buNone/>
              <a:defRPr sz="1200"/>
            </a:lvl3pPr>
            <a:lvl4pPr marL="0" indent="0">
              <a:buFontTx/>
              <a:buNone/>
              <a:tabLst/>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GB" noProof="0"/>
              <a:t>To insert an image, please mark the title placeholder at the border, right-click and move it to the background.</a:t>
            </a:r>
            <a:br>
              <a:rPr lang="en-GB" noProof="0"/>
            </a:br>
            <a:r>
              <a:rPr lang="en-GB" noProof="0"/>
              <a:t>After importing an image, please right-click on the picture and move it to the background again.</a:t>
            </a:r>
          </a:p>
        </p:txBody>
      </p:sp>
      <p:sp>
        <p:nvSpPr>
          <p:cNvPr id="8" name="Titel 11">
            <a:extLst>
              <a:ext uri="{FF2B5EF4-FFF2-40B4-BE49-F238E27FC236}">
                <a16:creationId xmlns:a16="http://schemas.microsoft.com/office/drawing/2014/main" id="{3060036C-2095-4A53-9B7E-38866F624F3A}"/>
              </a:ext>
            </a:extLst>
          </p:cNvPr>
          <p:cNvSpPr>
            <a:spLocks noGrp="1"/>
          </p:cNvSpPr>
          <p:nvPr>
            <p:ph type="title" hasCustomPrompt="1"/>
          </p:nvPr>
        </p:nvSpPr>
        <p:spPr bwMode="gray">
          <a:xfrm>
            <a:off x="0" y="-1"/>
            <a:ext cx="12192000" cy="6858001"/>
          </a:xfrm>
          <a:solidFill>
            <a:schemeClr val="bg1">
              <a:alpha val="75000"/>
            </a:schemeClr>
          </a:solidFill>
        </p:spPr>
        <p:txBody>
          <a:bodyPr vert="horz" wrap="square" lIns="576000" tIns="2011680" rIns="720000" bIns="622800" anchor="t" anchorCtr="0">
            <a:normAutofit/>
          </a:bodyPr>
          <a:lstStyle>
            <a:lvl1pPr>
              <a:lnSpc>
                <a:spcPct val="90000"/>
              </a:lnSpc>
              <a:tabLst>
                <a:tab pos="900113" algn="l"/>
              </a:tabLst>
              <a:defRPr sz="3800">
                <a:solidFill>
                  <a:schemeClr val="tx1"/>
                </a:solidFill>
              </a:defRPr>
            </a:lvl1pPr>
          </a:lstStyle>
          <a:p>
            <a:r>
              <a:rPr lang="en-GB" noProof="0"/>
              <a:t>Name of Chapter</a:t>
            </a:r>
          </a:p>
        </p:txBody>
      </p:sp>
      <p:sp>
        <p:nvSpPr>
          <p:cNvPr id="6" name="Datumsplatzhalter 5">
            <a:extLst>
              <a:ext uri="{FF2B5EF4-FFF2-40B4-BE49-F238E27FC236}">
                <a16:creationId xmlns:a16="http://schemas.microsoft.com/office/drawing/2014/main" id="{3E09BC21-6B40-47CB-9DFB-E5DE600E5E3D}"/>
              </a:ext>
            </a:extLst>
          </p:cNvPr>
          <p:cNvSpPr>
            <a:spLocks noGrp="1"/>
          </p:cNvSpPr>
          <p:nvPr>
            <p:ph type="dt" sz="half" idx="14"/>
          </p:nvPr>
        </p:nvSpPr>
        <p:spPr bwMode="gray">
          <a:xfrm>
            <a:off x="9221774" y="6381352"/>
            <a:ext cx="2382838" cy="216000"/>
          </a:xfrm>
        </p:spPr>
        <p:txBody>
          <a:bodyPr/>
          <a:lstStyle/>
          <a:p>
            <a:fld id="{722F8F81-1068-4487-B88B-5C4C8C1DE978}" type="datetime1">
              <a:rPr lang="en-GB" noProof="0"/>
              <a:t>12/10/2025</a:t>
            </a:fld>
            <a:endParaRPr lang="en-GB" noProof="0"/>
          </a:p>
        </p:txBody>
      </p:sp>
      <p:sp>
        <p:nvSpPr>
          <p:cNvPr id="7" name="Fußzeilenplatzhalter 6">
            <a:extLst>
              <a:ext uri="{FF2B5EF4-FFF2-40B4-BE49-F238E27FC236}">
                <a16:creationId xmlns:a16="http://schemas.microsoft.com/office/drawing/2014/main" id="{17A815D6-5296-4D5B-94D3-4683360F693D}"/>
              </a:ext>
            </a:extLst>
          </p:cNvPr>
          <p:cNvSpPr>
            <a:spLocks noGrp="1"/>
          </p:cNvSpPr>
          <p:nvPr>
            <p:ph type="ftr" sz="quarter" idx="15"/>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9" name="Foliennummernplatzhalter 8">
            <a:extLst>
              <a:ext uri="{FF2B5EF4-FFF2-40B4-BE49-F238E27FC236}">
                <a16:creationId xmlns:a16="http://schemas.microsoft.com/office/drawing/2014/main" id="{CE0CBB83-3948-4258-834B-FB9E9A584598}"/>
              </a:ext>
            </a:extLst>
          </p:cNvPr>
          <p:cNvSpPr>
            <a:spLocks noGrp="1"/>
          </p:cNvSpPr>
          <p:nvPr>
            <p:ph type="sldNum" sz="quarter" idx="16"/>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9378553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FB6B354-D26F-4CA3-8423-CEC7A748C450}"/>
              </a:ext>
            </a:extLst>
          </p:cNvPr>
          <p:cNvGraphicFramePr>
            <a:graphicFrameLocks noChangeAspect="1"/>
          </p:cNvGraphicFramePr>
          <p:nvPr userDrawn="1">
            <p:custDataLst>
              <p:tags r:id="rId1"/>
            </p:custDataLst>
            <p:extLst>
              <p:ext uri="{D42A27DB-BD31-4B8C-83A1-F6EECF244321}">
                <p14:modId xmlns:p14="http://schemas.microsoft.com/office/powerpoint/2010/main" val="2573254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3FB6B354-D26F-4CA3-8423-CEC7A748C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520C82C-C608-4908-8693-7A25B3D09F6A}"/>
              </a:ext>
            </a:extLst>
          </p:cNvPr>
          <p:cNvSpPr>
            <a:spLocks noGrp="1"/>
          </p:cNvSpPr>
          <p:nvPr>
            <p:ph type="title" hasCustomPrompt="1"/>
          </p:nvPr>
        </p:nvSpPr>
        <p:spPr bwMode="gray"/>
        <p:txBody>
          <a:bodyPr vert="horz"/>
          <a:lstStyle/>
          <a:p>
            <a:r>
              <a:rPr lang="en-GB" noProof="0"/>
              <a:t>Click to add title</a:t>
            </a:r>
          </a:p>
        </p:txBody>
      </p:sp>
      <p:sp>
        <p:nvSpPr>
          <p:cNvPr id="5" name="Content Placeholder 1">
            <a:extLst>
              <a:ext uri="{FF2B5EF4-FFF2-40B4-BE49-F238E27FC236}">
                <a16:creationId xmlns:a16="http://schemas.microsoft.com/office/drawing/2014/main" id="{E60B3DF5-A017-44F8-B089-C048DCA50147}"/>
              </a:ext>
            </a:extLst>
          </p:cNvPr>
          <p:cNvSpPr>
            <a:spLocks noGrp="1"/>
          </p:cNvSpPr>
          <p:nvPr>
            <p:ph sz="quarter" idx="13"/>
          </p:nvPr>
        </p:nvSpPr>
        <p:spPr bwMode="gray">
          <a:xfrm>
            <a:off x="587376" y="1916113"/>
            <a:ext cx="11017250" cy="4213226"/>
          </a:xfrm>
        </p:spPr>
        <p:txBody>
          <a:bodyPr/>
          <a:lstStyle>
            <a:lvl2pP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Datumsplatzhalter 5">
            <a:extLst>
              <a:ext uri="{FF2B5EF4-FFF2-40B4-BE49-F238E27FC236}">
                <a16:creationId xmlns:a16="http://schemas.microsoft.com/office/drawing/2014/main" id="{903E735F-A496-4CED-98B1-CC972A4D1660}"/>
              </a:ext>
            </a:extLst>
          </p:cNvPr>
          <p:cNvSpPr>
            <a:spLocks noGrp="1"/>
          </p:cNvSpPr>
          <p:nvPr>
            <p:ph type="dt" sz="half" idx="14"/>
          </p:nvPr>
        </p:nvSpPr>
        <p:spPr bwMode="gray"/>
        <p:txBody>
          <a:bodyPr/>
          <a:lstStyle/>
          <a:p>
            <a:fld id="{43A52EAA-C0DA-43EC-A254-B583DCE3ECD0}" type="datetime1">
              <a:rPr lang="en-GB" noProof="0"/>
              <a:t>12/10/2025</a:t>
            </a:fld>
            <a:endParaRPr lang="en-GB" noProof="0"/>
          </a:p>
        </p:txBody>
      </p:sp>
      <p:sp>
        <p:nvSpPr>
          <p:cNvPr id="7" name="Fußzeilenplatzhalter 6">
            <a:extLst>
              <a:ext uri="{FF2B5EF4-FFF2-40B4-BE49-F238E27FC236}">
                <a16:creationId xmlns:a16="http://schemas.microsoft.com/office/drawing/2014/main" id="{A14CACC8-4F87-47A7-AC32-3512E18CFE20}"/>
              </a:ext>
            </a:extLst>
          </p:cNvPr>
          <p:cNvSpPr>
            <a:spLocks noGrp="1"/>
          </p:cNvSpPr>
          <p:nvPr>
            <p:ph type="ftr" sz="quarter" idx="15"/>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8" name="Foliennummernplatzhalter 7">
            <a:extLst>
              <a:ext uri="{FF2B5EF4-FFF2-40B4-BE49-F238E27FC236}">
                <a16:creationId xmlns:a16="http://schemas.microsoft.com/office/drawing/2014/main" id="{E43C3890-6EE2-4511-B033-71CC57856A69}"/>
              </a:ext>
            </a:extLst>
          </p:cNvPr>
          <p:cNvSpPr>
            <a:spLocks noGrp="1"/>
          </p:cNvSpPr>
          <p:nvPr>
            <p:ph type="sldNum" sz="quarter" idx="16"/>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2937786444"/>
      </p:ext>
    </p:extLst>
  </p:cSld>
  <p:clrMapOvr>
    <a:masterClrMapping/>
  </p:clrMapOvr>
  <p:extLst>
    <p:ext uri="{DCECCB84-F9BA-43D5-87BE-67443E8EF086}">
      <p15:sldGuideLst xmlns:p15="http://schemas.microsoft.com/office/powerpoint/2012/main">
        <p15:guide id="1" orient="horz" pos="1071" userDrawn="1">
          <p15:clr>
            <a:srgbClr val="F26B43"/>
          </p15:clr>
        </p15:guide>
        <p15:guide id="2" pos="7310" userDrawn="1">
          <p15:clr>
            <a:srgbClr val="F26B43"/>
          </p15:clr>
        </p15:guide>
        <p15:guide id="3" pos="370" userDrawn="1">
          <p15:clr>
            <a:srgbClr val="F26B43"/>
          </p15:clr>
        </p15:guide>
        <p15:guide id="6" orient="horz" pos="232" userDrawn="1">
          <p15:clr>
            <a:srgbClr val="F26B43"/>
          </p15:clr>
        </p15:guide>
        <p15:guide id="8" orient="horz" pos="935" userDrawn="1">
          <p15:clr>
            <a:srgbClr val="F26B43"/>
          </p15:clr>
        </p15:guide>
        <p15:guide id="9" orient="horz" pos="3861" userDrawn="1">
          <p15:clr>
            <a:srgbClr val="F26B43"/>
          </p15:clr>
        </p15:guide>
        <p15:guide id="10" orient="horz" pos="1207"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FC76ECB-32CB-400C-8363-6129F9AFE888}"/>
              </a:ext>
            </a:extLst>
          </p:cNvPr>
          <p:cNvGraphicFramePr>
            <a:graphicFrameLocks noChangeAspect="1"/>
          </p:cNvGraphicFramePr>
          <p:nvPr userDrawn="1">
            <p:custDataLst>
              <p:tags r:id="rId1"/>
            </p:custDataLst>
            <p:extLst>
              <p:ext uri="{D42A27DB-BD31-4B8C-83A1-F6EECF244321}">
                <p14:modId xmlns:p14="http://schemas.microsoft.com/office/powerpoint/2010/main" val="385905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5FC76ECB-32CB-400C-8363-6129F9AFE8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520C82C-C608-4908-8693-7A25B3D09F6A}"/>
              </a:ext>
            </a:extLst>
          </p:cNvPr>
          <p:cNvSpPr>
            <a:spLocks noGrp="1"/>
          </p:cNvSpPr>
          <p:nvPr>
            <p:ph type="title" hasCustomPrompt="1"/>
          </p:nvPr>
        </p:nvSpPr>
        <p:spPr bwMode="gray"/>
        <p:txBody>
          <a:bodyPr vert="horz"/>
          <a:lstStyle/>
          <a:p>
            <a:r>
              <a:rPr lang="en-GB" noProof="0"/>
              <a:t>Click to add title</a:t>
            </a:r>
          </a:p>
        </p:txBody>
      </p:sp>
      <p:sp>
        <p:nvSpPr>
          <p:cNvPr id="12" name="Content Placeholder 1">
            <a:extLst>
              <a:ext uri="{FF2B5EF4-FFF2-40B4-BE49-F238E27FC236}">
                <a16:creationId xmlns:a16="http://schemas.microsoft.com/office/drawing/2014/main" id="{16AD052E-8012-4835-9892-599D5CAFCC84}"/>
              </a:ext>
            </a:extLst>
          </p:cNvPr>
          <p:cNvSpPr>
            <a:spLocks noGrp="1"/>
          </p:cNvSpPr>
          <p:nvPr>
            <p:ph sz="quarter" idx="18" hasCustomPrompt="1"/>
          </p:nvPr>
        </p:nvSpPr>
        <p:spPr bwMode="gray">
          <a:xfrm>
            <a:off x="587374" y="1916584"/>
            <a:ext cx="3529014" cy="421322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p:txBody>
      </p:sp>
      <p:sp>
        <p:nvSpPr>
          <p:cNvPr id="5" name="Content Placeholder 3">
            <a:extLst>
              <a:ext uri="{FF2B5EF4-FFF2-40B4-BE49-F238E27FC236}">
                <a16:creationId xmlns:a16="http://schemas.microsoft.com/office/drawing/2014/main" id="{C4E953B2-D72D-4578-939D-BC8A4FF7FE17}"/>
              </a:ext>
            </a:extLst>
          </p:cNvPr>
          <p:cNvSpPr>
            <a:spLocks noGrp="1"/>
          </p:cNvSpPr>
          <p:nvPr>
            <p:ph sz="quarter" idx="20" hasCustomPrompt="1"/>
          </p:nvPr>
        </p:nvSpPr>
        <p:spPr bwMode="gray">
          <a:xfrm>
            <a:off x="8075613" y="1916113"/>
            <a:ext cx="3528999" cy="421322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p:txBody>
      </p:sp>
      <p:sp>
        <p:nvSpPr>
          <p:cNvPr id="6" name="Datumsplatzhalter 5">
            <a:extLst>
              <a:ext uri="{FF2B5EF4-FFF2-40B4-BE49-F238E27FC236}">
                <a16:creationId xmlns:a16="http://schemas.microsoft.com/office/drawing/2014/main" id="{5C771D75-09E5-498A-BAFA-C6D5E94537F2}"/>
              </a:ext>
            </a:extLst>
          </p:cNvPr>
          <p:cNvSpPr>
            <a:spLocks noGrp="1"/>
          </p:cNvSpPr>
          <p:nvPr>
            <p:ph type="dt" sz="half" idx="21"/>
          </p:nvPr>
        </p:nvSpPr>
        <p:spPr bwMode="gray"/>
        <p:txBody>
          <a:bodyPr/>
          <a:lstStyle/>
          <a:p>
            <a:fld id="{6CDF9EFD-591A-4706-857F-1875C7FC42E9}" type="datetime1">
              <a:rPr lang="en-GB" noProof="0"/>
              <a:t>12/10/2025</a:t>
            </a:fld>
            <a:endParaRPr lang="en-GB" noProof="0"/>
          </a:p>
        </p:txBody>
      </p:sp>
      <p:sp>
        <p:nvSpPr>
          <p:cNvPr id="7" name="Fußzeilenplatzhalter 6">
            <a:extLst>
              <a:ext uri="{FF2B5EF4-FFF2-40B4-BE49-F238E27FC236}">
                <a16:creationId xmlns:a16="http://schemas.microsoft.com/office/drawing/2014/main" id="{62E97E9C-A3D5-41B1-BC4B-E32E52E551B7}"/>
              </a:ext>
            </a:extLst>
          </p:cNvPr>
          <p:cNvSpPr>
            <a:spLocks noGrp="1"/>
          </p:cNvSpPr>
          <p:nvPr>
            <p:ph type="ftr" sz="quarter" idx="22"/>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8" name="Foliennummernplatzhalter 7">
            <a:extLst>
              <a:ext uri="{FF2B5EF4-FFF2-40B4-BE49-F238E27FC236}">
                <a16:creationId xmlns:a16="http://schemas.microsoft.com/office/drawing/2014/main" id="{C8690EB5-EABD-450B-AB9E-48567C9DBFCE}"/>
              </a:ext>
            </a:extLst>
          </p:cNvPr>
          <p:cNvSpPr>
            <a:spLocks noGrp="1"/>
          </p:cNvSpPr>
          <p:nvPr>
            <p:ph type="sldNum" sz="quarter" idx="23"/>
          </p:nvPr>
        </p:nvSpPr>
        <p:spPr bwMode="gray"/>
        <p:txBody>
          <a:bodyPr/>
          <a:lstStyle/>
          <a:p>
            <a:fld id="{672C9EDE-4A13-4E4A-9EAA-A59A97CC9CE2}" type="slidenum">
              <a:rPr lang="en-GB" noProof="0"/>
              <a:pPr/>
              <a:t>‹#›</a:t>
            </a:fld>
            <a:endParaRPr lang="en-GB" noProof="0"/>
          </a:p>
        </p:txBody>
      </p:sp>
      <p:sp>
        <p:nvSpPr>
          <p:cNvPr id="11" name="Content Placeholder 1">
            <a:extLst>
              <a:ext uri="{FF2B5EF4-FFF2-40B4-BE49-F238E27FC236}">
                <a16:creationId xmlns:a16="http://schemas.microsoft.com/office/drawing/2014/main" id="{8F94276C-FF43-433B-8FDC-C87F7B8A3A3E}"/>
              </a:ext>
            </a:extLst>
          </p:cNvPr>
          <p:cNvSpPr>
            <a:spLocks noGrp="1"/>
          </p:cNvSpPr>
          <p:nvPr>
            <p:ph sz="quarter" idx="24" hasCustomPrompt="1"/>
          </p:nvPr>
        </p:nvSpPr>
        <p:spPr bwMode="gray">
          <a:xfrm>
            <a:off x="4332289" y="1916584"/>
            <a:ext cx="3527424" cy="421322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p:txBody>
      </p:sp>
    </p:spTree>
    <p:extLst>
      <p:ext uri="{BB962C8B-B14F-4D97-AF65-F5344CB8AC3E}">
        <p14:creationId xmlns:p14="http://schemas.microsoft.com/office/powerpoint/2010/main" val="3375372079"/>
      </p:ext>
    </p:extLst>
  </p:cSld>
  <p:clrMapOvr>
    <a:masterClrMapping/>
  </p:clrMapOvr>
  <p:extLst>
    <p:ext uri="{DCECCB84-F9BA-43D5-87BE-67443E8EF086}">
      <p15:sldGuideLst xmlns:p15="http://schemas.microsoft.com/office/powerpoint/2012/main">
        <p15:guide id="1" pos="2729" userDrawn="1">
          <p15:clr>
            <a:srgbClr val="F26B43"/>
          </p15:clr>
        </p15:guide>
        <p15:guide id="2" pos="2593" userDrawn="1">
          <p15:clr>
            <a:srgbClr val="F26B43"/>
          </p15:clr>
        </p15:guide>
        <p15:guide id="3" pos="4951" userDrawn="1">
          <p15:clr>
            <a:srgbClr val="F26B43"/>
          </p15:clr>
        </p15:guide>
        <p15:guide id="4" pos="5087" userDrawn="1">
          <p15:clr>
            <a:srgbClr val="F26B43"/>
          </p15:clr>
        </p15:guide>
        <p15:guide id="5" orient="horz" pos="1071" userDrawn="1">
          <p15:clr>
            <a:srgbClr val="F26B43"/>
          </p15:clr>
        </p15:guide>
        <p15:guide id="6" orient="horz" pos="3861" userDrawn="1">
          <p15:clr>
            <a:srgbClr val="F26B43"/>
          </p15:clr>
        </p15:guide>
        <p15:guide id="7" pos="370" userDrawn="1">
          <p15:clr>
            <a:srgbClr val="F26B43"/>
          </p15:clr>
        </p15:guide>
        <p15:guide id="8" pos="7310" userDrawn="1">
          <p15:clr>
            <a:srgbClr val="F26B43"/>
          </p15:clr>
        </p15:guide>
        <p15:guide id="9" orient="horz" pos="232" userDrawn="1">
          <p15:clr>
            <a:srgbClr val="F26B43"/>
          </p15:clr>
        </p15:guide>
        <p15:guide id="10" orient="horz" pos="935" userDrawn="1">
          <p15:clr>
            <a:srgbClr val="F26B43"/>
          </p15:clr>
        </p15:guide>
        <p15:guide id="11" orient="horz" pos="1207"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s | Column whi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F84DD7F-8245-4225-A5F6-BF8C447654E5}"/>
              </a:ext>
            </a:extLst>
          </p:cNvPr>
          <p:cNvGraphicFramePr>
            <a:graphicFrameLocks noChangeAspect="1"/>
          </p:cNvGraphicFramePr>
          <p:nvPr userDrawn="1">
            <p:custDataLst>
              <p:tags r:id="rId1"/>
            </p:custDataLst>
            <p:extLst>
              <p:ext uri="{D42A27DB-BD31-4B8C-83A1-F6EECF244321}">
                <p14:modId xmlns:p14="http://schemas.microsoft.com/office/powerpoint/2010/main" val="1660989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1F84DD7F-8245-4225-A5F6-BF8C447654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520C82C-C608-4908-8693-7A25B3D09F6A}"/>
              </a:ext>
            </a:extLst>
          </p:cNvPr>
          <p:cNvSpPr>
            <a:spLocks noGrp="1"/>
          </p:cNvSpPr>
          <p:nvPr>
            <p:ph type="title" hasCustomPrompt="1"/>
          </p:nvPr>
        </p:nvSpPr>
        <p:spPr bwMode="gray"/>
        <p:txBody>
          <a:bodyPr vert="horz"/>
          <a:lstStyle/>
          <a:p>
            <a:r>
              <a:rPr lang="en-GB" noProof="0"/>
              <a:t>Click to add title</a:t>
            </a:r>
          </a:p>
        </p:txBody>
      </p:sp>
      <p:sp>
        <p:nvSpPr>
          <p:cNvPr id="13" name="Content Placeholder 1">
            <a:extLst>
              <a:ext uri="{FF2B5EF4-FFF2-40B4-BE49-F238E27FC236}">
                <a16:creationId xmlns:a16="http://schemas.microsoft.com/office/drawing/2014/main" id="{19A81872-AC37-45B0-9928-42A9B241C552}"/>
              </a:ext>
            </a:extLst>
          </p:cNvPr>
          <p:cNvSpPr>
            <a:spLocks noGrp="1"/>
          </p:cNvSpPr>
          <p:nvPr>
            <p:ph sz="quarter" idx="16"/>
          </p:nvPr>
        </p:nvSpPr>
        <p:spPr bwMode="gray">
          <a:xfrm>
            <a:off x="587374" y="1916135"/>
            <a:ext cx="7272339" cy="421367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Content Placeholder 2">
            <a:extLst>
              <a:ext uri="{FF2B5EF4-FFF2-40B4-BE49-F238E27FC236}">
                <a16:creationId xmlns:a16="http://schemas.microsoft.com/office/drawing/2014/main" id="{6A1F12F7-2CA6-4D25-8661-804DEF3F8346}"/>
              </a:ext>
            </a:extLst>
          </p:cNvPr>
          <p:cNvSpPr>
            <a:spLocks noGrp="1"/>
          </p:cNvSpPr>
          <p:nvPr>
            <p:ph sz="quarter" idx="17" hasCustomPrompt="1"/>
          </p:nvPr>
        </p:nvSpPr>
        <p:spPr bwMode="gray">
          <a:xfrm>
            <a:off x="8075613" y="1916113"/>
            <a:ext cx="3529013" cy="421322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umsplatzhalter 4">
            <a:extLst>
              <a:ext uri="{FF2B5EF4-FFF2-40B4-BE49-F238E27FC236}">
                <a16:creationId xmlns:a16="http://schemas.microsoft.com/office/drawing/2014/main" id="{441E64F9-349C-4EBB-BE43-EB91F90FD7B8}"/>
              </a:ext>
            </a:extLst>
          </p:cNvPr>
          <p:cNvSpPr>
            <a:spLocks noGrp="1"/>
          </p:cNvSpPr>
          <p:nvPr>
            <p:ph type="dt" sz="half" idx="18"/>
          </p:nvPr>
        </p:nvSpPr>
        <p:spPr bwMode="gray"/>
        <p:txBody>
          <a:bodyPr/>
          <a:lstStyle/>
          <a:p>
            <a:fld id="{0086FA19-9EDA-46B1-8BE4-56764F9A1326}" type="datetime1">
              <a:rPr lang="en-GB" noProof="0"/>
              <a:t>12/10/2025</a:t>
            </a:fld>
            <a:endParaRPr lang="en-GB" noProof="0"/>
          </a:p>
        </p:txBody>
      </p:sp>
      <p:sp>
        <p:nvSpPr>
          <p:cNvPr id="6" name="Fußzeilenplatzhalter 5">
            <a:extLst>
              <a:ext uri="{FF2B5EF4-FFF2-40B4-BE49-F238E27FC236}">
                <a16:creationId xmlns:a16="http://schemas.microsoft.com/office/drawing/2014/main" id="{59FE0C73-7376-470A-8425-A0F07E8DE1B9}"/>
              </a:ext>
            </a:extLst>
          </p:cNvPr>
          <p:cNvSpPr>
            <a:spLocks noGrp="1"/>
          </p:cNvSpPr>
          <p:nvPr>
            <p:ph type="ftr" sz="quarter" idx="19"/>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7" name="Foliennummernplatzhalter 6">
            <a:extLst>
              <a:ext uri="{FF2B5EF4-FFF2-40B4-BE49-F238E27FC236}">
                <a16:creationId xmlns:a16="http://schemas.microsoft.com/office/drawing/2014/main" id="{17C735CA-0F36-4064-A239-12ED44135CBD}"/>
              </a:ext>
            </a:extLst>
          </p:cNvPr>
          <p:cNvSpPr>
            <a:spLocks noGrp="1"/>
          </p:cNvSpPr>
          <p:nvPr>
            <p:ph type="sldNum" sz="quarter" idx="20"/>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67607981"/>
      </p:ext>
    </p:extLst>
  </p:cSld>
  <p:clrMapOvr>
    <a:masterClrMapping/>
  </p:clrMapOvr>
  <p:extLst>
    <p:ext uri="{DCECCB84-F9BA-43D5-87BE-67443E8EF086}">
      <p15:sldGuideLst xmlns:p15="http://schemas.microsoft.com/office/powerpoint/2012/main">
        <p15:guide id="1" pos="4951" userDrawn="1">
          <p15:clr>
            <a:srgbClr val="F26B43"/>
          </p15:clr>
        </p15:guide>
        <p15:guide id="2" pos="5087" userDrawn="1">
          <p15:clr>
            <a:srgbClr val="F26B43"/>
          </p15:clr>
        </p15:guide>
        <p15:guide id="3" pos="370" userDrawn="1">
          <p15:clr>
            <a:srgbClr val="F26B43"/>
          </p15:clr>
        </p15:guide>
        <p15:guide id="4" pos="7310" userDrawn="1">
          <p15:clr>
            <a:srgbClr val="F26B43"/>
          </p15:clr>
        </p15:guide>
        <p15:guide id="5" orient="horz" pos="1071" userDrawn="1">
          <p15:clr>
            <a:srgbClr val="F26B43"/>
          </p15:clr>
        </p15:guide>
        <p15:guide id="6" orient="horz" pos="3861" userDrawn="1">
          <p15:clr>
            <a:srgbClr val="F26B43"/>
          </p15:clr>
        </p15:guide>
        <p15:guide id="7" orient="horz" pos="1207" userDrawn="1">
          <p15:clr>
            <a:srgbClr val="F26B43"/>
          </p15:clr>
        </p15:guide>
        <p15:guide id="8" orient="horz" pos="935" userDrawn="1">
          <p15:clr>
            <a:srgbClr val="F26B43"/>
          </p15:clr>
        </p15:guide>
        <p15:guide id="9" orient="horz" pos="23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Column Colour">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CDC50B4-0C64-47DB-B420-DEDF024B76F1}"/>
              </a:ext>
            </a:extLst>
          </p:cNvPr>
          <p:cNvGraphicFramePr>
            <a:graphicFrameLocks noChangeAspect="1"/>
          </p:cNvGraphicFramePr>
          <p:nvPr userDrawn="1">
            <p:custDataLst>
              <p:tags r:id="rId1"/>
            </p:custDataLst>
            <p:extLst>
              <p:ext uri="{D42A27DB-BD31-4B8C-83A1-F6EECF244321}">
                <p14:modId xmlns:p14="http://schemas.microsoft.com/office/powerpoint/2010/main" val="427495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ACDC50B4-0C64-47DB-B420-DEDF024B76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1">
            <a:extLst>
              <a:ext uri="{FF2B5EF4-FFF2-40B4-BE49-F238E27FC236}">
                <a16:creationId xmlns:a16="http://schemas.microsoft.com/office/drawing/2014/main" id="{19A81872-AC37-45B0-9928-42A9B241C552}"/>
              </a:ext>
            </a:extLst>
          </p:cNvPr>
          <p:cNvSpPr>
            <a:spLocks noGrp="1"/>
          </p:cNvSpPr>
          <p:nvPr>
            <p:ph sz="quarter" idx="16"/>
          </p:nvPr>
        </p:nvSpPr>
        <p:spPr bwMode="gray">
          <a:xfrm>
            <a:off x="587374" y="1916113"/>
            <a:ext cx="7272339" cy="4213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el 1">
            <a:extLst>
              <a:ext uri="{FF2B5EF4-FFF2-40B4-BE49-F238E27FC236}">
                <a16:creationId xmlns:a16="http://schemas.microsoft.com/office/drawing/2014/main" id="{43F969D1-31B2-4F3F-AFBC-AF9E2DF37EEA}"/>
              </a:ext>
            </a:extLst>
          </p:cNvPr>
          <p:cNvSpPr>
            <a:spLocks noGrp="1"/>
          </p:cNvSpPr>
          <p:nvPr>
            <p:ph type="title" hasCustomPrompt="1"/>
          </p:nvPr>
        </p:nvSpPr>
        <p:spPr bwMode="gray">
          <a:xfrm>
            <a:off x="587374" y="368300"/>
            <a:ext cx="7272339" cy="934900"/>
          </a:xfrm>
        </p:spPr>
        <p:txBody>
          <a:bodyPr vert="horz"/>
          <a:lstStyle/>
          <a:p>
            <a:r>
              <a:rPr lang="en-GB" noProof="0"/>
              <a:t>Click to add title</a:t>
            </a:r>
          </a:p>
        </p:txBody>
      </p:sp>
      <p:sp>
        <p:nvSpPr>
          <p:cNvPr id="5" name="Datumsplatzhalter 4">
            <a:extLst>
              <a:ext uri="{FF2B5EF4-FFF2-40B4-BE49-F238E27FC236}">
                <a16:creationId xmlns:a16="http://schemas.microsoft.com/office/drawing/2014/main" id="{768A473A-4D36-4C4D-B9EF-6423F842277D}"/>
              </a:ext>
            </a:extLst>
          </p:cNvPr>
          <p:cNvSpPr>
            <a:spLocks noGrp="1"/>
          </p:cNvSpPr>
          <p:nvPr>
            <p:ph type="dt" sz="half" idx="18"/>
          </p:nvPr>
        </p:nvSpPr>
        <p:spPr bwMode="gray"/>
        <p:txBody>
          <a:bodyPr/>
          <a:lstStyle>
            <a:lvl1pPr>
              <a:defRPr>
                <a:solidFill>
                  <a:schemeClr val="bg1"/>
                </a:solidFill>
              </a:defRPr>
            </a:lvl1pPr>
          </a:lstStyle>
          <a:p>
            <a:fld id="{FF884DEB-3262-47EF-93CC-520B9203C440}" type="datetime1">
              <a:rPr lang="en-GB" noProof="0"/>
              <a:t>12/10/2025</a:t>
            </a:fld>
            <a:endParaRPr lang="en-GB" noProof="0"/>
          </a:p>
        </p:txBody>
      </p:sp>
      <p:sp>
        <p:nvSpPr>
          <p:cNvPr id="6" name="Fußzeilenplatzhalter 5">
            <a:extLst>
              <a:ext uri="{FF2B5EF4-FFF2-40B4-BE49-F238E27FC236}">
                <a16:creationId xmlns:a16="http://schemas.microsoft.com/office/drawing/2014/main" id="{17FB049B-ACE3-4BB5-A0C8-AD2DF674184B}"/>
              </a:ext>
            </a:extLst>
          </p:cNvPr>
          <p:cNvSpPr>
            <a:spLocks noGrp="1"/>
          </p:cNvSpPr>
          <p:nvPr>
            <p:ph type="ftr" sz="quarter" idx="19"/>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7" name="Foliennummernplatzhalter 6">
            <a:extLst>
              <a:ext uri="{FF2B5EF4-FFF2-40B4-BE49-F238E27FC236}">
                <a16:creationId xmlns:a16="http://schemas.microsoft.com/office/drawing/2014/main" id="{4D61AD56-3C2B-4628-B58A-844D3494C58A}"/>
              </a:ext>
            </a:extLst>
          </p:cNvPr>
          <p:cNvSpPr>
            <a:spLocks noGrp="1"/>
          </p:cNvSpPr>
          <p:nvPr>
            <p:ph type="sldNum" sz="quarter" idx="20"/>
          </p:nvPr>
        </p:nvSpPr>
        <p:spPr bwMode="gray"/>
        <p:txBody>
          <a:bodyPr/>
          <a:lstStyle/>
          <a:p>
            <a:fld id="{672C9EDE-4A13-4E4A-9EAA-A59A97CC9CE2}" type="slidenum">
              <a:rPr lang="en-GB" noProof="0"/>
              <a:pPr/>
              <a:t>‹#›</a:t>
            </a:fld>
            <a:endParaRPr lang="en-GB" noProof="0"/>
          </a:p>
        </p:txBody>
      </p:sp>
      <p:pic>
        <p:nvPicPr>
          <p:cNvPr id="16" name="Picture 15" descr="A picture containing screenshot, light, night&#10;&#10;Description automatically generated">
            <a:extLst>
              <a:ext uri="{FF2B5EF4-FFF2-40B4-BE49-F238E27FC236}">
                <a16:creationId xmlns:a16="http://schemas.microsoft.com/office/drawing/2014/main" id="{3ACE2258-ACDA-4B61-D8E9-DAC771B533B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987" r="26250"/>
          <a:stretch/>
        </p:blipFill>
        <p:spPr>
          <a:xfrm>
            <a:off x="8075612" y="0"/>
            <a:ext cx="4116387" cy="6858000"/>
          </a:xfrm>
          <a:prstGeom prst="rect">
            <a:avLst/>
          </a:prstGeom>
        </p:spPr>
      </p:pic>
    </p:spTree>
    <p:extLst>
      <p:ext uri="{BB962C8B-B14F-4D97-AF65-F5344CB8AC3E}">
        <p14:creationId xmlns:p14="http://schemas.microsoft.com/office/powerpoint/2010/main" val="532850473"/>
      </p:ext>
    </p:extLst>
  </p:cSld>
  <p:clrMapOvr>
    <a:masterClrMapping/>
  </p:clrMapOvr>
  <p:extLst>
    <p:ext uri="{DCECCB84-F9BA-43D5-87BE-67443E8EF086}">
      <p15:sldGuideLst xmlns:p15="http://schemas.microsoft.com/office/powerpoint/2012/main">
        <p15:guide id="1" pos="4951" userDrawn="1">
          <p15:clr>
            <a:srgbClr val="F26B43"/>
          </p15:clr>
        </p15:guide>
        <p15:guide id="2" pos="5087" userDrawn="1">
          <p15:clr>
            <a:srgbClr val="F26B43"/>
          </p15:clr>
        </p15:guide>
        <p15:guide id="3" pos="370" userDrawn="1">
          <p15:clr>
            <a:srgbClr val="F26B43"/>
          </p15:clr>
        </p15:guide>
        <p15:guide id="4" orient="horz" pos="1071" userDrawn="1">
          <p15:clr>
            <a:srgbClr val="F26B43"/>
          </p15:clr>
        </p15:guide>
        <p15:guide id="5" orient="horz" pos="3861" userDrawn="1">
          <p15:clr>
            <a:srgbClr val="F26B43"/>
          </p15:clr>
        </p15:guide>
        <p15:guide id="6" pos="7310" userDrawn="1">
          <p15:clr>
            <a:srgbClr val="F26B43"/>
          </p15:clr>
        </p15:guide>
        <p15:guide id="7" orient="horz" pos="1207" userDrawn="1">
          <p15:clr>
            <a:srgbClr val="F26B43"/>
          </p15:clr>
        </p15:guide>
        <p15:guide id="8" orient="horz" pos="935" userDrawn="1">
          <p15:clr>
            <a:srgbClr val="F26B43"/>
          </p15:clr>
        </p15:guide>
        <p15:guide id="9" orient="horz" pos="23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 Pictur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AFDA513-AC20-4633-BE9A-97D3064B7E9C}"/>
              </a:ext>
            </a:extLst>
          </p:cNvPr>
          <p:cNvGraphicFramePr>
            <a:graphicFrameLocks noChangeAspect="1"/>
          </p:cNvGraphicFramePr>
          <p:nvPr userDrawn="1">
            <p:custDataLst>
              <p:tags r:id="rId1"/>
            </p:custDataLst>
            <p:extLst>
              <p:ext uri="{D42A27DB-BD31-4B8C-83A1-F6EECF244321}">
                <p14:modId xmlns:p14="http://schemas.microsoft.com/office/powerpoint/2010/main" val="2016404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5" name="Objekt 4" hidden="1">
                        <a:extLst>
                          <a:ext uri="{FF2B5EF4-FFF2-40B4-BE49-F238E27FC236}">
                            <a16:creationId xmlns:a16="http://schemas.microsoft.com/office/drawing/2014/main" id="{BAFDA513-AC20-4633-BE9A-97D3064B7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1">
            <a:extLst>
              <a:ext uri="{FF2B5EF4-FFF2-40B4-BE49-F238E27FC236}">
                <a16:creationId xmlns:a16="http://schemas.microsoft.com/office/drawing/2014/main" id="{19A81872-AC37-45B0-9928-42A9B241C552}"/>
              </a:ext>
            </a:extLst>
          </p:cNvPr>
          <p:cNvSpPr>
            <a:spLocks noGrp="1"/>
          </p:cNvSpPr>
          <p:nvPr>
            <p:ph sz="quarter" idx="16"/>
          </p:nvPr>
        </p:nvSpPr>
        <p:spPr bwMode="gray">
          <a:xfrm>
            <a:off x="587374" y="1916113"/>
            <a:ext cx="5400675" cy="4213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Title 2">
            <a:extLst>
              <a:ext uri="{FF2B5EF4-FFF2-40B4-BE49-F238E27FC236}">
                <a16:creationId xmlns:a16="http://schemas.microsoft.com/office/drawing/2014/main" id="{2150FE60-A0D0-4740-B7C3-E22938FC1509}"/>
              </a:ext>
            </a:extLst>
          </p:cNvPr>
          <p:cNvSpPr>
            <a:spLocks noGrp="1"/>
          </p:cNvSpPr>
          <p:nvPr>
            <p:ph type="title" hasCustomPrompt="1"/>
          </p:nvPr>
        </p:nvSpPr>
        <p:spPr bwMode="gray">
          <a:xfrm>
            <a:off x="587375" y="368300"/>
            <a:ext cx="11017237" cy="934900"/>
          </a:xfrm>
        </p:spPr>
        <p:txBody>
          <a:bodyPr vert="horz"/>
          <a:lstStyle>
            <a:lvl1pPr>
              <a:defRPr/>
            </a:lvl1pPr>
          </a:lstStyle>
          <a:p>
            <a:r>
              <a:rPr lang="en-GB" noProof="0"/>
              <a:t>Click to add title</a:t>
            </a:r>
          </a:p>
        </p:txBody>
      </p:sp>
      <p:sp>
        <p:nvSpPr>
          <p:cNvPr id="6" name="Datumsplatzhalter 5">
            <a:extLst>
              <a:ext uri="{FF2B5EF4-FFF2-40B4-BE49-F238E27FC236}">
                <a16:creationId xmlns:a16="http://schemas.microsoft.com/office/drawing/2014/main" id="{300901F5-1B01-4F70-9541-DAF5F3739658}"/>
              </a:ext>
            </a:extLst>
          </p:cNvPr>
          <p:cNvSpPr>
            <a:spLocks noGrp="1"/>
          </p:cNvSpPr>
          <p:nvPr>
            <p:ph type="dt" sz="half" idx="18"/>
          </p:nvPr>
        </p:nvSpPr>
        <p:spPr bwMode="gray"/>
        <p:txBody>
          <a:bodyPr/>
          <a:lstStyle/>
          <a:p>
            <a:fld id="{2168F976-D093-4652-9973-F1936EBB636B}" type="datetime1">
              <a:rPr lang="en-GB" noProof="0"/>
              <a:t>12/10/2025</a:t>
            </a:fld>
            <a:endParaRPr lang="en-GB" noProof="0"/>
          </a:p>
        </p:txBody>
      </p:sp>
      <p:sp>
        <p:nvSpPr>
          <p:cNvPr id="7" name="Fußzeilenplatzhalter 6">
            <a:extLst>
              <a:ext uri="{FF2B5EF4-FFF2-40B4-BE49-F238E27FC236}">
                <a16:creationId xmlns:a16="http://schemas.microsoft.com/office/drawing/2014/main" id="{18CB0853-C941-49C8-AB47-41AF24363D0D}"/>
              </a:ext>
            </a:extLst>
          </p:cNvPr>
          <p:cNvSpPr>
            <a:spLocks noGrp="1"/>
          </p:cNvSpPr>
          <p:nvPr>
            <p:ph type="ftr" sz="quarter" idx="19"/>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8" name="Foliennummernplatzhalter 7">
            <a:extLst>
              <a:ext uri="{FF2B5EF4-FFF2-40B4-BE49-F238E27FC236}">
                <a16:creationId xmlns:a16="http://schemas.microsoft.com/office/drawing/2014/main" id="{BEA46C9A-4C20-44A7-8214-960E73F3214E}"/>
              </a:ext>
            </a:extLst>
          </p:cNvPr>
          <p:cNvSpPr>
            <a:spLocks noGrp="1"/>
          </p:cNvSpPr>
          <p:nvPr>
            <p:ph type="sldNum" sz="quarter" idx="20"/>
          </p:nvPr>
        </p:nvSpPr>
        <p:spPr bwMode="gray"/>
        <p:txBody>
          <a:bodyPr/>
          <a:lstStyle/>
          <a:p>
            <a:fld id="{672C9EDE-4A13-4E4A-9EAA-A59A97CC9CE2}" type="slidenum">
              <a:rPr lang="en-GB" noProof="0"/>
              <a:pPr/>
              <a:t>‹#›</a:t>
            </a:fld>
            <a:endParaRPr lang="en-GB" noProof="0"/>
          </a:p>
        </p:txBody>
      </p:sp>
      <p:pic>
        <p:nvPicPr>
          <p:cNvPr id="2" name="Picture 1" descr="A picture containing screenshot, light, night&#10;&#10;Description automatically generated">
            <a:extLst>
              <a:ext uri="{FF2B5EF4-FFF2-40B4-BE49-F238E27FC236}">
                <a16:creationId xmlns:a16="http://schemas.microsoft.com/office/drawing/2014/main" id="{B8C9FFA6-A300-79BB-E4CD-8434EB8DE3D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4635" t="27940" r="26251" b="10625"/>
          <a:stretch/>
        </p:blipFill>
        <p:spPr>
          <a:xfrm>
            <a:off x="6203950" y="1916113"/>
            <a:ext cx="5988049" cy="4213226"/>
          </a:xfrm>
          <a:prstGeom prst="rect">
            <a:avLst/>
          </a:prstGeom>
        </p:spPr>
      </p:pic>
    </p:spTree>
    <p:extLst>
      <p:ext uri="{BB962C8B-B14F-4D97-AF65-F5344CB8AC3E}">
        <p14:creationId xmlns:p14="http://schemas.microsoft.com/office/powerpoint/2010/main" val="3524767014"/>
      </p:ext>
    </p:extLst>
  </p:cSld>
  <p:clrMapOvr>
    <a:masterClrMapping/>
  </p:clrMapOvr>
  <p:extLst>
    <p:ext uri="{DCECCB84-F9BA-43D5-87BE-67443E8EF086}">
      <p15:sldGuideLst xmlns:p15="http://schemas.microsoft.com/office/powerpoint/2012/main">
        <p15:guide id="1" pos="3772" userDrawn="1">
          <p15:clr>
            <a:srgbClr val="F26B43"/>
          </p15:clr>
        </p15:guide>
        <p15:guide id="2" pos="3908" userDrawn="1">
          <p15:clr>
            <a:srgbClr val="F26B43"/>
          </p15:clr>
        </p15:guide>
        <p15:guide id="9" orient="horz" pos="1071" userDrawn="1">
          <p15:clr>
            <a:srgbClr val="F26B43"/>
          </p15:clr>
        </p15:guide>
        <p15:guide id="10" pos="370" userDrawn="1">
          <p15:clr>
            <a:srgbClr val="F26B43"/>
          </p15:clr>
        </p15:guide>
        <p15:guide id="11" orient="horz" pos="3861" userDrawn="1">
          <p15:clr>
            <a:srgbClr val="F26B43"/>
          </p15:clr>
        </p15:guide>
        <p15:guide id="12" orient="horz" pos="1207" userDrawn="1">
          <p15:clr>
            <a:srgbClr val="F26B43"/>
          </p15:clr>
        </p15:guide>
        <p15:guide id="13" orient="horz" pos="935" userDrawn="1">
          <p15:clr>
            <a:srgbClr val="F26B43"/>
          </p15:clr>
        </p15:guide>
        <p15:guide id="14" orient="horz" pos="23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E714025-380E-4F46-B9C8-59C7A765CEA5}"/>
              </a:ext>
            </a:extLst>
          </p:cNvPr>
          <p:cNvGraphicFramePr>
            <a:graphicFrameLocks noChangeAspect="1"/>
          </p:cNvGraphicFramePr>
          <p:nvPr userDrawn="1">
            <p:custDataLst>
              <p:tags r:id="rId1"/>
            </p:custDataLst>
            <p:extLst>
              <p:ext uri="{D42A27DB-BD31-4B8C-83A1-F6EECF244321}">
                <p14:modId xmlns:p14="http://schemas.microsoft.com/office/powerpoint/2010/main" val="37603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5E714025-380E-4F46-B9C8-59C7A765CE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520C82C-C608-4908-8693-7A25B3D09F6A}"/>
              </a:ext>
            </a:extLst>
          </p:cNvPr>
          <p:cNvSpPr>
            <a:spLocks noGrp="1"/>
          </p:cNvSpPr>
          <p:nvPr>
            <p:ph type="title" hasCustomPrompt="1"/>
          </p:nvPr>
        </p:nvSpPr>
        <p:spPr bwMode="gray"/>
        <p:txBody>
          <a:bodyPr vert="horz"/>
          <a:lstStyle/>
          <a:p>
            <a:r>
              <a:rPr lang="en-GB" noProof="0"/>
              <a:t>Click to add title</a:t>
            </a:r>
          </a:p>
        </p:txBody>
      </p:sp>
      <p:sp>
        <p:nvSpPr>
          <p:cNvPr id="5" name="Datumsplatzhalter 4">
            <a:extLst>
              <a:ext uri="{FF2B5EF4-FFF2-40B4-BE49-F238E27FC236}">
                <a16:creationId xmlns:a16="http://schemas.microsoft.com/office/drawing/2014/main" id="{8A163AF0-01EA-4697-8F7C-21ED95479B7E}"/>
              </a:ext>
            </a:extLst>
          </p:cNvPr>
          <p:cNvSpPr>
            <a:spLocks noGrp="1"/>
          </p:cNvSpPr>
          <p:nvPr>
            <p:ph type="dt" sz="half" idx="10"/>
          </p:nvPr>
        </p:nvSpPr>
        <p:spPr bwMode="gray"/>
        <p:txBody>
          <a:bodyPr/>
          <a:lstStyle/>
          <a:p>
            <a:fld id="{A2959973-C543-48F1-9109-C06CD7C56143}" type="datetime1">
              <a:rPr lang="en-GB" noProof="0"/>
              <a:t>12/10/2025</a:t>
            </a:fld>
            <a:endParaRPr lang="en-GB" noProof="0"/>
          </a:p>
        </p:txBody>
      </p:sp>
      <p:sp>
        <p:nvSpPr>
          <p:cNvPr id="6" name="Fußzeilenplatzhalter 5">
            <a:extLst>
              <a:ext uri="{FF2B5EF4-FFF2-40B4-BE49-F238E27FC236}">
                <a16:creationId xmlns:a16="http://schemas.microsoft.com/office/drawing/2014/main" id="{557787D2-886D-43CD-87FB-1FFA8B46692E}"/>
              </a:ext>
            </a:extLst>
          </p:cNvPr>
          <p:cNvSpPr>
            <a:spLocks noGrp="1"/>
          </p:cNvSpPr>
          <p:nvPr>
            <p:ph type="ftr" sz="quarter" idx="11"/>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7" name="Foliennummernplatzhalter 6">
            <a:extLst>
              <a:ext uri="{FF2B5EF4-FFF2-40B4-BE49-F238E27FC236}">
                <a16:creationId xmlns:a16="http://schemas.microsoft.com/office/drawing/2014/main" id="{3D8AD782-1F71-46D6-860A-07D9F09FA28F}"/>
              </a:ext>
            </a:extLst>
          </p:cNvPr>
          <p:cNvSpPr>
            <a:spLocks noGrp="1"/>
          </p:cNvSpPr>
          <p:nvPr>
            <p:ph type="sldNum" sz="quarter" idx="12"/>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2877781802"/>
      </p:ext>
    </p:extLst>
  </p:cSld>
  <p:clrMapOvr>
    <a:masterClrMapping/>
  </p:clrMapOvr>
  <p:extLst>
    <p:ext uri="{DCECCB84-F9BA-43D5-87BE-67443E8EF086}">
      <p15:sldGuideLst xmlns:p15="http://schemas.microsoft.com/office/powerpoint/2012/main">
        <p15:guide id="4" pos="7310" userDrawn="1">
          <p15:clr>
            <a:srgbClr val="F26B43"/>
          </p15:clr>
        </p15:guide>
        <p15:guide id="7" pos="370" userDrawn="1">
          <p15:clr>
            <a:srgbClr val="F26B43"/>
          </p15:clr>
        </p15:guide>
        <p15:guide id="8" orient="horz" pos="1071" userDrawn="1">
          <p15:clr>
            <a:srgbClr val="F26B43"/>
          </p15:clr>
        </p15:guide>
        <p15:guide id="9" orient="horz" pos="3861" userDrawn="1">
          <p15:clr>
            <a:srgbClr val="F26B43"/>
          </p15:clr>
        </p15:guide>
        <p15:guide id="10" orient="horz" pos="232" userDrawn="1">
          <p15:clr>
            <a:srgbClr val="F26B43"/>
          </p15:clr>
        </p15:guide>
        <p15:guide id="11" orient="horz" pos="935" userDrawn="1">
          <p15:clr>
            <a:srgbClr val="F26B43"/>
          </p15:clr>
        </p15:guide>
        <p15:guide id="12" orient="horz" pos="1207"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Pictur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7CC6116-9810-4362-BD4E-99C7618CF42E}"/>
              </a:ext>
            </a:extLst>
          </p:cNvPr>
          <p:cNvGraphicFramePr>
            <a:graphicFrameLocks noChangeAspect="1"/>
          </p:cNvGraphicFramePr>
          <p:nvPr userDrawn="1">
            <p:custDataLst>
              <p:tags r:id="rId1"/>
            </p:custDataLst>
            <p:extLst>
              <p:ext uri="{D42A27DB-BD31-4B8C-83A1-F6EECF244321}">
                <p14:modId xmlns:p14="http://schemas.microsoft.com/office/powerpoint/2010/main" val="214410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7" name="Objekt 6" hidden="1">
                        <a:extLst>
                          <a:ext uri="{FF2B5EF4-FFF2-40B4-BE49-F238E27FC236}">
                            <a16:creationId xmlns:a16="http://schemas.microsoft.com/office/drawing/2014/main" id="{27CC6116-9810-4362-BD4E-99C7618CF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3">
            <a:extLst>
              <a:ext uri="{FF2B5EF4-FFF2-40B4-BE49-F238E27FC236}">
                <a16:creationId xmlns:a16="http://schemas.microsoft.com/office/drawing/2014/main" id="{611C4D44-4894-4762-BD1D-9C1B67849548}"/>
              </a:ext>
            </a:extLst>
          </p:cNvPr>
          <p:cNvSpPr>
            <a:spLocks noGrp="1"/>
          </p:cNvSpPr>
          <p:nvPr>
            <p:ph type="pic" sz="quarter" idx="13" hasCustomPrompt="1"/>
          </p:nvPr>
        </p:nvSpPr>
        <p:spPr bwMode="gray">
          <a:xfrm>
            <a:off x="0" y="0"/>
            <a:ext cx="12192000" cy="6858000"/>
          </a:xfrm>
          <a:solidFill>
            <a:schemeClr val="bg2"/>
          </a:solidFill>
        </p:spPr>
        <p:txBody>
          <a:bodyPr vert="horz" lIns="3168000" tIns="0" rIns="1368000" bIns="0" rtlCol="0" anchor="ctr" anchorCtr="0">
            <a:noAutofit/>
          </a:bodyPr>
          <a:lstStyle>
            <a:lvl1pPr>
              <a:defRPr lang="en-GB" sz="1200" dirty="0">
                <a:solidFill>
                  <a:schemeClr val="accent4"/>
                </a:solidFill>
              </a:defRPr>
            </a:lvl1pPr>
          </a:lstStyle>
          <a:p>
            <a:pPr lvl="0"/>
            <a:r>
              <a:rPr lang="en-GB" noProof="0"/>
              <a:t>Add image by clicking on icon</a:t>
            </a:r>
          </a:p>
        </p:txBody>
      </p:sp>
      <p:sp>
        <p:nvSpPr>
          <p:cNvPr id="8" name="Titel 11">
            <a:extLst>
              <a:ext uri="{FF2B5EF4-FFF2-40B4-BE49-F238E27FC236}">
                <a16:creationId xmlns:a16="http://schemas.microsoft.com/office/drawing/2014/main" id="{2C8BC260-CA5E-4073-978C-7294BED84C15}"/>
              </a:ext>
            </a:extLst>
          </p:cNvPr>
          <p:cNvSpPr>
            <a:spLocks noGrp="1"/>
          </p:cNvSpPr>
          <p:nvPr>
            <p:ph type="title" hasCustomPrompt="1"/>
          </p:nvPr>
        </p:nvSpPr>
        <p:spPr bwMode="gray">
          <a:xfrm>
            <a:off x="6275388" y="728663"/>
            <a:ext cx="5329237" cy="5400674"/>
          </a:xfrm>
          <a:noFill/>
        </p:spPr>
        <p:txBody>
          <a:bodyPr vert="horz" wrap="square" lIns="0" tIns="0" rIns="0" bIns="576000" anchor="b" anchorCtr="0">
            <a:normAutofit/>
          </a:bodyPr>
          <a:lstStyle>
            <a:lvl1pPr>
              <a:lnSpc>
                <a:spcPct val="90000"/>
              </a:lnSpc>
              <a:defRPr sz="6000">
                <a:solidFill>
                  <a:schemeClr val="tx1"/>
                </a:solidFill>
              </a:defRPr>
            </a:lvl1pPr>
          </a:lstStyle>
          <a:p>
            <a:r>
              <a:rPr lang="en-GB" noProof="0"/>
              <a:t>Optional title</a:t>
            </a:r>
          </a:p>
        </p:txBody>
      </p:sp>
      <p:sp>
        <p:nvSpPr>
          <p:cNvPr id="4" name="Datumsplatzhalter 3">
            <a:extLst>
              <a:ext uri="{FF2B5EF4-FFF2-40B4-BE49-F238E27FC236}">
                <a16:creationId xmlns:a16="http://schemas.microsoft.com/office/drawing/2014/main" id="{5CD0A0C9-4E61-4810-9B2E-AC26385A093D}"/>
              </a:ext>
            </a:extLst>
          </p:cNvPr>
          <p:cNvSpPr>
            <a:spLocks noGrp="1"/>
          </p:cNvSpPr>
          <p:nvPr>
            <p:ph type="dt" sz="half" idx="14"/>
          </p:nvPr>
        </p:nvSpPr>
        <p:spPr bwMode="gray"/>
        <p:txBody>
          <a:bodyPr/>
          <a:lstStyle/>
          <a:p>
            <a:fld id="{BB1B1C75-92C6-42F4-910A-6DBF758883EA}" type="datetime1">
              <a:rPr lang="en-GB" noProof="0"/>
              <a:t>12/10/2025</a:t>
            </a:fld>
            <a:endParaRPr lang="en-GB" noProof="0"/>
          </a:p>
        </p:txBody>
      </p:sp>
      <p:sp>
        <p:nvSpPr>
          <p:cNvPr id="5" name="Fußzeilenplatzhalter 4">
            <a:extLst>
              <a:ext uri="{FF2B5EF4-FFF2-40B4-BE49-F238E27FC236}">
                <a16:creationId xmlns:a16="http://schemas.microsoft.com/office/drawing/2014/main" id="{ED33F193-A0EF-4F52-B5AD-9F6BDDBEC700}"/>
              </a:ext>
            </a:extLst>
          </p:cNvPr>
          <p:cNvSpPr>
            <a:spLocks noGrp="1"/>
          </p:cNvSpPr>
          <p:nvPr>
            <p:ph type="ftr" sz="quarter" idx="15"/>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6" name="Foliennummernplatzhalter 5">
            <a:extLst>
              <a:ext uri="{FF2B5EF4-FFF2-40B4-BE49-F238E27FC236}">
                <a16:creationId xmlns:a16="http://schemas.microsoft.com/office/drawing/2014/main" id="{396607F6-5327-4CAF-9D3D-3390B721A57D}"/>
              </a:ext>
            </a:extLst>
          </p:cNvPr>
          <p:cNvSpPr>
            <a:spLocks noGrp="1"/>
          </p:cNvSpPr>
          <p:nvPr>
            <p:ph type="sldNum" sz="quarter" idx="16"/>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147701854"/>
      </p:ext>
    </p:extLst>
  </p:cSld>
  <p:clrMapOvr>
    <a:masterClrMapping/>
  </p:clrMapOvr>
  <p:extLst>
    <p:ext uri="{DCECCB84-F9BA-43D5-87BE-67443E8EF086}">
      <p15:sldGuideLst xmlns:p15="http://schemas.microsoft.com/office/powerpoint/2012/main">
        <p15:guide id="6" pos="3953" userDrawn="1">
          <p15:clr>
            <a:srgbClr val="F26B43"/>
          </p15:clr>
        </p15:guide>
        <p15:guide id="7" pos="7310" userDrawn="1">
          <p15:clr>
            <a:srgbClr val="F26B43"/>
          </p15:clr>
        </p15:guide>
        <p15:guide id="8" orient="horz" pos="459" userDrawn="1">
          <p15:clr>
            <a:srgbClr val="F26B43"/>
          </p15:clr>
        </p15:guide>
        <p15:guide id="9" orient="horz" pos="3861" userDrawn="1">
          <p15:clr>
            <a:srgbClr val="F26B43"/>
          </p15:clr>
        </p15:guide>
        <p15:guide id="10" pos="370"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 White">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1063BDC-03ED-4F78-83E8-01C904F27D75}"/>
              </a:ext>
            </a:extLst>
          </p:cNvPr>
          <p:cNvGraphicFramePr>
            <a:graphicFrameLocks noChangeAspect="1"/>
          </p:cNvGraphicFramePr>
          <p:nvPr userDrawn="1">
            <p:custDataLst>
              <p:tags r:id="rId1"/>
            </p:custDataLst>
            <p:extLst>
              <p:ext uri="{D42A27DB-BD31-4B8C-83A1-F6EECF244321}">
                <p14:modId xmlns:p14="http://schemas.microsoft.com/office/powerpoint/2010/main" val="2337188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71063BDC-03ED-4F78-83E8-01C904F27D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374" y="728662"/>
            <a:ext cx="11017251" cy="5400675"/>
          </a:xfrm>
        </p:spPr>
        <p:txBody>
          <a:bodyPr vert="horz" bIns="288000" anchor="ctr" anchorCtr="0"/>
          <a:lstStyle>
            <a:lvl1pPr algn="ctr">
              <a:defRPr sz="6000">
                <a:solidFill>
                  <a:schemeClr val="tx1"/>
                </a:solidFill>
              </a:defRPr>
            </a:lvl1pPr>
          </a:lstStyle>
          <a:p>
            <a:r>
              <a:rPr lang="en-GB" noProof="0"/>
              <a:t>Click to add a message</a:t>
            </a:r>
            <a:br>
              <a:rPr lang="en-GB" noProof="0"/>
            </a:br>
            <a:r>
              <a:rPr lang="en-GB" noProof="0"/>
              <a:t>or quote</a:t>
            </a:r>
          </a:p>
        </p:txBody>
      </p:sp>
      <p:sp>
        <p:nvSpPr>
          <p:cNvPr id="5" name="Datumsplatzhalter 4">
            <a:extLst>
              <a:ext uri="{FF2B5EF4-FFF2-40B4-BE49-F238E27FC236}">
                <a16:creationId xmlns:a16="http://schemas.microsoft.com/office/drawing/2014/main" id="{F8337E8B-E376-4B3C-AA30-0D396622FB1E}"/>
              </a:ext>
            </a:extLst>
          </p:cNvPr>
          <p:cNvSpPr>
            <a:spLocks noGrp="1"/>
          </p:cNvSpPr>
          <p:nvPr>
            <p:ph type="dt" sz="half" idx="10"/>
          </p:nvPr>
        </p:nvSpPr>
        <p:spPr bwMode="gray"/>
        <p:txBody>
          <a:bodyPr/>
          <a:lstStyle/>
          <a:p>
            <a:fld id="{5CBFD9A3-70A3-42A5-9522-09A9457E2564}" type="datetime1">
              <a:rPr lang="en-GB" noProof="0"/>
              <a:t>12/10/2025</a:t>
            </a:fld>
            <a:endParaRPr lang="en-GB" noProof="0"/>
          </a:p>
        </p:txBody>
      </p:sp>
      <p:sp>
        <p:nvSpPr>
          <p:cNvPr id="6" name="Fußzeilenplatzhalter 5">
            <a:extLst>
              <a:ext uri="{FF2B5EF4-FFF2-40B4-BE49-F238E27FC236}">
                <a16:creationId xmlns:a16="http://schemas.microsoft.com/office/drawing/2014/main" id="{F83B61A4-5930-429F-B801-B5391A65DBF4}"/>
              </a:ext>
            </a:extLst>
          </p:cNvPr>
          <p:cNvSpPr>
            <a:spLocks noGrp="1"/>
          </p:cNvSpPr>
          <p:nvPr>
            <p:ph type="ftr" sz="quarter" idx="11"/>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7" name="Foliennummernplatzhalter 6">
            <a:extLst>
              <a:ext uri="{FF2B5EF4-FFF2-40B4-BE49-F238E27FC236}">
                <a16:creationId xmlns:a16="http://schemas.microsoft.com/office/drawing/2014/main" id="{EB9B150E-98BF-4694-8CD3-4BE8627F8D58}"/>
              </a:ext>
            </a:extLst>
          </p:cNvPr>
          <p:cNvSpPr>
            <a:spLocks noGrp="1"/>
          </p:cNvSpPr>
          <p:nvPr>
            <p:ph type="sldNum" sz="quarter" idx="12"/>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3439739652"/>
      </p:ext>
    </p:extLst>
  </p:cSld>
  <p:clrMapOvr>
    <a:masterClrMapping/>
  </p:clrMapOvr>
  <p:extLst>
    <p:ext uri="{DCECCB84-F9BA-43D5-87BE-67443E8EF086}">
      <p15:sldGuideLst xmlns:p15="http://schemas.microsoft.com/office/powerpoint/2012/main">
        <p15:guide id="1" orient="horz" pos="459" userDrawn="1">
          <p15:clr>
            <a:srgbClr val="F26B43"/>
          </p15:clr>
        </p15:guide>
        <p15:guide id="2" pos="7310" userDrawn="1">
          <p15:clr>
            <a:srgbClr val="F26B43"/>
          </p15:clr>
        </p15:guide>
        <p15:guide id="3" orient="horz" pos="3861" userDrawn="1">
          <p15:clr>
            <a:srgbClr val="F26B43"/>
          </p15:clr>
        </p15:guide>
        <p15:guide id="4" pos="370"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 Blue">
    <p:bg>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6C0DBF4-DE2C-43EB-A33F-9FB936CDDE99}"/>
              </a:ext>
            </a:extLst>
          </p:cNvPr>
          <p:cNvGraphicFramePr>
            <a:graphicFrameLocks noChangeAspect="1"/>
          </p:cNvGraphicFramePr>
          <p:nvPr userDrawn="1">
            <p:custDataLst>
              <p:tags r:id="rId1"/>
            </p:custDataLst>
            <p:extLst>
              <p:ext uri="{D42A27DB-BD31-4B8C-83A1-F6EECF244321}">
                <p14:modId xmlns:p14="http://schemas.microsoft.com/office/powerpoint/2010/main" val="2609023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E6C0DBF4-DE2C-43EB-A33F-9FB936CDDE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375" y="728663"/>
            <a:ext cx="11016574" cy="5400676"/>
          </a:xfrm>
        </p:spPr>
        <p:txBody>
          <a:bodyPr vert="horz" bIns="288000" anchor="ctr" anchorCtr="0"/>
          <a:lstStyle>
            <a:lvl1pPr algn="ctr">
              <a:defRPr sz="6000">
                <a:solidFill>
                  <a:schemeClr val="tx1"/>
                </a:solidFill>
              </a:defRPr>
            </a:lvl1pPr>
          </a:lstStyle>
          <a:p>
            <a:r>
              <a:rPr lang="en-GB" noProof="0"/>
              <a:t>Click to add a message</a:t>
            </a:r>
            <a:br>
              <a:rPr lang="en-GB" noProof="0"/>
            </a:br>
            <a:r>
              <a:rPr lang="en-GB" noProof="0"/>
              <a:t>or quote</a:t>
            </a:r>
          </a:p>
        </p:txBody>
      </p:sp>
      <p:sp>
        <p:nvSpPr>
          <p:cNvPr id="5" name="Datumsplatzhalter 4">
            <a:extLst>
              <a:ext uri="{FF2B5EF4-FFF2-40B4-BE49-F238E27FC236}">
                <a16:creationId xmlns:a16="http://schemas.microsoft.com/office/drawing/2014/main" id="{91A7AEFA-CB05-44E7-B101-8CF3592F395F}"/>
              </a:ext>
            </a:extLst>
          </p:cNvPr>
          <p:cNvSpPr>
            <a:spLocks noGrp="1"/>
          </p:cNvSpPr>
          <p:nvPr>
            <p:ph type="dt" sz="half" idx="10"/>
          </p:nvPr>
        </p:nvSpPr>
        <p:spPr bwMode="gray"/>
        <p:txBody>
          <a:bodyPr/>
          <a:lstStyle>
            <a:lvl1pPr>
              <a:defRPr>
                <a:solidFill>
                  <a:schemeClr val="tx1"/>
                </a:solidFill>
              </a:defRPr>
            </a:lvl1pPr>
          </a:lstStyle>
          <a:p>
            <a:fld id="{99E19A6E-AB3B-4426-B7FB-E93EEBE9B1CC}" type="datetime1">
              <a:rPr lang="en-GB" noProof="0"/>
              <a:t>12/10/2025</a:t>
            </a:fld>
            <a:endParaRPr lang="en-GB" noProof="0"/>
          </a:p>
        </p:txBody>
      </p:sp>
      <p:sp>
        <p:nvSpPr>
          <p:cNvPr id="6" name="Fußzeilenplatzhalter 5">
            <a:extLst>
              <a:ext uri="{FF2B5EF4-FFF2-40B4-BE49-F238E27FC236}">
                <a16:creationId xmlns:a16="http://schemas.microsoft.com/office/drawing/2014/main" id="{81D7614F-6169-4EC0-B420-388BEA8019E3}"/>
              </a:ext>
            </a:extLst>
          </p:cNvPr>
          <p:cNvSpPr>
            <a:spLocks noGrp="1"/>
          </p:cNvSpPr>
          <p:nvPr>
            <p:ph type="ftr" sz="quarter" idx="11"/>
          </p:nvPr>
        </p:nvSpPr>
        <p:spPr bwMode="gray">
          <a:xfrm>
            <a:off x="587388" y="6381352"/>
            <a:ext cx="1205458" cy="138499"/>
          </a:xfrm>
        </p:spPr>
        <p:txBody>
          <a:bodyPr/>
          <a:lstStyle>
            <a:lvl1pPr>
              <a:defRPr>
                <a:solidFill>
                  <a:schemeClr val="tx1"/>
                </a:solidFill>
              </a:defRPr>
            </a:lvl1pPr>
          </a:lstStyle>
          <a:p>
            <a:r>
              <a:rPr lang="en-GB"/>
              <a:t>Deutsche Börse Group</a:t>
            </a:r>
            <a:endParaRPr lang="en-GB" noProof="0"/>
          </a:p>
        </p:txBody>
      </p:sp>
      <p:sp>
        <p:nvSpPr>
          <p:cNvPr id="7" name="Foliennummernplatzhalter 6">
            <a:extLst>
              <a:ext uri="{FF2B5EF4-FFF2-40B4-BE49-F238E27FC236}">
                <a16:creationId xmlns:a16="http://schemas.microsoft.com/office/drawing/2014/main" id="{B5350518-4957-4979-8539-BEE27F47A292}"/>
              </a:ext>
            </a:extLst>
          </p:cNvPr>
          <p:cNvSpPr>
            <a:spLocks noGrp="1"/>
          </p:cNvSpPr>
          <p:nvPr>
            <p:ph type="sldNum" sz="quarter" idx="12"/>
          </p:nvPr>
        </p:nvSpPr>
        <p:spPr bwMode="gray"/>
        <p:txBody>
          <a:bodyPr/>
          <a:lstStyle>
            <a:lvl1pPr>
              <a:defRPr>
                <a:solidFill>
                  <a:schemeClr val="tx1"/>
                </a:solidFill>
              </a:defRPr>
            </a:lvl1p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494081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9" userDrawn="1">
          <p15:clr>
            <a:srgbClr val="F26B43"/>
          </p15:clr>
        </p15:guide>
        <p15:guide id="2" pos="7310" userDrawn="1">
          <p15:clr>
            <a:srgbClr val="F26B43"/>
          </p15:clr>
        </p15:guide>
        <p15:guide id="3" pos="370" userDrawn="1">
          <p15:clr>
            <a:srgbClr val="F26B43"/>
          </p15:clr>
        </p15:guide>
        <p15:guide id="4" orient="horz" pos="386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lu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9DB1F12-780B-4457-92FE-697C82B26135}"/>
              </a:ext>
            </a:extLst>
          </p:cNvPr>
          <p:cNvGraphicFramePr>
            <a:graphicFrameLocks noChangeAspect="1"/>
          </p:cNvGraphicFramePr>
          <p:nvPr userDrawn="1">
            <p:custDataLst>
              <p:tags r:id="rId1"/>
            </p:custDataLst>
            <p:extLst>
              <p:ext uri="{D42A27DB-BD31-4B8C-83A1-F6EECF244321}">
                <p14:modId xmlns:p14="http://schemas.microsoft.com/office/powerpoint/2010/main" val="1799575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4" name="Objekt 3" hidden="1">
                        <a:extLst>
                          <a:ext uri="{FF2B5EF4-FFF2-40B4-BE49-F238E27FC236}">
                            <a16:creationId xmlns:a16="http://schemas.microsoft.com/office/drawing/2014/main" id="{79DB1F12-780B-4457-92FE-697C82B261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platzhalter 5">
            <a:extLst>
              <a:ext uri="{FF2B5EF4-FFF2-40B4-BE49-F238E27FC236}">
                <a16:creationId xmlns:a16="http://schemas.microsoft.com/office/drawing/2014/main" id="{5CB25044-7275-4183-91FC-C74EDB0670E8}"/>
              </a:ext>
            </a:extLst>
          </p:cNvPr>
          <p:cNvSpPr txBox="1">
            <a:spLocks/>
          </p:cNvSpPr>
          <p:nvPr userDrawn="1"/>
        </p:nvSpPr>
        <p:spPr bwMode="gray">
          <a:xfrm>
            <a:off x="8915400" y="525217"/>
            <a:ext cx="2743200" cy="5040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0"/>
              </a:spcBef>
              <a:spcAft>
                <a:spcPts val="600"/>
              </a:spcAft>
              <a:buFontTx/>
              <a:buNone/>
              <a:defRPr sz="800" kern="1200">
                <a:solidFill>
                  <a:schemeClr val="bg1"/>
                </a:solidFill>
                <a:latin typeface="+mn-lt"/>
                <a:ea typeface="+mn-ea"/>
                <a:cs typeface="+mn-cs"/>
              </a:defRPr>
            </a:lvl1pPr>
            <a:lvl2pPr marL="1778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2pPr>
            <a:lvl3pPr marL="3556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5334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4pPr>
            <a:lvl5pPr marL="723900" indent="-1905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9017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6pPr>
            <a:lvl7pPr marL="9017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7pPr>
            <a:lvl8pPr marL="9017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8pPr>
            <a:lvl9pPr marL="901700" indent="-1778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9pPr>
          </a:lstStyle>
          <a:p>
            <a:r>
              <a:rPr lang="en-GB" noProof="0"/>
              <a:t> </a:t>
            </a:r>
          </a:p>
        </p:txBody>
      </p:sp>
      <p:sp>
        <p:nvSpPr>
          <p:cNvPr id="7" name="Titel 1">
            <a:extLst>
              <a:ext uri="{FF2B5EF4-FFF2-40B4-BE49-F238E27FC236}">
                <a16:creationId xmlns:a16="http://schemas.microsoft.com/office/drawing/2014/main" id="{ED78BDF4-D19E-42DE-B03D-842CAB4E0EFA}"/>
              </a:ext>
            </a:extLst>
          </p:cNvPr>
          <p:cNvSpPr>
            <a:spLocks noGrp="1"/>
          </p:cNvSpPr>
          <p:nvPr>
            <p:ph type="ctrTitle" hasCustomPrompt="1"/>
          </p:nvPr>
        </p:nvSpPr>
        <p:spPr bwMode="gray">
          <a:xfrm>
            <a:off x="1752600" y="1992213"/>
            <a:ext cx="7272896" cy="1512168"/>
          </a:xfrm>
        </p:spPr>
        <p:txBody>
          <a:bodyPr anchor="t" anchorCtr="0"/>
          <a:lstStyle>
            <a:lvl1pPr algn="l">
              <a:lnSpc>
                <a:spcPct val="100000"/>
              </a:lnSpc>
              <a:spcBef>
                <a:spcPts val="0"/>
              </a:spcBef>
              <a:defRPr sz="4300" b="1">
                <a:solidFill>
                  <a:schemeClr val="tx1"/>
                </a:solidFill>
              </a:defRPr>
            </a:lvl1pPr>
          </a:lstStyle>
          <a:p>
            <a:r>
              <a:rPr lang="en-GB" noProof="0"/>
              <a:t>Presentation </a:t>
            </a:r>
            <a:br>
              <a:rPr lang="en-GB" noProof="0"/>
            </a:br>
            <a:r>
              <a:rPr lang="en-GB" noProof="0"/>
              <a:t>Title</a:t>
            </a:r>
          </a:p>
        </p:txBody>
      </p:sp>
      <p:sp>
        <p:nvSpPr>
          <p:cNvPr id="8" name="Untertitel 2">
            <a:extLst>
              <a:ext uri="{FF2B5EF4-FFF2-40B4-BE49-F238E27FC236}">
                <a16:creationId xmlns:a16="http://schemas.microsoft.com/office/drawing/2014/main" id="{B0255F2F-02B4-4535-B2A0-1D1446A0ADD6}"/>
              </a:ext>
            </a:extLst>
          </p:cNvPr>
          <p:cNvSpPr>
            <a:spLocks noGrp="1"/>
          </p:cNvSpPr>
          <p:nvPr>
            <p:ph type="subTitle" idx="1" hasCustomPrompt="1"/>
          </p:nvPr>
        </p:nvSpPr>
        <p:spPr bwMode="gray">
          <a:xfrm>
            <a:off x="1740066" y="4736716"/>
            <a:ext cx="5401233"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
        <p:nvSpPr>
          <p:cNvPr id="9" name="Datumsplatzhalter 24">
            <a:extLst>
              <a:ext uri="{FF2B5EF4-FFF2-40B4-BE49-F238E27FC236}">
                <a16:creationId xmlns:a16="http://schemas.microsoft.com/office/drawing/2014/main" id="{80D1C763-2B8F-441F-9A03-9467E1680469}"/>
              </a:ext>
            </a:extLst>
          </p:cNvPr>
          <p:cNvSpPr>
            <a:spLocks noGrp="1"/>
          </p:cNvSpPr>
          <p:nvPr>
            <p:ph type="dt" sz="half" idx="10"/>
          </p:nvPr>
        </p:nvSpPr>
        <p:spPr>
          <a:xfrm>
            <a:off x="1752600" y="5759538"/>
            <a:ext cx="3529571" cy="288032"/>
          </a:xfrm>
        </p:spPr>
        <p:txBody>
          <a:bodyPr anchor="t"/>
          <a:lstStyle>
            <a:lvl1pPr marL="0" algn="l">
              <a:lnSpc>
                <a:spcPct val="100000"/>
              </a:lnSpc>
              <a:defRPr sz="1400">
                <a:solidFill>
                  <a:schemeClr val="tx2"/>
                </a:solidFill>
              </a:defRPr>
            </a:lvl1pPr>
            <a:lvl2pPr marL="0">
              <a:lnSpc>
                <a:spcPct val="100000"/>
              </a:lnSpc>
              <a:defRPr sz="1400"/>
            </a:lvl2pPr>
            <a:lvl3pPr marL="0">
              <a:lnSpc>
                <a:spcPct val="100000"/>
              </a:lnSpc>
              <a:defRPr sz="1400"/>
            </a:lvl3pPr>
            <a:lvl4pPr marL="0">
              <a:lnSpc>
                <a:spcPct val="100000"/>
              </a:lnSpc>
              <a:defRPr sz="1400"/>
            </a:lvl4pPr>
            <a:lvl5pPr marL="0">
              <a:lnSpc>
                <a:spcPct val="100000"/>
              </a:lnSpc>
              <a:defRPr sz="1400"/>
            </a:lvl5pPr>
            <a:lvl6pPr marL="0">
              <a:lnSpc>
                <a:spcPct val="100000"/>
              </a:lnSpc>
              <a:defRPr sz="1400"/>
            </a:lvl6pPr>
            <a:lvl7pPr marL="0">
              <a:lnSpc>
                <a:spcPct val="100000"/>
              </a:lnSpc>
              <a:defRPr sz="1400"/>
            </a:lvl7pPr>
            <a:lvl8pPr marL="0">
              <a:lnSpc>
                <a:spcPct val="100000"/>
              </a:lnSpc>
              <a:defRPr sz="1400"/>
            </a:lvl8pPr>
            <a:lvl9pPr marL="0">
              <a:lnSpc>
                <a:spcPct val="100000"/>
              </a:lnSpc>
              <a:defRPr sz="1400"/>
            </a:lvl9pPr>
          </a:lstStyle>
          <a:p>
            <a:fld id="{0F861DC2-4F02-4512-A623-4EDE2F7AE3BF}" type="datetime3">
              <a:rPr lang="en-GB"/>
              <a:pPr/>
              <a:t>12 October, 2025</a:t>
            </a:fld>
            <a:endParaRPr lang="en-GB"/>
          </a:p>
        </p:txBody>
      </p:sp>
      <p:pic>
        <p:nvPicPr>
          <p:cNvPr id="5" name="Picture 4">
            <a:extLst>
              <a:ext uri="{FF2B5EF4-FFF2-40B4-BE49-F238E27FC236}">
                <a16:creationId xmlns:a16="http://schemas.microsoft.com/office/drawing/2014/main" id="{A2B77342-3745-B64E-E53D-5A57A654F6F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81377" y="1342238"/>
            <a:ext cx="5519187" cy="3104543"/>
          </a:xfrm>
          <a:prstGeom prst="rect">
            <a:avLst/>
          </a:prstGeom>
        </p:spPr>
      </p:pic>
    </p:spTree>
    <p:extLst>
      <p:ext uri="{BB962C8B-B14F-4D97-AF65-F5344CB8AC3E}">
        <p14:creationId xmlns:p14="http://schemas.microsoft.com/office/powerpoint/2010/main" val="328131078"/>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 Wh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534CBB3-5B9E-4575-A5CD-0B00F222E419}"/>
              </a:ext>
            </a:extLst>
          </p:cNvPr>
          <p:cNvSpPr>
            <a:spLocks noGrp="1"/>
          </p:cNvSpPr>
          <p:nvPr>
            <p:ph type="dt" sz="half" idx="10"/>
          </p:nvPr>
        </p:nvSpPr>
        <p:spPr bwMode="gray"/>
        <p:txBody>
          <a:bodyPr/>
          <a:lstStyle/>
          <a:p>
            <a:fld id="{4717286C-325A-4BE5-BBA7-7302892B78A7}" type="datetime1">
              <a:rPr lang="en-GB" noProof="0"/>
              <a:t>12/10/2025</a:t>
            </a:fld>
            <a:endParaRPr lang="en-GB" noProof="0"/>
          </a:p>
        </p:txBody>
      </p:sp>
      <p:sp>
        <p:nvSpPr>
          <p:cNvPr id="5" name="Fußzeilenplatzhalter 4">
            <a:extLst>
              <a:ext uri="{FF2B5EF4-FFF2-40B4-BE49-F238E27FC236}">
                <a16:creationId xmlns:a16="http://schemas.microsoft.com/office/drawing/2014/main" id="{FD601128-1A64-468B-9CF0-BE9152C2F743}"/>
              </a:ext>
            </a:extLst>
          </p:cNvPr>
          <p:cNvSpPr>
            <a:spLocks noGrp="1"/>
          </p:cNvSpPr>
          <p:nvPr>
            <p:ph type="ftr" sz="quarter" idx="11"/>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6" name="Foliennummernplatzhalter 5">
            <a:extLst>
              <a:ext uri="{FF2B5EF4-FFF2-40B4-BE49-F238E27FC236}">
                <a16:creationId xmlns:a16="http://schemas.microsoft.com/office/drawing/2014/main" id="{C48D5058-11BD-4080-B7A2-0D2030258ED0}"/>
              </a:ext>
            </a:extLst>
          </p:cNvPr>
          <p:cNvSpPr>
            <a:spLocks noGrp="1"/>
          </p:cNvSpPr>
          <p:nvPr>
            <p:ph type="sldNum" sz="quarter" idx="12"/>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3734225047"/>
      </p:ext>
    </p:extLst>
  </p:cSld>
  <p:clrMapOvr>
    <a:masterClrMapping/>
  </p:clrMapOvr>
  <p:extLst>
    <p:ext uri="{DCECCB84-F9BA-43D5-87BE-67443E8EF086}">
      <p15:sldGuideLst xmlns:p15="http://schemas.microsoft.com/office/powerpoint/2012/main">
        <p15:guide id="1" pos="370" userDrawn="1">
          <p15:clr>
            <a:srgbClr val="F26B43"/>
          </p15:clr>
        </p15:guide>
        <p15:guide id="10" pos="7310" userDrawn="1">
          <p15:clr>
            <a:srgbClr val="F26B43"/>
          </p15:clr>
        </p15:guide>
        <p15:guide id="11" orient="horz" pos="459" userDrawn="1">
          <p15:clr>
            <a:srgbClr val="F26B43"/>
          </p15:clr>
        </p15:guide>
        <p15:guide id="12" orient="horz" pos="3861"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 Blue">
    <p:bg>
      <p:bgRef idx="1001">
        <a:schemeClr val="bg1"/>
      </p:bgRef>
    </p:bg>
    <p:spTree>
      <p:nvGrpSpPr>
        <p:cNvPr id="1" name=""/>
        <p:cNvGrpSpPr/>
        <p:nvPr/>
      </p:nvGrpSpPr>
      <p:grpSpPr>
        <a:xfrm>
          <a:off x="0" y="0"/>
          <a:ext cx="0" cy="0"/>
          <a:chOff x="0" y="0"/>
          <a:chExt cx="0" cy="0"/>
        </a:xfrm>
      </p:grpSpPr>
      <p:sp>
        <p:nvSpPr>
          <p:cNvPr id="13" name="Foliennummernplatzhalter 5">
            <a:extLst>
              <a:ext uri="{FF2B5EF4-FFF2-40B4-BE49-F238E27FC236}">
                <a16:creationId xmlns:a16="http://schemas.microsoft.com/office/drawing/2014/main" id="{8248E6FD-15AA-4B89-85F4-20B09D099B09}"/>
              </a:ext>
            </a:extLst>
          </p:cNvPr>
          <p:cNvSpPr>
            <a:spLocks noGrp="1"/>
          </p:cNvSpPr>
          <p:nvPr>
            <p:ph type="sldNum" sz="quarter" idx="4"/>
          </p:nvPr>
        </p:nvSpPr>
        <p:spPr bwMode="gray">
          <a:xfrm>
            <a:off x="5806768" y="6381328"/>
            <a:ext cx="576064" cy="216000"/>
          </a:xfrm>
          <a:prstGeom prst="rect">
            <a:avLst/>
          </a:prstGeom>
        </p:spPr>
        <p:txBody>
          <a:bodyPr vert="horz" wrap="square" lIns="0" tIns="0" rIns="0" bIns="0" rtlCol="0" anchor="t" anchorCtr="0">
            <a:noAutofit/>
          </a:bodyPr>
          <a:lstStyle>
            <a:lvl1pPr algn="ctr">
              <a:defRPr sz="1000">
                <a:solidFill>
                  <a:schemeClr val="tx1"/>
                </a:solidFill>
              </a:defRPr>
            </a:lvl1pPr>
          </a:lstStyle>
          <a:p>
            <a:fld id="{672C9EDE-4A13-4E4A-9EAA-A59A97CC9CE2}" type="slidenum">
              <a:rPr lang="en-GB" noProof="0"/>
              <a:pPr/>
              <a:t>‹#›</a:t>
            </a:fld>
            <a:endParaRPr lang="en-GB" noProof="0"/>
          </a:p>
        </p:txBody>
      </p:sp>
      <p:sp>
        <p:nvSpPr>
          <p:cNvPr id="14" name="Datumsplatzhalter 2">
            <a:extLst>
              <a:ext uri="{FF2B5EF4-FFF2-40B4-BE49-F238E27FC236}">
                <a16:creationId xmlns:a16="http://schemas.microsoft.com/office/drawing/2014/main" id="{B8A9D196-A2C4-41EF-878D-B1B1BE7017D8}"/>
              </a:ext>
            </a:extLst>
          </p:cNvPr>
          <p:cNvSpPr>
            <a:spLocks noGrp="1"/>
          </p:cNvSpPr>
          <p:nvPr>
            <p:ph type="dt" sz="half" idx="2"/>
          </p:nvPr>
        </p:nvSpPr>
        <p:spPr bwMode="gray">
          <a:xfrm>
            <a:off x="8861425" y="6381328"/>
            <a:ext cx="2743200" cy="216000"/>
          </a:xfrm>
          <a:prstGeom prst="rect">
            <a:avLst/>
          </a:prstGeom>
        </p:spPr>
        <p:txBody>
          <a:bodyPr vert="horz" wrap="square" lIns="0" tIns="0" rIns="0" bIns="0" rtlCol="0" anchor="t" anchorCtr="0">
            <a:noAutofit/>
          </a:bodyPr>
          <a:lstStyle>
            <a:lvl1pPr algn="r">
              <a:defRPr lang="de-DE" sz="1000">
                <a:solidFill>
                  <a:schemeClr val="tx1"/>
                </a:solidFill>
              </a:defRPr>
            </a:lvl1pPr>
          </a:lstStyle>
          <a:p>
            <a:fld id="{538256F7-280B-41A8-924A-2F9148F29FF8}" type="datetime1">
              <a:rPr lang="en-GB" noProof="0"/>
              <a:t>12/10/2025</a:t>
            </a:fld>
            <a:endParaRPr lang="en-GB" noProof="0"/>
          </a:p>
        </p:txBody>
      </p:sp>
      <p:sp>
        <p:nvSpPr>
          <p:cNvPr id="2" name="Fußzeilenplatzhalter 1">
            <a:extLst>
              <a:ext uri="{FF2B5EF4-FFF2-40B4-BE49-F238E27FC236}">
                <a16:creationId xmlns:a16="http://schemas.microsoft.com/office/drawing/2014/main" id="{1E81712C-DC15-434D-A1F9-92FFF06630DA}"/>
              </a:ext>
            </a:extLst>
          </p:cNvPr>
          <p:cNvSpPr>
            <a:spLocks noGrp="1"/>
          </p:cNvSpPr>
          <p:nvPr>
            <p:ph type="ftr" sz="quarter" idx="10"/>
          </p:nvPr>
        </p:nvSpPr>
        <p:spPr bwMode="gray">
          <a:xfrm>
            <a:off x="587388" y="6381352"/>
            <a:ext cx="1205458" cy="138499"/>
          </a:xfrm>
        </p:spPr>
        <p:txBody>
          <a:bodyPr/>
          <a:lstStyle>
            <a:lvl1pPr>
              <a:defRPr>
                <a:solidFill>
                  <a:schemeClr val="tx1"/>
                </a:solidFill>
              </a:defRPr>
            </a:lvl1pPr>
          </a:lstStyle>
          <a:p>
            <a:r>
              <a:rPr lang="en-GB"/>
              <a:t>Deutsche Börse Group</a:t>
            </a:r>
            <a:endParaRPr lang="en-GB" noProof="0"/>
          </a:p>
        </p:txBody>
      </p:sp>
    </p:spTree>
    <p:extLst>
      <p:ext uri="{BB962C8B-B14F-4D97-AF65-F5344CB8AC3E}">
        <p14:creationId xmlns:p14="http://schemas.microsoft.com/office/powerpoint/2010/main" val="2241313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310" userDrawn="1">
          <p15:clr>
            <a:srgbClr val="F26B43"/>
          </p15:clr>
        </p15:guide>
        <p15:guide id="4" pos="370" userDrawn="1">
          <p15:clr>
            <a:srgbClr val="F26B43"/>
          </p15:clr>
        </p15:guide>
        <p15:guide id="5" orient="horz" pos="459" userDrawn="1">
          <p15:clr>
            <a:srgbClr val="F26B43"/>
          </p15:clr>
        </p15:guide>
        <p15:guide id="6" orient="horz" pos="3861"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act | White">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BB3F522-8447-4E5E-A321-D191813F8F49}"/>
              </a:ext>
            </a:extLst>
          </p:cNvPr>
          <p:cNvGraphicFramePr>
            <a:graphicFrameLocks noChangeAspect="1"/>
          </p:cNvGraphicFramePr>
          <p:nvPr userDrawn="1">
            <p:custDataLst>
              <p:tags r:id="rId1"/>
            </p:custDataLst>
            <p:extLst>
              <p:ext uri="{D42A27DB-BD31-4B8C-83A1-F6EECF244321}">
                <p14:modId xmlns:p14="http://schemas.microsoft.com/office/powerpoint/2010/main" val="2124239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8" name="Objekt 7" hidden="1">
                        <a:extLst>
                          <a:ext uri="{FF2B5EF4-FFF2-40B4-BE49-F238E27FC236}">
                            <a16:creationId xmlns:a16="http://schemas.microsoft.com/office/drawing/2014/main" id="{ABB3F522-8447-4E5E-A321-D191813F8F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822" y="728700"/>
            <a:ext cx="5400228" cy="720000"/>
          </a:xfrm>
        </p:spPr>
        <p:txBody>
          <a:bodyPr vert="horz" bIns="0" anchor="b" anchorCtr="0"/>
          <a:lstStyle>
            <a:lvl1pPr algn="l">
              <a:defRPr sz="4300">
                <a:solidFill>
                  <a:schemeClr val="tx1"/>
                </a:solidFill>
              </a:defRPr>
            </a:lvl1pPr>
          </a:lstStyle>
          <a:p>
            <a:r>
              <a:rPr lang="en-GB" noProof="0"/>
              <a:t>Thank you! </a:t>
            </a:r>
          </a:p>
        </p:txBody>
      </p:sp>
      <p:pic>
        <p:nvPicPr>
          <p:cNvPr id="3" name="Grafik 2">
            <a:extLst>
              <a:ext uri="{FF2B5EF4-FFF2-40B4-BE49-F238E27FC236}">
                <a16:creationId xmlns:a16="http://schemas.microsoft.com/office/drawing/2014/main" id="{2608446A-11B3-4DB8-BD2F-089747ACC3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587389" y="5625301"/>
            <a:ext cx="2743267" cy="503999"/>
          </a:xfrm>
          <a:prstGeom prst="rect">
            <a:avLst/>
          </a:prstGeom>
        </p:spPr>
      </p:pic>
      <p:sp>
        <p:nvSpPr>
          <p:cNvPr id="4" name="Freihandform: Form 3">
            <a:extLst>
              <a:ext uri="{FF2B5EF4-FFF2-40B4-BE49-F238E27FC236}">
                <a16:creationId xmlns:a16="http://schemas.microsoft.com/office/drawing/2014/main" id="{16FD0A51-25B3-4E84-84C8-4C243EAC2704}"/>
              </a:ext>
            </a:extLst>
          </p:cNvPr>
          <p:cNvSpPr/>
          <p:nvPr userDrawn="1"/>
        </p:nvSpPr>
        <p:spPr bwMode="gray">
          <a:xfrm>
            <a:off x="3994384" y="5384882"/>
            <a:ext cx="4019182" cy="1473119"/>
          </a:xfrm>
          <a:custGeom>
            <a:avLst/>
            <a:gdLst>
              <a:gd name="connsiteX0" fmla="*/ 2551174 w 4019182"/>
              <a:gd name="connsiteY0" fmla="*/ 0 h 1473119"/>
              <a:gd name="connsiteX1" fmla="*/ 4019182 w 4019182"/>
              <a:gd name="connsiteY1" fmla="*/ 835494 h 1473119"/>
              <a:gd name="connsiteX2" fmla="*/ 2902726 w 4019182"/>
              <a:gd name="connsiteY2" fmla="*/ 1473119 h 1473119"/>
              <a:gd name="connsiteX3" fmla="*/ 0 w 4019182"/>
              <a:gd name="connsiteY3" fmla="*/ 1473119 h 1473119"/>
            </a:gdLst>
            <a:ahLst/>
            <a:cxnLst>
              <a:cxn ang="0">
                <a:pos x="connsiteX0" y="connsiteY0"/>
              </a:cxn>
              <a:cxn ang="0">
                <a:pos x="connsiteX1" y="connsiteY1"/>
              </a:cxn>
              <a:cxn ang="0">
                <a:pos x="connsiteX2" y="connsiteY2"/>
              </a:cxn>
              <a:cxn ang="0">
                <a:pos x="connsiteX3" y="connsiteY3"/>
              </a:cxn>
            </a:cxnLst>
            <a:rect l="l" t="t" r="r" b="b"/>
            <a:pathLst>
              <a:path w="4019182" h="1473119">
                <a:moveTo>
                  <a:pt x="2551174" y="0"/>
                </a:moveTo>
                <a:lnTo>
                  <a:pt x="4019182" y="835494"/>
                </a:lnTo>
                <a:lnTo>
                  <a:pt x="2902726" y="1473119"/>
                </a:lnTo>
                <a:lnTo>
                  <a:pt x="0" y="1473119"/>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sp>
        <p:nvSpPr>
          <p:cNvPr id="6" name="Freihandform: Form 5">
            <a:extLst>
              <a:ext uri="{FF2B5EF4-FFF2-40B4-BE49-F238E27FC236}">
                <a16:creationId xmlns:a16="http://schemas.microsoft.com/office/drawing/2014/main" id="{4DD61C64-5DA9-4822-9A4E-01EF787E7B84}"/>
              </a:ext>
            </a:extLst>
          </p:cNvPr>
          <p:cNvSpPr/>
          <p:nvPr userDrawn="1"/>
        </p:nvSpPr>
        <p:spPr bwMode="gray">
          <a:xfrm>
            <a:off x="6756877" y="5253678"/>
            <a:ext cx="4162090" cy="1547969"/>
          </a:xfrm>
          <a:custGeom>
            <a:avLst/>
            <a:gdLst>
              <a:gd name="connsiteX0" fmla="*/ 0 w 1933575"/>
              <a:gd name="connsiteY0" fmla="*/ 4763 h 723900"/>
              <a:gd name="connsiteX1" fmla="*/ 1243012 w 1933575"/>
              <a:gd name="connsiteY1" fmla="*/ 723900 h 723900"/>
              <a:gd name="connsiteX2" fmla="*/ 1933575 w 1933575"/>
              <a:gd name="connsiteY2" fmla="*/ 328613 h 723900"/>
              <a:gd name="connsiteX3" fmla="*/ 1343025 w 1933575"/>
              <a:gd name="connsiteY3" fmla="*/ 0 h 723900"/>
              <a:gd name="connsiteX4" fmla="*/ 0 w 1933575"/>
              <a:gd name="connsiteY4" fmla="*/ 4763 h 723900"/>
              <a:gd name="connsiteX0" fmla="*/ 0 w 1933575"/>
              <a:gd name="connsiteY0" fmla="*/ 0 h 726281"/>
              <a:gd name="connsiteX1" fmla="*/ 1243012 w 1933575"/>
              <a:gd name="connsiteY1" fmla="*/ 726281 h 726281"/>
              <a:gd name="connsiteX2" fmla="*/ 1933575 w 1933575"/>
              <a:gd name="connsiteY2" fmla="*/ 330994 h 726281"/>
              <a:gd name="connsiteX3" fmla="*/ 1343025 w 1933575"/>
              <a:gd name="connsiteY3" fmla="*/ 2381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35882 w 1933575"/>
              <a:gd name="connsiteY3" fmla="*/ 54768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57313 w 1933575"/>
              <a:gd name="connsiteY3" fmla="*/ 2381 h 726281"/>
              <a:gd name="connsiteX4" fmla="*/ 0 w 1933575"/>
              <a:gd name="connsiteY4" fmla="*/ 0 h 726281"/>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9680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719137">
                <a:moveTo>
                  <a:pt x="0" y="0"/>
                </a:moveTo>
                <a:lnTo>
                  <a:pt x="1259680" y="719137"/>
                </a:lnTo>
                <a:lnTo>
                  <a:pt x="1933575" y="330994"/>
                </a:lnTo>
                <a:lnTo>
                  <a:pt x="1357313" y="2381"/>
                </a:lnTo>
                <a:lnTo>
                  <a:pt x="0" y="0"/>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buFont typeface="Wingdings" panose="05000000000000000000" pitchFamily="2" charset="2"/>
              <a:buChar char="§"/>
            </a:pPr>
            <a:endParaRPr lang="en-GB" sz="1600" noProof="0">
              <a:solidFill>
                <a:schemeClr val="bg1"/>
              </a:solidFill>
            </a:endParaRPr>
          </a:p>
        </p:txBody>
      </p:sp>
      <p:sp>
        <p:nvSpPr>
          <p:cNvPr id="10" name="Freihandform: Form 9">
            <a:extLst>
              <a:ext uri="{FF2B5EF4-FFF2-40B4-BE49-F238E27FC236}">
                <a16:creationId xmlns:a16="http://schemas.microsoft.com/office/drawing/2014/main" id="{112069A8-B5DA-478E-B947-BE6A2F7E333A}"/>
              </a:ext>
            </a:extLst>
          </p:cNvPr>
          <p:cNvSpPr/>
          <p:nvPr userDrawn="1"/>
        </p:nvSpPr>
        <p:spPr bwMode="gray">
          <a:xfrm>
            <a:off x="9799312" y="5490751"/>
            <a:ext cx="2392688" cy="1367250"/>
          </a:xfrm>
          <a:custGeom>
            <a:avLst/>
            <a:gdLst>
              <a:gd name="connsiteX0" fmla="*/ 2392688 w 2392688"/>
              <a:gd name="connsiteY0" fmla="*/ 0 h 1367250"/>
              <a:gd name="connsiteX1" fmla="*/ 2392688 w 2392688"/>
              <a:gd name="connsiteY1" fmla="*/ 1367250 h 1367250"/>
              <a:gd name="connsiteX2" fmla="*/ 0 w 2392688"/>
              <a:gd name="connsiteY2" fmla="*/ 1367250 h 1367250"/>
            </a:gdLst>
            <a:ahLst/>
            <a:cxnLst>
              <a:cxn ang="0">
                <a:pos x="connsiteX0" y="connsiteY0"/>
              </a:cxn>
              <a:cxn ang="0">
                <a:pos x="connsiteX1" y="connsiteY1"/>
              </a:cxn>
              <a:cxn ang="0">
                <a:pos x="connsiteX2" y="connsiteY2"/>
              </a:cxn>
            </a:cxnLst>
            <a:rect l="l" t="t" r="r" b="b"/>
            <a:pathLst>
              <a:path w="2392688" h="1367250">
                <a:moveTo>
                  <a:pt x="2392688" y="0"/>
                </a:moveTo>
                <a:lnTo>
                  <a:pt x="2392688" y="1367250"/>
                </a:lnTo>
                <a:lnTo>
                  <a:pt x="0" y="1367250"/>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pic>
        <p:nvPicPr>
          <p:cNvPr id="5" name="Grafik 4">
            <a:extLst>
              <a:ext uri="{FF2B5EF4-FFF2-40B4-BE49-F238E27FC236}">
                <a16:creationId xmlns:a16="http://schemas.microsoft.com/office/drawing/2014/main" id="{159CCE7D-EAAC-4726-A199-151BE4EDBC1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587389" y="5626580"/>
            <a:ext cx="2736304" cy="502720"/>
          </a:xfrm>
          <a:prstGeom prst="rect">
            <a:avLst/>
          </a:prstGeom>
        </p:spPr>
      </p:pic>
      <p:sp>
        <p:nvSpPr>
          <p:cNvPr id="11" name="Text Placeholder 11">
            <a:extLst>
              <a:ext uri="{FF2B5EF4-FFF2-40B4-BE49-F238E27FC236}">
                <a16:creationId xmlns:a16="http://schemas.microsoft.com/office/drawing/2014/main" id="{70DB3614-7B90-4F5C-A1D3-A3493D9BE9D1}"/>
              </a:ext>
            </a:extLst>
          </p:cNvPr>
          <p:cNvSpPr>
            <a:spLocks noGrp="1"/>
          </p:cNvSpPr>
          <p:nvPr>
            <p:ph type="body" sz="quarter" idx="14"/>
          </p:nvPr>
        </p:nvSpPr>
        <p:spPr bwMode="gray">
          <a:xfrm>
            <a:off x="587388" y="1952835"/>
            <a:ext cx="5400662"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accent4"/>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242061618"/>
      </p:ext>
    </p:extLst>
  </p:cSld>
  <p:clrMapOvr>
    <a:masterClrMapping/>
  </p:clrMapOvr>
  <p:extLst>
    <p:ext uri="{DCECCB84-F9BA-43D5-87BE-67443E8EF086}">
      <p15:sldGuideLst xmlns:p15="http://schemas.microsoft.com/office/powerpoint/2012/main">
        <p15:guide id="14" pos="370" userDrawn="1">
          <p15:clr>
            <a:srgbClr val="F26B43"/>
          </p15:clr>
        </p15:guide>
        <p15:guide id="15" orient="horz" pos="459" userDrawn="1">
          <p15:clr>
            <a:srgbClr val="F26B43"/>
          </p15:clr>
        </p15:guide>
        <p15:guide id="16" orient="horz" pos="3090" userDrawn="1">
          <p15:clr>
            <a:srgbClr val="A4A3A4"/>
          </p15:clr>
        </p15:guide>
        <p15:guide id="17" orient="horz" pos="1230" userDrawn="1">
          <p15:clr>
            <a:srgbClr val="A4A3A4"/>
          </p15:clr>
        </p15:guide>
        <p15:guide id="18" pos="7310" userDrawn="1">
          <p15:clr>
            <a:srgbClr val="F26B43"/>
          </p15:clr>
        </p15:guide>
        <p15:guide id="19" pos="3772"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act | Blue">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74ED0C7-F172-403B-8CCF-4A59F17BE7E6}"/>
              </a:ext>
            </a:extLst>
          </p:cNvPr>
          <p:cNvGraphicFramePr>
            <a:graphicFrameLocks noChangeAspect="1"/>
          </p:cNvGraphicFramePr>
          <p:nvPr userDrawn="1">
            <p:custDataLst>
              <p:tags r:id="rId1"/>
            </p:custDataLst>
            <p:extLst>
              <p:ext uri="{D42A27DB-BD31-4B8C-83A1-F6EECF244321}">
                <p14:modId xmlns:p14="http://schemas.microsoft.com/office/powerpoint/2010/main" val="3511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7" name="Objekt 6" hidden="1">
                        <a:extLst>
                          <a:ext uri="{FF2B5EF4-FFF2-40B4-BE49-F238E27FC236}">
                            <a16:creationId xmlns:a16="http://schemas.microsoft.com/office/drawing/2014/main" id="{374ED0C7-F172-403B-8CCF-4A59F17BE7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822" y="720001"/>
            <a:ext cx="5400228" cy="720000"/>
          </a:xfrm>
        </p:spPr>
        <p:txBody>
          <a:bodyPr vert="horz" bIns="0" anchor="b" anchorCtr="0"/>
          <a:lstStyle>
            <a:lvl1pPr algn="l">
              <a:defRPr sz="4300">
                <a:solidFill>
                  <a:schemeClr val="tx1"/>
                </a:solidFill>
              </a:defRPr>
            </a:lvl1pPr>
          </a:lstStyle>
          <a:p>
            <a:r>
              <a:rPr lang="en-GB" noProof="0"/>
              <a:t>Thank you! </a:t>
            </a:r>
          </a:p>
        </p:txBody>
      </p:sp>
      <p:pic>
        <p:nvPicPr>
          <p:cNvPr id="3" name="Grafik 2">
            <a:extLst>
              <a:ext uri="{FF2B5EF4-FFF2-40B4-BE49-F238E27FC236}">
                <a16:creationId xmlns:a16="http://schemas.microsoft.com/office/drawing/2014/main" id="{2608446A-11B3-4DB8-BD2F-089747ACC3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587389" y="5625301"/>
            <a:ext cx="2743267" cy="503999"/>
          </a:xfrm>
          <a:prstGeom prst="rect">
            <a:avLst/>
          </a:prstGeom>
        </p:spPr>
      </p:pic>
      <p:sp>
        <p:nvSpPr>
          <p:cNvPr id="4" name="Freihandform: Form 3">
            <a:extLst>
              <a:ext uri="{FF2B5EF4-FFF2-40B4-BE49-F238E27FC236}">
                <a16:creationId xmlns:a16="http://schemas.microsoft.com/office/drawing/2014/main" id="{16FD0A51-25B3-4E84-84C8-4C243EAC2704}"/>
              </a:ext>
            </a:extLst>
          </p:cNvPr>
          <p:cNvSpPr/>
          <p:nvPr userDrawn="1"/>
        </p:nvSpPr>
        <p:spPr bwMode="gray">
          <a:xfrm>
            <a:off x="3994384" y="5384882"/>
            <a:ext cx="4019182" cy="1473119"/>
          </a:xfrm>
          <a:custGeom>
            <a:avLst/>
            <a:gdLst>
              <a:gd name="connsiteX0" fmla="*/ 2551174 w 4019182"/>
              <a:gd name="connsiteY0" fmla="*/ 0 h 1473119"/>
              <a:gd name="connsiteX1" fmla="*/ 4019182 w 4019182"/>
              <a:gd name="connsiteY1" fmla="*/ 835494 h 1473119"/>
              <a:gd name="connsiteX2" fmla="*/ 2902726 w 4019182"/>
              <a:gd name="connsiteY2" fmla="*/ 1473119 h 1473119"/>
              <a:gd name="connsiteX3" fmla="*/ 0 w 4019182"/>
              <a:gd name="connsiteY3" fmla="*/ 1473119 h 1473119"/>
            </a:gdLst>
            <a:ahLst/>
            <a:cxnLst>
              <a:cxn ang="0">
                <a:pos x="connsiteX0" y="connsiteY0"/>
              </a:cxn>
              <a:cxn ang="0">
                <a:pos x="connsiteX1" y="connsiteY1"/>
              </a:cxn>
              <a:cxn ang="0">
                <a:pos x="connsiteX2" y="connsiteY2"/>
              </a:cxn>
              <a:cxn ang="0">
                <a:pos x="connsiteX3" y="connsiteY3"/>
              </a:cxn>
            </a:cxnLst>
            <a:rect l="l" t="t" r="r" b="b"/>
            <a:pathLst>
              <a:path w="4019182" h="1473119">
                <a:moveTo>
                  <a:pt x="2551174" y="0"/>
                </a:moveTo>
                <a:lnTo>
                  <a:pt x="4019182" y="835494"/>
                </a:lnTo>
                <a:lnTo>
                  <a:pt x="2902726" y="1473119"/>
                </a:lnTo>
                <a:lnTo>
                  <a:pt x="0" y="1473119"/>
                </a:lnTo>
                <a:close/>
              </a:path>
            </a:pathLst>
          </a:cu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tx1"/>
              </a:solidFill>
            </a:endParaRPr>
          </a:p>
        </p:txBody>
      </p:sp>
      <p:sp>
        <p:nvSpPr>
          <p:cNvPr id="6" name="Freihandform: Form 5">
            <a:extLst>
              <a:ext uri="{FF2B5EF4-FFF2-40B4-BE49-F238E27FC236}">
                <a16:creationId xmlns:a16="http://schemas.microsoft.com/office/drawing/2014/main" id="{4DD61C64-5DA9-4822-9A4E-01EF787E7B84}"/>
              </a:ext>
            </a:extLst>
          </p:cNvPr>
          <p:cNvSpPr/>
          <p:nvPr userDrawn="1"/>
        </p:nvSpPr>
        <p:spPr bwMode="gray">
          <a:xfrm>
            <a:off x="6756877" y="5253678"/>
            <a:ext cx="4162090" cy="1547969"/>
          </a:xfrm>
          <a:custGeom>
            <a:avLst/>
            <a:gdLst>
              <a:gd name="connsiteX0" fmla="*/ 0 w 1933575"/>
              <a:gd name="connsiteY0" fmla="*/ 4763 h 723900"/>
              <a:gd name="connsiteX1" fmla="*/ 1243012 w 1933575"/>
              <a:gd name="connsiteY1" fmla="*/ 723900 h 723900"/>
              <a:gd name="connsiteX2" fmla="*/ 1933575 w 1933575"/>
              <a:gd name="connsiteY2" fmla="*/ 328613 h 723900"/>
              <a:gd name="connsiteX3" fmla="*/ 1343025 w 1933575"/>
              <a:gd name="connsiteY3" fmla="*/ 0 h 723900"/>
              <a:gd name="connsiteX4" fmla="*/ 0 w 1933575"/>
              <a:gd name="connsiteY4" fmla="*/ 4763 h 723900"/>
              <a:gd name="connsiteX0" fmla="*/ 0 w 1933575"/>
              <a:gd name="connsiteY0" fmla="*/ 0 h 726281"/>
              <a:gd name="connsiteX1" fmla="*/ 1243012 w 1933575"/>
              <a:gd name="connsiteY1" fmla="*/ 726281 h 726281"/>
              <a:gd name="connsiteX2" fmla="*/ 1933575 w 1933575"/>
              <a:gd name="connsiteY2" fmla="*/ 330994 h 726281"/>
              <a:gd name="connsiteX3" fmla="*/ 1343025 w 1933575"/>
              <a:gd name="connsiteY3" fmla="*/ 2381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35882 w 1933575"/>
              <a:gd name="connsiteY3" fmla="*/ 54768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57313 w 1933575"/>
              <a:gd name="connsiteY3" fmla="*/ 2381 h 726281"/>
              <a:gd name="connsiteX4" fmla="*/ 0 w 1933575"/>
              <a:gd name="connsiteY4" fmla="*/ 0 h 726281"/>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9680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719137">
                <a:moveTo>
                  <a:pt x="0" y="0"/>
                </a:moveTo>
                <a:lnTo>
                  <a:pt x="1259680" y="719137"/>
                </a:lnTo>
                <a:lnTo>
                  <a:pt x="1933575" y="330994"/>
                </a:lnTo>
                <a:lnTo>
                  <a:pt x="1357313" y="2381"/>
                </a:lnTo>
                <a:lnTo>
                  <a:pt x="0" y="0"/>
                </a:lnTo>
                <a:close/>
              </a:path>
            </a:pathLst>
          </a:cu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buFont typeface="Wingdings" panose="05000000000000000000" pitchFamily="2" charset="2"/>
              <a:buChar char="§"/>
            </a:pPr>
            <a:endParaRPr lang="en-GB" sz="1600" noProof="0">
              <a:solidFill>
                <a:schemeClr val="tx1"/>
              </a:solidFill>
            </a:endParaRPr>
          </a:p>
        </p:txBody>
      </p:sp>
      <p:sp>
        <p:nvSpPr>
          <p:cNvPr id="10" name="Freihandform: Form 9">
            <a:extLst>
              <a:ext uri="{FF2B5EF4-FFF2-40B4-BE49-F238E27FC236}">
                <a16:creationId xmlns:a16="http://schemas.microsoft.com/office/drawing/2014/main" id="{112069A8-B5DA-478E-B947-BE6A2F7E333A}"/>
              </a:ext>
            </a:extLst>
          </p:cNvPr>
          <p:cNvSpPr/>
          <p:nvPr userDrawn="1"/>
        </p:nvSpPr>
        <p:spPr bwMode="gray">
          <a:xfrm>
            <a:off x="9799312" y="5490751"/>
            <a:ext cx="2392688" cy="1367250"/>
          </a:xfrm>
          <a:custGeom>
            <a:avLst/>
            <a:gdLst>
              <a:gd name="connsiteX0" fmla="*/ 2392688 w 2392688"/>
              <a:gd name="connsiteY0" fmla="*/ 0 h 1367250"/>
              <a:gd name="connsiteX1" fmla="*/ 2392688 w 2392688"/>
              <a:gd name="connsiteY1" fmla="*/ 1367250 h 1367250"/>
              <a:gd name="connsiteX2" fmla="*/ 0 w 2392688"/>
              <a:gd name="connsiteY2" fmla="*/ 1367250 h 1367250"/>
            </a:gdLst>
            <a:ahLst/>
            <a:cxnLst>
              <a:cxn ang="0">
                <a:pos x="connsiteX0" y="connsiteY0"/>
              </a:cxn>
              <a:cxn ang="0">
                <a:pos x="connsiteX1" y="connsiteY1"/>
              </a:cxn>
              <a:cxn ang="0">
                <a:pos x="connsiteX2" y="connsiteY2"/>
              </a:cxn>
            </a:cxnLst>
            <a:rect l="l" t="t" r="r" b="b"/>
            <a:pathLst>
              <a:path w="2392688" h="1367250">
                <a:moveTo>
                  <a:pt x="2392688" y="0"/>
                </a:moveTo>
                <a:lnTo>
                  <a:pt x="2392688" y="1367250"/>
                </a:lnTo>
                <a:lnTo>
                  <a:pt x="0" y="1367250"/>
                </a:ln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tx1"/>
              </a:solidFill>
            </a:endParaRPr>
          </a:p>
        </p:txBody>
      </p:sp>
      <p:sp>
        <p:nvSpPr>
          <p:cNvPr id="12" name="Text Placeholder 11">
            <a:extLst>
              <a:ext uri="{FF2B5EF4-FFF2-40B4-BE49-F238E27FC236}">
                <a16:creationId xmlns:a16="http://schemas.microsoft.com/office/drawing/2014/main" id="{6B5F4F39-9BD2-4A66-B513-1788650F19BF}"/>
              </a:ext>
            </a:extLst>
          </p:cNvPr>
          <p:cNvSpPr>
            <a:spLocks noGrp="1"/>
          </p:cNvSpPr>
          <p:nvPr>
            <p:ph type="body" sz="quarter" idx="14"/>
          </p:nvPr>
        </p:nvSpPr>
        <p:spPr bwMode="gray">
          <a:xfrm>
            <a:off x="587388" y="1952835"/>
            <a:ext cx="5400662"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tx1"/>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6372334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3772" userDrawn="1">
          <p15:clr>
            <a:srgbClr val="F26B43"/>
          </p15:clr>
        </p15:guide>
        <p15:guide id="14" pos="370" userDrawn="1">
          <p15:clr>
            <a:srgbClr val="F26B43"/>
          </p15:clr>
        </p15:guide>
        <p15:guide id="15" orient="horz" pos="459" userDrawn="1">
          <p15:clr>
            <a:srgbClr val="F26B43"/>
          </p15:clr>
        </p15:guide>
        <p15:guide id="16" orient="horz" pos="3090" userDrawn="1">
          <p15:clr>
            <a:srgbClr val="A4A3A4"/>
          </p15:clr>
        </p15:guide>
        <p15:guide id="17" orient="horz" pos="1230" userDrawn="1">
          <p15:clr>
            <a:srgbClr val="A4A3A4"/>
          </p15:clr>
        </p15:guide>
        <p15:guide id="18" pos="7310"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acts | White">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C6DE9DE-F2F9-4FDA-8FA3-8BF1AF250371}"/>
              </a:ext>
            </a:extLst>
          </p:cNvPr>
          <p:cNvGraphicFramePr>
            <a:graphicFrameLocks noChangeAspect="1"/>
          </p:cNvGraphicFramePr>
          <p:nvPr userDrawn="1">
            <p:custDataLst>
              <p:tags r:id="rId1"/>
            </p:custDataLst>
            <p:extLst>
              <p:ext uri="{D42A27DB-BD31-4B8C-83A1-F6EECF244321}">
                <p14:modId xmlns:p14="http://schemas.microsoft.com/office/powerpoint/2010/main" val="3411530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7" name="Objekt 6" hidden="1">
                        <a:extLst>
                          <a:ext uri="{FF2B5EF4-FFF2-40B4-BE49-F238E27FC236}">
                            <a16:creationId xmlns:a16="http://schemas.microsoft.com/office/drawing/2014/main" id="{8C6DE9DE-F2F9-4FDA-8FA3-8BF1AF2503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375" y="728700"/>
            <a:ext cx="5400669" cy="719783"/>
          </a:xfrm>
        </p:spPr>
        <p:txBody>
          <a:bodyPr vert="horz" bIns="0" anchor="b" anchorCtr="0"/>
          <a:lstStyle>
            <a:lvl1pPr algn="l">
              <a:defRPr sz="4300">
                <a:solidFill>
                  <a:schemeClr val="tx1"/>
                </a:solidFill>
              </a:defRPr>
            </a:lvl1pPr>
          </a:lstStyle>
          <a:p>
            <a:r>
              <a:rPr lang="en-GB" noProof="0"/>
              <a:t>Contact</a:t>
            </a:r>
          </a:p>
        </p:txBody>
      </p:sp>
      <p:pic>
        <p:nvPicPr>
          <p:cNvPr id="3" name="Grafik 2">
            <a:extLst>
              <a:ext uri="{FF2B5EF4-FFF2-40B4-BE49-F238E27FC236}">
                <a16:creationId xmlns:a16="http://schemas.microsoft.com/office/drawing/2014/main" id="{2608446A-11B3-4DB8-BD2F-089747ACC3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731404" y="5625301"/>
            <a:ext cx="2743267" cy="503999"/>
          </a:xfrm>
          <a:prstGeom prst="rect">
            <a:avLst/>
          </a:prstGeom>
        </p:spPr>
      </p:pic>
      <p:sp>
        <p:nvSpPr>
          <p:cNvPr id="4" name="Freihandform: Form 3">
            <a:extLst>
              <a:ext uri="{FF2B5EF4-FFF2-40B4-BE49-F238E27FC236}">
                <a16:creationId xmlns:a16="http://schemas.microsoft.com/office/drawing/2014/main" id="{16FD0A51-25B3-4E84-84C8-4C243EAC2704}"/>
              </a:ext>
            </a:extLst>
          </p:cNvPr>
          <p:cNvSpPr/>
          <p:nvPr userDrawn="1"/>
        </p:nvSpPr>
        <p:spPr bwMode="gray">
          <a:xfrm>
            <a:off x="3994384" y="5384882"/>
            <a:ext cx="4019182" cy="1473119"/>
          </a:xfrm>
          <a:custGeom>
            <a:avLst/>
            <a:gdLst>
              <a:gd name="connsiteX0" fmla="*/ 2551174 w 4019182"/>
              <a:gd name="connsiteY0" fmla="*/ 0 h 1473119"/>
              <a:gd name="connsiteX1" fmla="*/ 4019182 w 4019182"/>
              <a:gd name="connsiteY1" fmla="*/ 835494 h 1473119"/>
              <a:gd name="connsiteX2" fmla="*/ 2902726 w 4019182"/>
              <a:gd name="connsiteY2" fmla="*/ 1473119 h 1473119"/>
              <a:gd name="connsiteX3" fmla="*/ 0 w 4019182"/>
              <a:gd name="connsiteY3" fmla="*/ 1473119 h 1473119"/>
            </a:gdLst>
            <a:ahLst/>
            <a:cxnLst>
              <a:cxn ang="0">
                <a:pos x="connsiteX0" y="connsiteY0"/>
              </a:cxn>
              <a:cxn ang="0">
                <a:pos x="connsiteX1" y="connsiteY1"/>
              </a:cxn>
              <a:cxn ang="0">
                <a:pos x="connsiteX2" y="connsiteY2"/>
              </a:cxn>
              <a:cxn ang="0">
                <a:pos x="connsiteX3" y="connsiteY3"/>
              </a:cxn>
            </a:cxnLst>
            <a:rect l="l" t="t" r="r" b="b"/>
            <a:pathLst>
              <a:path w="4019182" h="1473119">
                <a:moveTo>
                  <a:pt x="2551174" y="0"/>
                </a:moveTo>
                <a:lnTo>
                  <a:pt x="4019182" y="835494"/>
                </a:lnTo>
                <a:lnTo>
                  <a:pt x="2902726" y="1473119"/>
                </a:lnTo>
                <a:lnTo>
                  <a:pt x="0" y="1473119"/>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sp>
        <p:nvSpPr>
          <p:cNvPr id="6" name="Freihandform: Form 5">
            <a:extLst>
              <a:ext uri="{FF2B5EF4-FFF2-40B4-BE49-F238E27FC236}">
                <a16:creationId xmlns:a16="http://schemas.microsoft.com/office/drawing/2014/main" id="{4DD61C64-5DA9-4822-9A4E-01EF787E7B84}"/>
              </a:ext>
            </a:extLst>
          </p:cNvPr>
          <p:cNvSpPr/>
          <p:nvPr userDrawn="1"/>
        </p:nvSpPr>
        <p:spPr bwMode="gray">
          <a:xfrm>
            <a:off x="6756877" y="5253678"/>
            <a:ext cx="4162090" cy="1547969"/>
          </a:xfrm>
          <a:custGeom>
            <a:avLst/>
            <a:gdLst>
              <a:gd name="connsiteX0" fmla="*/ 0 w 1933575"/>
              <a:gd name="connsiteY0" fmla="*/ 4763 h 723900"/>
              <a:gd name="connsiteX1" fmla="*/ 1243012 w 1933575"/>
              <a:gd name="connsiteY1" fmla="*/ 723900 h 723900"/>
              <a:gd name="connsiteX2" fmla="*/ 1933575 w 1933575"/>
              <a:gd name="connsiteY2" fmla="*/ 328613 h 723900"/>
              <a:gd name="connsiteX3" fmla="*/ 1343025 w 1933575"/>
              <a:gd name="connsiteY3" fmla="*/ 0 h 723900"/>
              <a:gd name="connsiteX4" fmla="*/ 0 w 1933575"/>
              <a:gd name="connsiteY4" fmla="*/ 4763 h 723900"/>
              <a:gd name="connsiteX0" fmla="*/ 0 w 1933575"/>
              <a:gd name="connsiteY0" fmla="*/ 0 h 726281"/>
              <a:gd name="connsiteX1" fmla="*/ 1243012 w 1933575"/>
              <a:gd name="connsiteY1" fmla="*/ 726281 h 726281"/>
              <a:gd name="connsiteX2" fmla="*/ 1933575 w 1933575"/>
              <a:gd name="connsiteY2" fmla="*/ 330994 h 726281"/>
              <a:gd name="connsiteX3" fmla="*/ 1343025 w 1933575"/>
              <a:gd name="connsiteY3" fmla="*/ 2381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35882 w 1933575"/>
              <a:gd name="connsiteY3" fmla="*/ 54768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57313 w 1933575"/>
              <a:gd name="connsiteY3" fmla="*/ 2381 h 726281"/>
              <a:gd name="connsiteX4" fmla="*/ 0 w 1933575"/>
              <a:gd name="connsiteY4" fmla="*/ 0 h 726281"/>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9680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719137">
                <a:moveTo>
                  <a:pt x="0" y="0"/>
                </a:moveTo>
                <a:lnTo>
                  <a:pt x="1259680" y="719137"/>
                </a:lnTo>
                <a:lnTo>
                  <a:pt x="1933575" y="330994"/>
                </a:lnTo>
                <a:lnTo>
                  <a:pt x="1357313" y="2381"/>
                </a:lnTo>
                <a:lnTo>
                  <a:pt x="0" y="0"/>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buFont typeface="Wingdings" panose="05000000000000000000" pitchFamily="2" charset="2"/>
              <a:buChar char="§"/>
            </a:pPr>
            <a:endParaRPr lang="en-GB" sz="1600" noProof="0">
              <a:solidFill>
                <a:schemeClr val="bg1"/>
              </a:solidFill>
            </a:endParaRPr>
          </a:p>
        </p:txBody>
      </p:sp>
      <p:sp>
        <p:nvSpPr>
          <p:cNvPr id="10" name="Freihandform: Form 9">
            <a:extLst>
              <a:ext uri="{FF2B5EF4-FFF2-40B4-BE49-F238E27FC236}">
                <a16:creationId xmlns:a16="http://schemas.microsoft.com/office/drawing/2014/main" id="{112069A8-B5DA-478E-B947-BE6A2F7E333A}"/>
              </a:ext>
            </a:extLst>
          </p:cNvPr>
          <p:cNvSpPr/>
          <p:nvPr userDrawn="1"/>
        </p:nvSpPr>
        <p:spPr bwMode="gray">
          <a:xfrm>
            <a:off x="9799312" y="5490751"/>
            <a:ext cx="2392688" cy="1367250"/>
          </a:xfrm>
          <a:custGeom>
            <a:avLst/>
            <a:gdLst>
              <a:gd name="connsiteX0" fmla="*/ 2392688 w 2392688"/>
              <a:gd name="connsiteY0" fmla="*/ 0 h 1367250"/>
              <a:gd name="connsiteX1" fmla="*/ 2392688 w 2392688"/>
              <a:gd name="connsiteY1" fmla="*/ 1367250 h 1367250"/>
              <a:gd name="connsiteX2" fmla="*/ 0 w 2392688"/>
              <a:gd name="connsiteY2" fmla="*/ 1367250 h 1367250"/>
            </a:gdLst>
            <a:ahLst/>
            <a:cxnLst>
              <a:cxn ang="0">
                <a:pos x="connsiteX0" y="connsiteY0"/>
              </a:cxn>
              <a:cxn ang="0">
                <a:pos x="connsiteX1" y="connsiteY1"/>
              </a:cxn>
              <a:cxn ang="0">
                <a:pos x="connsiteX2" y="connsiteY2"/>
              </a:cxn>
            </a:cxnLst>
            <a:rect l="l" t="t" r="r" b="b"/>
            <a:pathLst>
              <a:path w="2392688" h="1367250">
                <a:moveTo>
                  <a:pt x="2392688" y="0"/>
                </a:moveTo>
                <a:lnTo>
                  <a:pt x="2392688" y="1367250"/>
                </a:lnTo>
                <a:lnTo>
                  <a:pt x="0" y="1367250"/>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pic>
        <p:nvPicPr>
          <p:cNvPr id="5" name="Grafik 4">
            <a:extLst>
              <a:ext uri="{FF2B5EF4-FFF2-40B4-BE49-F238E27FC236}">
                <a16:creationId xmlns:a16="http://schemas.microsoft.com/office/drawing/2014/main" id="{159CCE7D-EAAC-4726-A199-151BE4EDBC1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587388" y="5626580"/>
            <a:ext cx="2736304" cy="502720"/>
          </a:xfrm>
          <a:prstGeom prst="rect">
            <a:avLst/>
          </a:prstGeom>
        </p:spPr>
      </p:pic>
      <p:sp>
        <p:nvSpPr>
          <p:cNvPr id="14" name="Text Placeholder 11">
            <a:extLst>
              <a:ext uri="{FF2B5EF4-FFF2-40B4-BE49-F238E27FC236}">
                <a16:creationId xmlns:a16="http://schemas.microsoft.com/office/drawing/2014/main" id="{5B0ABBEB-0D17-4549-8CD5-306502D09041}"/>
              </a:ext>
            </a:extLst>
          </p:cNvPr>
          <p:cNvSpPr>
            <a:spLocks noGrp="1"/>
          </p:cNvSpPr>
          <p:nvPr>
            <p:ph type="body" sz="quarter" idx="14"/>
          </p:nvPr>
        </p:nvSpPr>
        <p:spPr bwMode="gray">
          <a:xfrm>
            <a:off x="587375" y="1952835"/>
            <a:ext cx="5400675"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accent4"/>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Text Placeholder 11">
            <a:extLst>
              <a:ext uri="{FF2B5EF4-FFF2-40B4-BE49-F238E27FC236}">
                <a16:creationId xmlns:a16="http://schemas.microsoft.com/office/drawing/2014/main" id="{D28366E5-48C1-48F5-9172-04DA025F0867}"/>
              </a:ext>
            </a:extLst>
          </p:cNvPr>
          <p:cNvSpPr>
            <a:spLocks noGrp="1"/>
          </p:cNvSpPr>
          <p:nvPr>
            <p:ph type="body" sz="quarter" idx="16"/>
          </p:nvPr>
        </p:nvSpPr>
        <p:spPr bwMode="gray">
          <a:xfrm>
            <a:off x="6203949" y="1952835"/>
            <a:ext cx="5400675"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accent4"/>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19374668"/>
      </p:ext>
    </p:extLst>
  </p:cSld>
  <p:clrMapOvr>
    <a:masterClrMapping/>
  </p:clrMapOvr>
  <p:extLst>
    <p:ext uri="{DCECCB84-F9BA-43D5-87BE-67443E8EF086}">
      <p15:sldGuideLst xmlns:p15="http://schemas.microsoft.com/office/powerpoint/2012/main">
        <p15:guide id="3" pos="3772" userDrawn="1">
          <p15:clr>
            <a:srgbClr val="F26B43"/>
          </p15:clr>
        </p15:guide>
        <p15:guide id="14" pos="370" userDrawn="1">
          <p15:clr>
            <a:srgbClr val="F26B43"/>
          </p15:clr>
        </p15:guide>
        <p15:guide id="15" pos="7310" userDrawn="1">
          <p15:clr>
            <a:srgbClr val="F26B43"/>
          </p15:clr>
        </p15:guide>
        <p15:guide id="16" pos="3908" userDrawn="1">
          <p15:clr>
            <a:srgbClr val="F26B43"/>
          </p15:clr>
        </p15:guide>
        <p15:guide id="17" orient="horz" pos="459" userDrawn="1">
          <p15:clr>
            <a:srgbClr val="F26B43"/>
          </p15:clr>
        </p15:guide>
        <p15:guide id="18" orient="horz" pos="3090" userDrawn="1">
          <p15:clr>
            <a:srgbClr val="A4A3A4"/>
          </p15:clr>
        </p15:guide>
        <p15:guide id="19" orient="horz" pos="1230"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acts | Blue">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F2D65AD-575D-4A11-A63F-A6D9520871C3}"/>
              </a:ext>
            </a:extLst>
          </p:cNvPr>
          <p:cNvGraphicFramePr>
            <a:graphicFrameLocks noChangeAspect="1"/>
          </p:cNvGraphicFramePr>
          <p:nvPr userDrawn="1">
            <p:custDataLst>
              <p:tags r:id="rId1"/>
            </p:custDataLst>
            <p:extLst>
              <p:ext uri="{D42A27DB-BD31-4B8C-83A1-F6EECF244321}">
                <p14:modId xmlns:p14="http://schemas.microsoft.com/office/powerpoint/2010/main" val="479237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5" name="Objekt 4" hidden="1">
                        <a:extLst>
                          <a:ext uri="{FF2B5EF4-FFF2-40B4-BE49-F238E27FC236}">
                            <a16:creationId xmlns:a16="http://schemas.microsoft.com/office/drawing/2014/main" id="{9F2D65AD-575D-4A11-A63F-A6D9520871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375" y="720001"/>
            <a:ext cx="5400675" cy="720000"/>
          </a:xfrm>
        </p:spPr>
        <p:txBody>
          <a:bodyPr vert="horz" bIns="0" anchor="b" anchorCtr="0"/>
          <a:lstStyle>
            <a:lvl1pPr algn="l">
              <a:defRPr sz="4300">
                <a:solidFill>
                  <a:schemeClr val="tx1"/>
                </a:solidFill>
              </a:defRPr>
            </a:lvl1pPr>
          </a:lstStyle>
          <a:p>
            <a:r>
              <a:rPr lang="en-GB" noProof="0"/>
              <a:t>Contact</a:t>
            </a:r>
          </a:p>
        </p:txBody>
      </p:sp>
      <p:pic>
        <p:nvPicPr>
          <p:cNvPr id="3" name="Grafik 2">
            <a:extLst>
              <a:ext uri="{FF2B5EF4-FFF2-40B4-BE49-F238E27FC236}">
                <a16:creationId xmlns:a16="http://schemas.microsoft.com/office/drawing/2014/main" id="{2608446A-11B3-4DB8-BD2F-089747ACC3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587388" y="5625301"/>
            <a:ext cx="2743267" cy="503999"/>
          </a:xfrm>
          <a:prstGeom prst="rect">
            <a:avLst/>
          </a:prstGeom>
        </p:spPr>
      </p:pic>
      <p:sp>
        <p:nvSpPr>
          <p:cNvPr id="4" name="Freihandform: Form 3">
            <a:extLst>
              <a:ext uri="{FF2B5EF4-FFF2-40B4-BE49-F238E27FC236}">
                <a16:creationId xmlns:a16="http://schemas.microsoft.com/office/drawing/2014/main" id="{16FD0A51-25B3-4E84-84C8-4C243EAC2704}"/>
              </a:ext>
            </a:extLst>
          </p:cNvPr>
          <p:cNvSpPr/>
          <p:nvPr userDrawn="1"/>
        </p:nvSpPr>
        <p:spPr bwMode="gray">
          <a:xfrm>
            <a:off x="3994384" y="5384882"/>
            <a:ext cx="4019182" cy="1473119"/>
          </a:xfrm>
          <a:custGeom>
            <a:avLst/>
            <a:gdLst>
              <a:gd name="connsiteX0" fmla="*/ 2551174 w 4019182"/>
              <a:gd name="connsiteY0" fmla="*/ 0 h 1473119"/>
              <a:gd name="connsiteX1" fmla="*/ 4019182 w 4019182"/>
              <a:gd name="connsiteY1" fmla="*/ 835494 h 1473119"/>
              <a:gd name="connsiteX2" fmla="*/ 2902726 w 4019182"/>
              <a:gd name="connsiteY2" fmla="*/ 1473119 h 1473119"/>
              <a:gd name="connsiteX3" fmla="*/ 0 w 4019182"/>
              <a:gd name="connsiteY3" fmla="*/ 1473119 h 1473119"/>
            </a:gdLst>
            <a:ahLst/>
            <a:cxnLst>
              <a:cxn ang="0">
                <a:pos x="connsiteX0" y="connsiteY0"/>
              </a:cxn>
              <a:cxn ang="0">
                <a:pos x="connsiteX1" y="connsiteY1"/>
              </a:cxn>
              <a:cxn ang="0">
                <a:pos x="connsiteX2" y="connsiteY2"/>
              </a:cxn>
              <a:cxn ang="0">
                <a:pos x="connsiteX3" y="connsiteY3"/>
              </a:cxn>
            </a:cxnLst>
            <a:rect l="l" t="t" r="r" b="b"/>
            <a:pathLst>
              <a:path w="4019182" h="1473119">
                <a:moveTo>
                  <a:pt x="2551174" y="0"/>
                </a:moveTo>
                <a:lnTo>
                  <a:pt x="4019182" y="835494"/>
                </a:lnTo>
                <a:lnTo>
                  <a:pt x="2902726" y="1473119"/>
                </a:lnTo>
                <a:lnTo>
                  <a:pt x="0" y="1473119"/>
                </a:lnTo>
                <a:close/>
              </a:path>
            </a:pathLst>
          </a:cu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tx1"/>
              </a:solidFill>
            </a:endParaRPr>
          </a:p>
        </p:txBody>
      </p:sp>
      <p:sp>
        <p:nvSpPr>
          <p:cNvPr id="6" name="Freihandform: Form 5">
            <a:extLst>
              <a:ext uri="{FF2B5EF4-FFF2-40B4-BE49-F238E27FC236}">
                <a16:creationId xmlns:a16="http://schemas.microsoft.com/office/drawing/2014/main" id="{4DD61C64-5DA9-4822-9A4E-01EF787E7B84}"/>
              </a:ext>
            </a:extLst>
          </p:cNvPr>
          <p:cNvSpPr/>
          <p:nvPr userDrawn="1"/>
        </p:nvSpPr>
        <p:spPr bwMode="gray">
          <a:xfrm>
            <a:off x="6756877" y="5253678"/>
            <a:ext cx="4162090" cy="1547969"/>
          </a:xfrm>
          <a:custGeom>
            <a:avLst/>
            <a:gdLst>
              <a:gd name="connsiteX0" fmla="*/ 0 w 1933575"/>
              <a:gd name="connsiteY0" fmla="*/ 4763 h 723900"/>
              <a:gd name="connsiteX1" fmla="*/ 1243012 w 1933575"/>
              <a:gd name="connsiteY1" fmla="*/ 723900 h 723900"/>
              <a:gd name="connsiteX2" fmla="*/ 1933575 w 1933575"/>
              <a:gd name="connsiteY2" fmla="*/ 328613 h 723900"/>
              <a:gd name="connsiteX3" fmla="*/ 1343025 w 1933575"/>
              <a:gd name="connsiteY3" fmla="*/ 0 h 723900"/>
              <a:gd name="connsiteX4" fmla="*/ 0 w 1933575"/>
              <a:gd name="connsiteY4" fmla="*/ 4763 h 723900"/>
              <a:gd name="connsiteX0" fmla="*/ 0 w 1933575"/>
              <a:gd name="connsiteY0" fmla="*/ 0 h 726281"/>
              <a:gd name="connsiteX1" fmla="*/ 1243012 w 1933575"/>
              <a:gd name="connsiteY1" fmla="*/ 726281 h 726281"/>
              <a:gd name="connsiteX2" fmla="*/ 1933575 w 1933575"/>
              <a:gd name="connsiteY2" fmla="*/ 330994 h 726281"/>
              <a:gd name="connsiteX3" fmla="*/ 1343025 w 1933575"/>
              <a:gd name="connsiteY3" fmla="*/ 2381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35882 w 1933575"/>
              <a:gd name="connsiteY3" fmla="*/ 54768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57313 w 1933575"/>
              <a:gd name="connsiteY3" fmla="*/ 2381 h 726281"/>
              <a:gd name="connsiteX4" fmla="*/ 0 w 1933575"/>
              <a:gd name="connsiteY4" fmla="*/ 0 h 726281"/>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9680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719137">
                <a:moveTo>
                  <a:pt x="0" y="0"/>
                </a:moveTo>
                <a:lnTo>
                  <a:pt x="1259680" y="719137"/>
                </a:lnTo>
                <a:lnTo>
                  <a:pt x="1933575" y="330994"/>
                </a:lnTo>
                <a:lnTo>
                  <a:pt x="1357313" y="2381"/>
                </a:lnTo>
                <a:lnTo>
                  <a:pt x="0" y="0"/>
                </a:lnTo>
                <a:close/>
              </a:path>
            </a:pathLst>
          </a:cu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buFont typeface="Wingdings" panose="05000000000000000000" pitchFamily="2" charset="2"/>
              <a:buChar char="§"/>
            </a:pPr>
            <a:endParaRPr lang="en-GB" sz="1600" noProof="0">
              <a:solidFill>
                <a:schemeClr val="tx1"/>
              </a:solidFill>
            </a:endParaRPr>
          </a:p>
        </p:txBody>
      </p:sp>
      <p:sp>
        <p:nvSpPr>
          <p:cNvPr id="10" name="Freihandform: Form 9">
            <a:extLst>
              <a:ext uri="{FF2B5EF4-FFF2-40B4-BE49-F238E27FC236}">
                <a16:creationId xmlns:a16="http://schemas.microsoft.com/office/drawing/2014/main" id="{112069A8-B5DA-478E-B947-BE6A2F7E333A}"/>
              </a:ext>
            </a:extLst>
          </p:cNvPr>
          <p:cNvSpPr/>
          <p:nvPr userDrawn="1"/>
        </p:nvSpPr>
        <p:spPr bwMode="gray">
          <a:xfrm>
            <a:off x="9799312" y="5490751"/>
            <a:ext cx="2392688" cy="1367250"/>
          </a:xfrm>
          <a:custGeom>
            <a:avLst/>
            <a:gdLst>
              <a:gd name="connsiteX0" fmla="*/ 2392688 w 2392688"/>
              <a:gd name="connsiteY0" fmla="*/ 0 h 1367250"/>
              <a:gd name="connsiteX1" fmla="*/ 2392688 w 2392688"/>
              <a:gd name="connsiteY1" fmla="*/ 1367250 h 1367250"/>
              <a:gd name="connsiteX2" fmla="*/ 0 w 2392688"/>
              <a:gd name="connsiteY2" fmla="*/ 1367250 h 1367250"/>
            </a:gdLst>
            <a:ahLst/>
            <a:cxnLst>
              <a:cxn ang="0">
                <a:pos x="connsiteX0" y="connsiteY0"/>
              </a:cxn>
              <a:cxn ang="0">
                <a:pos x="connsiteX1" y="connsiteY1"/>
              </a:cxn>
              <a:cxn ang="0">
                <a:pos x="connsiteX2" y="connsiteY2"/>
              </a:cxn>
            </a:cxnLst>
            <a:rect l="l" t="t" r="r" b="b"/>
            <a:pathLst>
              <a:path w="2392688" h="1367250">
                <a:moveTo>
                  <a:pt x="2392688" y="0"/>
                </a:moveTo>
                <a:lnTo>
                  <a:pt x="2392688" y="1367250"/>
                </a:lnTo>
                <a:lnTo>
                  <a:pt x="0" y="1367250"/>
                </a:ln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tx1"/>
              </a:solidFill>
            </a:endParaRPr>
          </a:p>
        </p:txBody>
      </p:sp>
      <p:sp>
        <p:nvSpPr>
          <p:cNvPr id="11" name="Text Placeholder 11">
            <a:extLst>
              <a:ext uri="{FF2B5EF4-FFF2-40B4-BE49-F238E27FC236}">
                <a16:creationId xmlns:a16="http://schemas.microsoft.com/office/drawing/2014/main" id="{3516DCBD-CE02-4D01-B758-CD2777F46988}"/>
              </a:ext>
            </a:extLst>
          </p:cNvPr>
          <p:cNvSpPr>
            <a:spLocks noGrp="1"/>
          </p:cNvSpPr>
          <p:nvPr>
            <p:ph type="body" sz="quarter" idx="14"/>
          </p:nvPr>
        </p:nvSpPr>
        <p:spPr bwMode="gray">
          <a:xfrm>
            <a:off x="587375" y="1952835"/>
            <a:ext cx="5400675"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tx1"/>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Text Placeholder 11">
            <a:extLst>
              <a:ext uri="{FF2B5EF4-FFF2-40B4-BE49-F238E27FC236}">
                <a16:creationId xmlns:a16="http://schemas.microsoft.com/office/drawing/2014/main" id="{3BAC1541-3AFA-41EF-A61C-2D0163E86682}"/>
              </a:ext>
            </a:extLst>
          </p:cNvPr>
          <p:cNvSpPr>
            <a:spLocks noGrp="1"/>
          </p:cNvSpPr>
          <p:nvPr>
            <p:ph type="body" sz="quarter" idx="16"/>
          </p:nvPr>
        </p:nvSpPr>
        <p:spPr bwMode="gray">
          <a:xfrm>
            <a:off x="6203949" y="1952835"/>
            <a:ext cx="5400675" cy="2952539"/>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tx1"/>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63329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3772" userDrawn="1">
          <p15:clr>
            <a:srgbClr val="F26B43"/>
          </p15:clr>
        </p15:guide>
        <p15:guide id="14" pos="370" userDrawn="1">
          <p15:clr>
            <a:srgbClr val="F26B43"/>
          </p15:clr>
        </p15:guide>
        <p15:guide id="15" pos="7310" userDrawn="1">
          <p15:clr>
            <a:srgbClr val="F26B43"/>
          </p15:clr>
        </p15:guide>
        <p15:guide id="16" pos="3908" userDrawn="1">
          <p15:clr>
            <a:srgbClr val="F26B43"/>
          </p15:clr>
        </p15:guide>
        <p15:guide id="17" orient="horz" pos="3090" userDrawn="1">
          <p15:clr>
            <a:srgbClr val="A4A3A4"/>
          </p15:clr>
        </p15:guide>
        <p15:guide id="18" orient="horz" pos="1230"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acts | With pictures">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7E08914-4F7D-47AA-A3A7-6D253E93C061}"/>
              </a:ext>
            </a:extLst>
          </p:cNvPr>
          <p:cNvGraphicFramePr>
            <a:graphicFrameLocks noChangeAspect="1"/>
          </p:cNvGraphicFramePr>
          <p:nvPr userDrawn="1">
            <p:custDataLst>
              <p:tags r:id="rId1"/>
            </p:custDataLst>
            <p:extLst>
              <p:ext uri="{D42A27DB-BD31-4B8C-83A1-F6EECF244321}">
                <p14:modId xmlns:p14="http://schemas.microsoft.com/office/powerpoint/2010/main" val="3853640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57E08914-4F7D-47AA-A3A7-6D253E93C0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A7ED93-264F-4FB5-815D-4481CAD4A5EA}"/>
              </a:ext>
            </a:extLst>
          </p:cNvPr>
          <p:cNvSpPr>
            <a:spLocks noGrp="1"/>
          </p:cNvSpPr>
          <p:nvPr>
            <p:ph type="title" hasCustomPrompt="1"/>
          </p:nvPr>
        </p:nvSpPr>
        <p:spPr bwMode="gray">
          <a:xfrm>
            <a:off x="587821" y="728700"/>
            <a:ext cx="5400229" cy="719783"/>
          </a:xfrm>
        </p:spPr>
        <p:txBody>
          <a:bodyPr vert="horz" bIns="0" anchor="b" anchorCtr="0"/>
          <a:lstStyle>
            <a:lvl1pPr algn="l">
              <a:defRPr sz="4300">
                <a:solidFill>
                  <a:schemeClr val="tx1"/>
                </a:solidFill>
              </a:defRPr>
            </a:lvl1pPr>
          </a:lstStyle>
          <a:p>
            <a:r>
              <a:rPr lang="en-GB" noProof="0"/>
              <a:t>Contact</a:t>
            </a:r>
          </a:p>
        </p:txBody>
      </p:sp>
      <p:sp>
        <p:nvSpPr>
          <p:cNvPr id="8" name="Text Placeholder 11">
            <a:extLst>
              <a:ext uri="{FF2B5EF4-FFF2-40B4-BE49-F238E27FC236}">
                <a16:creationId xmlns:a16="http://schemas.microsoft.com/office/drawing/2014/main" id="{DFF918B5-B02B-4208-A4BD-44A19345892D}"/>
              </a:ext>
            </a:extLst>
          </p:cNvPr>
          <p:cNvSpPr>
            <a:spLocks noGrp="1"/>
          </p:cNvSpPr>
          <p:nvPr>
            <p:ph type="body" sz="quarter" idx="12"/>
          </p:nvPr>
        </p:nvSpPr>
        <p:spPr bwMode="gray">
          <a:xfrm>
            <a:off x="2603735" y="1952836"/>
            <a:ext cx="3384315" cy="2160000"/>
          </a:xfrm>
        </p:spPr>
        <p:txBody>
          <a:bodyPr/>
          <a:lstStyle>
            <a:lvl1pPr>
              <a:spcAft>
                <a:spcPts val="0"/>
              </a:spcAft>
              <a:defRPr sz="1400" b="1">
                <a:solidFill>
                  <a:schemeClr val="tx1"/>
                </a:solidFill>
              </a:defRPr>
            </a:lvl1pPr>
            <a:lvl2pPr marL="0" indent="0">
              <a:spcAft>
                <a:spcPts val="1200"/>
              </a:spcAft>
              <a:buFontTx/>
              <a:buNone/>
              <a:tabLst>
                <a:tab pos="623888" algn="l"/>
              </a:tabLst>
              <a:defRPr sz="1400" b="0">
                <a:solidFill>
                  <a:schemeClr val="accent4"/>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 name="Grafik 2">
            <a:extLst>
              <a:ext uri="{FF2B5EF4-FFF2-40B4-BE49-F238E27FC236}">
                <a16:creationId xmlns:a16="http://schemas.microsoft.com/office/drawing/2014/main" id="{2608446A-11B3-4DB8-BD2F-089747ACC3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gray">
          <a:xfrm>
            <a:off x="587388" y="5625301"/>
            <a:ext cx="2743267" cy="503999"/>
          </a:xfrm>
          <a:prstGeom prst="rect">
            <a:avLst/>
          </a:prstGeom>
        </p:spPr>
      </p:pic>
      <p:pic>
        <p:nvPicPr>
          <p:cNvPr id="5" name="Grafik 4">
            <a:extLst>
              <a:ext uri="{FF2B5EF4-FFF2-40B4-BE49-F238E27FC236}">
                <a16:creationId xmlns:a16="http://schemas.microsoft.com/office/drawing/2014/main" id="{159CCE7D-EAAC-4726-A199-151BE4EDBC1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587388" y="5626580"/>
            <a:ext cx="2736304" cy="502720"/>
          </a:xfrm>
          <a:prstGeom prst="rect">
            <a:avLst/>
          </a:prstGeom>
        </p:spPr>
      </p:pic>
      <p:sp>
        <p:nvSpPr>
          <p:cNvPr id="11" name="Picture Placeholder 3">
            <a:extLst>
              <a:ext uri="{FF2B5EF4-FFF2-40B4-BE49-F238E27FC236}">
                <a16:creationId xmlns:a16="http://schemas.microsoft.com/office/drawing/2014/main" id="{B79BC713-A99B-43A2-91AC-046C8300FF03}"/>
              </a:ext>
            </a:extLst>
          </p:cNvPr>
          <p:cNvSpPr>
            <a:spLocks noGrp="1"/>
          </p:cNvSpPr>
          <p:nvPr>
            <p:ph type="pic" sz="quarter" idx="14" hasCustomPrompt="1"/>
          </p:nvPr>
        </p:nvSpPr>
        <p:spPr bwMode="gray">
          <a:xfrm>
            <a:off x="587822" y="1952836"/>
            <a:ext cx="1872000" cy="2160000"/>
          </a:xfrm>
          <a:solidFill>
            <a:schemeClr val="bg2"/>
          </a:solidFill>
        </p:spPr>
        <p:txBody>
          <a:bodyPr vert="horz" lIns="0" tIns="0" rIns="0" bIns="0" rtlCol="0" anchor="ctr" anchorCtr="0">
            <a:noAutofit/>
          </a:bodyPr>
          <a:lstStyle>
            <a:lvl1pPr algn="ctr">
              <a:defRPr lang="en-GB" sz="1200" dirty="0">
                <a:solidFill>
                  <a:schemeClr val="accent4"/>
                </a:solidFill>
              </a:defRPr>
            </a:lvl1pPr>
          </a:lstStyle>
          <a:p>
            <a:pPr lvl="0"/>
            <a:r>
              <a:rPr lang="en-GB" noProof="0"/>
              <a:t>Add image by clicking on icon</a:t>
            </a:r>
          </a:p>
        </p:txBody>
      </p:sp>
      <p:sp>
        <p:nvSpPr>
          <p:cNvPr id="12" name="Picture Placeholder 3">
            <a:extLst>
              <a:ext uri="{FF2B5EF4-FFF2-40B4-BE49-F238E27FC236}">
                <a16:creationId xmlns:a16="http://schemas.microsoft.com/office/drawing/2014/main" id="{0BD15FDB-083E-4985-A9EB-DFF55C0EDF32}"/>
              </a:ext>
            </a:extLst>
          </p:cNvPr>
          <p:cNvSpPr>
            <a:spLocks noGrp="1"/>
          </p:cNvSpPr>
          <p:nvPr>
            <p:ph type="pic" sz="quarter" idx="15" hasCustomPrompt="1"/>
          </p:nvPr>
        </p:nvSpPr>
        <p:spPr bwMode="gray">
          <a:xfrm>
            <a:off x="6204012" y="1952836"/>
            <a:ext cx="1872000" cy="2160000"/>
          </a:xfrm>
          <a:solidFill>
            <a:schemeClr val="bg2"/>
          </a:solidFill>
        </p:spPr>
        <p:txBody>
          <a:bodyPr vert="horz" lIns="0" tIns="0" rIns="0" bIns="0" rtlCol="0" anchor="ctr" anchorCtr="0">
            <a:noAutofit/>
          </a:bodyPr>
          <a:lstStyle>
            <a:lvl1pPr algn="ctr">
              <a:defRPr lang="en-GB" sz="1200" dirty="0">
                <a:solidFill>
                  <a:schemeClr val="accent4"/>
                </a:solidFill>
              </a:defRPr>
            </a:lvl1pPr>
          </a:lstStyle>
          <a:p>
            <a:pPr lvl="0"/>
            <a:r>
              <a:rPr lang="en-GB" noProof="0"/>
              <a:t>Add image by clicking on icon</a:t>
            </a:r>
          </a:p>
        </p:txBody>
      </p:sp>
      <p:sp>
        <p:nvSpPr>
          <p:cNvPr id="15" name="Freihandform: Form 14">
            <a:extLst>
              <a:ext uri="{FF2B5EF4-FFF2-40B4-BE49-F238E27FC236}">
                <a16:creationId xmlns:a16="http://schemas.microsoft.com/office/drawing/2014/main" id="{5E26CFB4-D28C-4DB6-816F-9DF443AC8203}"/>
              </a:ext>
            </a:extLst>
          </p:cNvPr>
          <p:cNvSpPr/>
          <p:nvPr userDrawn="1"/>
        </p:nvSpPr>
        <p:spPr bwMode="gray">
          <a:xfrm>
            <a:off x="3994384" y="5384882"/>
            <a:ext cx="4019182" cy="1473119"/>
          </a:xfrm>
          <a:custGeom>
            <a:avLst/>
            <a:gdLst>
              <a:gd name="connsiteX0" fmla="*/ 2551174 w 4019182"/>
              <a:gd name="connsiteY0" fmla="*/ 0 h 1473119"/>
              <a:gd name="connsiteX1" fmla="*/ 4019182 w 4019182"/>
              <a:gd name="connsiteY1" fmla="*/ 835494 h 1473119"/>
              <a:gd name="connsiteX2" fmla="*/ 2902726 w 4019182"/>
              <a:gd name="connsiteY2" fmla="*/ 1473119 h 1473119"/>
              <a:gd name="connsiteX3" fmla="*/ 0 w 4019182"/>
              <a:gd name="connsiteY3" fmla="*/ 1473119 h 1473119"/>
            </a:gdLst>
            <a:ahLst/>
            <a:cxnLst>
              <a:cxn ang="0">
                <a:pos x="connsiteX0" y="connsiteY0"/>
              </a:cxn>
              <a:cxn ang="0">
                <a:pos x="connsiteX1" y="connsiteY1"/>
              </a:cxn>
              <a:cxn ang="0">
                <a:pos x="connsiteX2" y="connsiteY2"/>
              </a:cxn>
              <a:cxn ang="0">
                <a:pos x="connsiteX3" y="connsiteY3"/>
              </a:cxn>
            </a:cxnLst>
            <a:rect l="l" t="t" r="r" b="b"/>
            <a:pathLst>
              <a:path w="4019182" h="1473119">
                <a:moveTo>
                  <a:pt x="2551174" y="0"/>
                </a:moveTo>
                <a:lnTo>
                  <a:pt x="4019182" y="835494"/>
                </a:lnTo>
                <a:lnTo>
                  <a:pt x="2902726" y="1473119"/>
                </a:lnTo>
                <a:lnTo>
                  <a:pt x="0" y="1473119"/>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sp>
        <p:nvSpPr>
          <p:cNvPr id="17" name="Freihandform: Form 16">
            <a:extLst>
              <a:ext uri="{FF2B5EF4-FFF2-40B4-BE49-F238E27FC236}">
                <a16:creationId xmlns:a16="http://schemas.microsoft.com/office/drawing/2014/main" id="{6A145DE7-AF9E-431C-92A3-7F574B2801F2}"/>
              </a:ext>
            </a:extLst>
          </p:cNvPr>
          <p:cNvSpPr/>
          <p:nvPr userDrawn="1"/>
        </p:nvSpPr>
        <p:spPr bwMode="gray">
          <a:xfrm>
            <a:off x="6756877" y="5253678"/>
            <a:ext cx="4162090" cy="1547969"/>
          </a:xfrm>
          <a:custGeom>
            <a:avLst/>
            <a:gdLst>
              <a:gd name="connsiteX0" fmla="*/ 0 w 1933575"/>
              <a:gd name="connsiteY0" fmla="*/ 4763 h 723900"/>
              <a:gd name="connsiteX1" fmla="*/ 1243012 w 1933575"/>
              <a:gd name="connsiteY1" fmla="*/ 723900 h 723900"/>
              <a:gd name="connsiteX2" fmla="*/ 1933575 w 1933575"/>
              <a:gd name="connsiteY2" fmla="*/ 328613 h 723900"/>
              <a:gd name="connsiteX3" fmla="*/ 1343025 w 1933575"/>
              <a:gd name="connsiteY3" fmla="*/ 0 h 723900"/>
              <a:gd name="connsiteX4" fmla="*/ 0 w 1933575"/>
              <a:gd name="connsiteY4" fmla="*/ 4763 h 723900"/>
              <a:gd name="connsiteX0" fmla="*/ 0 w 1933575"/>
              <a:gd name="connsiteY0" fmla="*/ 0 h 726281"/>
              <a:gd name="connsiteX1" fmla="*/ 1243012 w 1933575"/>
              <a:gd name="connsiteY1" fmla="*/ 726281 h 726281"/>
              <a:gd name="connsiteX2" fmla="*/ 1933575 w 1933575"/>
              <a:gd name="connsiteY2" fmla="*/ 330994 h 726281"/>
              <a:gd name="connsiteX3" fmla="*/ 1343025 w 1933575"/>
              <a:gd name="connsiteY3" fmla="*/ 2381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35882 w 1933575"/>
              <a:gd name="connsiteY3" fmla="*/ 54768 h 726281"/>
              <a:gd name="connsiteX4" fmla="*/ 0 w 1933575"/>
              <a:gd name="connsiteY4" fmla="*/ 0 h 726281"/>
              <a:gd name="connsiteX0" fmla="*/ 0 w 1933575"/>
              <a:gd name="connsiteY0" fmla="*/ 0 h 726281"/>
              <a:gd name="connsiteX1" fmla="*/ 1243012 w 1933575"/>
              <a:gd name="connsiteY1" fmla="*/ 726281 h 726281"/>
              <a:gd name="connsiteX2" fmla="*/ 1933575 w 1933575"/>
              <a:gd name="connsiteY2" fmla="*/ 330994 h 726281"/>
              <a:gd name="connsiteX3" fmla="*/ 1357313 w 1933575"/>
              <a:gd name="connsiteY3" fmla="*/ 2381 h 726281"/>
              <a:gd name="connsiteX4" fmla="*/ 0 w 1933575"/>
              <a:gd name="connsiteY4" fmla="*/ 0 h 726281"/>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4918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 name="connsiteX0" fmla="*/ 0 w 1933575"/>
              <a:gd name="connsiteY0" fmla="*/ 0 h 719137"/>
              <a:gd name="connsiteX1" fmla="*/ 1259680 w 1933575"/>
              <a:gd name="connsiteY1" fmla="*/ 719137 h 719137"/>
              <a:gd name="connsiteX2" fmla="*/ 1933575 w 1933575"/>
              <a:gd name="connsiteY2" fmla="*/ 330994 h 719137"/>
              <a:gd name="connsiteX3" fmla="*/ 1357313 w 1933575"/>
              <a:gd name="connsiteY3" fmla="*/ 2381 h 719137"/>
              <a:gd name="connsiteX4" fmla="*/ 0 w 1933575"/>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719137">
                <a:moveTo>
                  <a:pt x="0" y="0"/>
                </a:moveTo>
                <a:lnTo>
                  <a:pt x="1259680" y="719137"/>
                </a:lnTo>
                <a:lnTo>
                  <a:pt x="1933575" y="330994"/>
                </a:lnTo>
                <a:lnTo>
                  <a:pt x="1357313" y="2381"/>
                </a:lnTo>
                <a:lnTo>
                  <a:pt x="0" y="0"/>
                </a:lnTo>
                <a:close/>
              </a:path>
            </a:pathLst>
          </a:cu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buFont typeface="Wingdings" panose="05000000000000000000" pitchFamily="2" charset="2"/>
              <a:buChar char="§"/>
            </a:pPr>
            <a:endParaRPr lang="en-GB" sz="1600" noProof="0">
              <a:solidFill>
                <a:schemeClr val="bg1"/>
              </a:solidFill>
            </a:endParaRPr>
          </a:p>
        </p:txBody>
      </p:sp>
      <p:sp>
        <p:nvSpPr>
          <p:cNvPr id="19" name="Freihandform: Form 18">
            <a:extLst>
              <a:ext uri="{FF2B5EF4-FFF2-40B4-BE49-F238E27FC236}">
                <a16:creationId xmlns:a16="http://schemas.microsoft.com/office/drawing/2014/main" id="{AC4E33F3-7A00-46F6-A6A3-D4ED68C1F783}"/>
              </a:ext>
            </a:extLst>
          </p:cNvPr>
          <p:cNvSpPr/>
          <p:nvPr userDrawn="1"/>
        </p:nvSpPr>
        <p:spPr bwMode="gray">
          <a:xfrm>
            <a:off x="9799312" y="5490751"/>
            <a:ext cx="2392688" cy="1367250"/>
          </a:xfrm>
          <a:custGeom>
            <a:avLst/>
            <a:gdLst>
              <a:gd name="connsiteX0" fmla="*/ 2392688 w 2392688"/>
              <a:gd name="connsiteY0" fmla="*/ 0 h 1367250"/>
              <a:gd name="connsiteX1" fmla="*/ 2392688 w 2392688"/>
              <a:gd name="connsiteY1" fmla="*/ 1367250 h 1367250"/>
              <a:gd name="connsiteX2" fmla="*/ 0 w 2392688"/>
              <a:gd name="connsiteY2" fmla="*/ 1367250 h 1367250"/>
            </a:gdLst>
            <a:ahLst/>
            <a:cxnLst>
              <a:cxn ang="0">
                <a:pos x="connsiteX0" y="connsiteY0"/>
              </a:cxn>
              <a:cxn ang="0">
                <a:pos x="connsiteX1" y="connsiteY1"/>
              </a:cxn>
              <a:cxn ang="0">
                <a:pos x="connsiteX2" y="connsiteY2"/>
              </a:cxn>
            </a:cxnLst>
            <a:rect l="l" t="t" r="r" b="b"/>
            <a:pathLst>
              <a:path w="2392688" h="1367250">
                <a:moveTo>
                  <a:pt x="2392688" y="0"/>
                </a:moveTo>
                <a:lnTo>
                  <a:pt x="2392688" y="1367250"/>
                </a:lnTo>
                <a:lnTo>
                  <a:pt x="0" y="1367250"/>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600" noProof="0">
              <a:solidFill>
                <a:schemeClr val="bg1"/>
              </a:solidFill>
            </a:endParaRPr>
          </a:p>
        </p:txBody>
      </p:sp>
      <p:sp>
        <p:nvSpPr>
          <p:cNvPr id="21" name="Text Placeholder 11">
            <a:extLst>
              <a:ext uri="{FF2B5EF4-FFF2-40B4-BE49-F238E27FC236}">
                <a16:creationId xmlns:a16="http://schemas.microsoft.com/office/drawing/2014/main" id="{FC48ECE3-E1B3-44A7-8B8E-3039F0D734BA}"/>
              </a:ext>
            </a:extLst>
          </p:cNvPr>
          <p:cNvSpPr>
            <a:spLocks noGrp="1"/>
          </p:cNvSpPr>
          <p:nvPr>
            <p:ph type="body" sz="quarter" idx="16"/>
          </p:nvPr>
        </p:nvSpPr>
        <p:spPr bwMode="gray">
          <a:xfrm>
            <a:off x="8220359" y="1952836"/>
            <a:ext cx="3384266" cy="2160000"/>
          </a:xfrm>
        </p:spPr>
        <p:txBody>
          <a:bodyPr/>
          <a:lstStyle>
            <a:lvl1pPr>
              <a:spcAft>
                <a:spcPts val="0"/>
              </a:spcAft>
              <a:defRPr sz="1400" b="1">
                <a:solidFill>
                  <a:schemeClr val="tx1"/>
                </a:solidFill>
              </a:defRPr>
            </a:lvl1pPr>
            <a:lvl2pPr marL="0" indent="0">
              <a:spcAft>
                <a:spcPts val="1000"/>
              </a:spcAft>
              <a:buFontTx/>
              <a:buNone/>
              <a:tabLst>
                <a:tab pos="623888" algn="l"/>
              </a:tabLst>
              <a:defRPr sz="1400" b="0">
                <a:solidFill>
                  <a:schemeClr val="accent4"/>
                </a:solidFill>
              </a:defRPr>
            </a:lvl2pPr>
            <a:lvl3pPr marL="0" indent="0">
              <a:spcAft>
                <a:spcPts val="1200"/>
              </a:spcAft>
              <a:buFontTx/>
              <a:buNone/>
              <a:tabLst>
                <a:tab pos="623888" algn="l"/>
              </a:tabLst>
              <a:defRPr sz="1400">
                <a:solidFill>
                  <a:schemeClr val="tx1"/>
                </a:solidFill>
              </a:defRPr>
            </a:lvl3pPr>
            <a:lvl4pPr marL="0" indent="0">
              <a:spcAft>
                <a:spcPts val="1200"/>
              </a:spcAft>
              <a:buFontTx/>
              <a:buNone/>
              <a:tabLst>
                <a:tab pos="623888" algn="l"/>
              </a:tabLst>
              <a:defRPr sz="1400">
                <a:solidFill>
                  <a:schemeClr val="tx1"/>
                </a:solidFill>
              </a:defRPr>
            </a:lvl4pPr>
            <a:lvl5pPr marL="0" indent="0">
              <a:spcAft>
                <a:spcPts val="1200"/>
              </a:spcAft>
              <a:buFontTx/>
              <a:buNone/>
              <a:tabLst>
                <a:tab pos="623888" algn="l"/>
              </a:tabLst>
              <a:defRPr sz="1400">
                <a:solidFill>
                  <a:schemeClr val="tx1"/>
                </a:solidFill>
              </a:defRPr>
            </a:lvl5pPr>
            <a:lvl6pPr marL="0" indent="0">
              <a:spcAft>
                <a:spcPts val="1200"/>
              </a:spcAft>
              <a:buFontTx/>
              <a:buNone/>
              <a:tabLst>
                <a:tab pos="623888" algn="l"/>
              </a:tabLst>
              <a:defRPr sz="1400">
                <a:solidFill>
                  <a:schemeClr val="tx1"/>
                </a:solidFill>
              </a:defRPr>
            </a:lvl6pPr>
            <a:lvl7pPr marL="0" indent="0">
              <a:spcAft>
                <a:spcPts val="1200"/>
              </a:spcAft>
              <a:buFontTx/>
              <a:buNone/>
              <a:tabLst>
                <a:tab pos="623888" algn="l"/>
              </a:tabLst>
              <a:defRPr sz="1400">
                <a:solidFill>
                  <a:schemeClr val="tx1"/>
                </a:solidFill>
              </a:defRPr>
            </a:lvl7pPr>
            <a:lvl8pPr marL="0" indent="0">
              <a:spcAft>
                <a:spcPts val="1200"/>
              </a:spcAft>
              <a:buFontTx/>
              <a:buNone/>
              <a:tabLst>
                <a:tab pos="623888" algn="l"/>
              </a:tabLst>
              <a:defRPr sz="1400">
                <a:solidFill>
                  <a:schemeClr val="tx1"/>
                </a:solidFill>
              </a:defRPr>
            </a:lvl8pPr>
            <a:lvl9pPr marL="0" indent="0">
              <a:spcAft>
                <a:spcPts val="1200"/>
              </a:spcAft>
              <a:buFontTx/>
              <a:buNone/>
              <a:tabLst>
                <a:tab pos="623888" algn="l"/>
              </a:tabLst>
              <a:defRPr sz="14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854091419"/>
      </p:ext>
    </p:extLst>
  </p:cSld>
  <p:clrMapOvr>
    <a:masterClrMapping/>
  </p:clrMapOvr>
  <p:extLst>
    <p:ext uri="{DCECCB84-F9BA-43D5-87BE-67443E8EF086}">
      <p15:sldGuideLst xmlns:p15="http://schemas.microsoft.com/office/powerpoint/2012/main">
        <p15:guide id="3" pos="3772" userDrawn="1">
          <p15:clr>
            <a:srgbClr val="F26B43"/>
          </p15:clr>
        </p15:guide>
        <p15:guide id="14" pos="370" userDrawn="1">
          <p15:clr>
            <a:srgbClr val="F26B43"/>
          </p15:clr>
        </p15:guide>
        <p15:guide id="15" pos="7310" userDrawn="1">
          <p15:clr>
            <a:srgbClr val="F26B43"/>
          </p15:clr>
        </p15:guide>
        <p15:guide id="16" pos="3908" userDrawn="1">
          <p15:clr>
            <a:srgbClr val="F26B43"/>
          </p15:clr>
        </p15:guide>
        <p15:guide id="17" orient="horz" pos="3090" userDrawn="1">
          <p15:clr>
            <a:srgbClr val="A4A3A4"/>
          </p15:clr>
        </p15:guide>
        <p15:guide id="18" orient="horz" pos="1230"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ght Contacts">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1B426E2-92A5-4526-8C5D-265264575D26}"/>
              </a:ext>
            </a:extLst>
          </p:cNvPr>
          <p:cNvGraphicFramePr>
            <a:graphicFrameLocks noChangeAspect="1"/>
          </p:cNvGraphicFramePr>
          <p:nvPr userDrawn="1">
            <p:custDataLst>
              <p:tags r:id="rId1"/>
            </p:custDataLst>
            <p:extLst>
              <p:ext uri="{D42A27DB-BD31-4B8C-83A1-F6EECF244321}">
                <p14:modId xmlns:p14="http://schemas.microsoft.com/office/powerpoint/2010/main" val="2481634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5" name="Objekt 4" hidden="1">
                        <a:extLst>
                          <a:ext uri="{FF2B5EF4-FFF2-40B4-BE49-F238E27FC236}">
                            <a16:creationId xmlns:a16="http://schemas.microsoft.com/office/drawing/2014/main" id="{11B426E2-92A5-4526-8C5D-265264575D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itel 16">
            <a:extLst>
              <a:ext uri="{FF2B5EF4-FFF2-40B4-BE49-F238E27FC236}">
                <a16:creationId xmlns:a16="http://schemas.microsoft.com/office/drawing/2014/main" id="{C807CB8B-53B8-4CA1-BF87-9EE1A5B71DC6}"/>
              </a:ext>
            </a:extLst>
          </p:cNvPr>
          <p:cNvSpPr>
            <a:spLocks noGrp="1"/>
          </p:cNvSpPr>
          <p:nvPr>
            <p:ph type="title" hasCustomPrompt="1"/>
          </p:nvPr>
        </p:nvSpPr>
        <p:spPr bwMode="gray"/>
        <p:txBody>
          <a:bodyPr vert="horz"/>
          <a:lstStyle/>
          <a:p>
            <a:r>
              <a:rPr lang="en-GB" noProof="0"/>
              <a:t>Click to add title</a:t>
            </a:r>
          </a:p>
        </p:txBody>
      </p:sp>
      <p:sp>
        <p:nvSpPr>
          <p:cNvPr id="18" name="Datumsplatzhalter 17">
            <a:extLst>
              <a:ext uri="{FF2B5EF4-FFF2-40B4-BE49-F238E27FC236}">
                <a16:creationId xmlns:a16="http://schemas.microsoft.com/office/drawing/2014/main" id="{6FFBED85-F674-453E-802E-5CF8EA500EA0}"/>
              </a:ext>
            </a:extLst>
          </p:cNvPr>
          <p:cNvSpPr>
            <a:spLocks noGrp="1"/>
          </p:cNvSpPr>
          <p:nvPr>
            <p:ph type="dt" sz="half" idx="14"/>
          </p:nvPr>
        </p:nvSpPr>
        <p:spPr bwMode="gray"/>
        <p:txBody>
          <a:bodyPr/>
          <a:lstStyle/>
          <a:p>
            <a:fld id="{6CA2CD96-2A84-44F6-B336-27A94B63DA3C}" type="datetime1">
              <a:rPr lang="en-GB" noProof="0"/>
              <a:t>12/10/2025</a:t>
            </a:fld>
            <a:endParaRPr lang="en-GB" noProof="0"/>
          </a:p>
        </p:txBody>
      </p:sp>
      <p:sp>
        <p:nvSpPr>
          <p:cNvPr id="19" name="Foliennummernplatzhalter 18">
            <a:extLst>
              <a:ext uri="{FF2B5EF4-FFF2-40B4-BE49-F238E27FC236}">
                <a16:creationId xmlns:a16="http://schemas.microsoft.com/office/drawing/2014/main" id="{AAC38664-F718-4F71-BE31-E77F50057195}"/>
              </a:ext>
            </a:extLst>
          </p:cNvPr>
          <p:cNvSpPr>
            <a:spLocks noGrp="1"/>
          </p:cNvSpPr>
          <p:nvPr>
            <p:ph type="sldNum" sz="quarter" idx="15"/>
          </p:nvPr>
        </p:nvSpPr>
        <p:spPr bwMode="gray"/>
        <p:txBody>
          <a:bodyPr/>
          <a:lstStyle/>
          <a:p>
            <a:fld id="{672C9EDE-4A13-4E4A-9EAA-A59A97CC9CE2}" type="slidenum">
              <a:rPr lang="en-GB" noProof="0"/>
              <a:pPr/>
              <a:t>‹#›</a:t>
            </a:fld>
            <a:endParaRPr lang="en-GB" noProof="0"/>
          </a:p>
        </p:txBody>
      </p:sp>
      <p:sp>
        <p:nvSpPr>
          <p:cNvPr id="42" name="Text Placeholder 11">
            <a:extLst>
              <a:ext uri="{FF2B5EF4-FFF2-40B4-BE49-F238E27FC236}">
                <a16:creationId xmlns:a16="http://schemas.microsoft.com/office/drawing/2014/main" id="{7B772AC2-B821-4D39-98E5-ED66EF3A8C54}"/>
              </a:ext>
            </a:extLst>
          </p:cNvPr>
          <p:cNvSpPr>
            <a:spLocks noGrp="1"/>
          </p:cNvSpPr>
          <p:nvPr>
            <p:ph type="body" sz="quarter" idx="23"/>
          </p:nvPr>
        </p:nvSpPr>
        <p:spPr bwMode="gray">
          <a:xfrm>
            <a:off x="587388" y="1700808"/>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7" name="Text Placeholder 11">
            <a:extLst>
              <a:ext uri="{FF2B5EF4-FFF2-40B4-BE49-F238E27FC236}">
                <a16:creationId xmlns:a16="http://schemas.microsoft.com/office/drawing/2014/main" id="{797CE1B8-2B93-45C0-8A35-3A842D1DFB3F}"/>
              </a:ext>
            </a:extLst>
          </p:cNvPr>
          <p:cNvSpPr>
            <a:spLocks noGrp="1"/>
          </p:cNvSpPr>
          <p:nvPr>
            <p:ph type="body" sz="quarter" idx="31"/>
          </p:nvPr>
        </p:nvSpPr>
        <p:spPr bwMode="gray">
          <a:xfrm>
            <a:off x="3395700" y="1700833"/>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8" name="Text Placeholder 11">
            <a:extLst>
              <a:ext uri="{FF2B5EF4-FFF2-40B4-BE49-F238E27FC236}">
                <a16:creationId xmlns:a16="http://schemas.microsoft.com/office/drawing/2014/main" id="{41D846FD-B215-4B9D-82E7-8B832F163495}"/>
              </a:ext>
            </a:extLst>
          </p:cNvPr>
          <p:cNvSpPr>
            <a:spLocks noGrp="1"/>
          </p:cNvSpPr>
          <p:nvPr>
            <p:ph type="body" sz="quarter" idx="32"/>
          </p:nvPr>
        </p:nvSpPr>
        <p:spPr bwMode="gray">
          <a:xfrm>
            <a:off x="6204012" y="1700858"/>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9" name="Text Placeholder 11">
            <a:extLst>
              <a:ext uri="{FF2B5EF4-FFF2-40B4-BE49-F238E27FC236}">
                <a16:creationId xmlns:a16="http://schemas.microsoft.com/office/drawing/2014/main" id="{E9F48218-7F0A-4A67-BE5A-A7F3A870AF16}"/>
              </a:ext>
            </a:extLst>
          </p:cNvPr>
          <p:cNvSpPr>
            <a:spLocks noGrp="1"/>
          </p:cNvSpPr>
          <p:nvPr>
            <p:ph type="body" sz="quarter" idx="33"/>
          </p:nvPr>
        </p:nvSpPr>
        <p:spPr bwMode="gray">
          <a:xfrm>
            <a:off x="9012324" y="1700883"/>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4" name="Text Placeholder 11">
            <a:extLst>
              <a:ext uri="{FF2B5EF4-FFF2-40B4-BE49-F238E27FC236}">
                <a16:creationId xmlns:a16="http://schemas.microsoft.com/office/drawing/2014/main" id="{BCDEAB69-53DB-41BD-9D36-2DD288423A95}"/>
              </a:ext>
            </a:extLst>
          </p:cNvPr>
          <p:cNvSpPr>
            <a:spLocks noGrp="1"/>
          </p:cNvSpPr>
          <p:nvPr>
            <p:ph type="body" sz="quarter" idx="34"/>
          </p:nvPr>
        </p:nvSpPr>
        <p:spPr bwMode="gray">
          <a:xfrm>
            <a:off x="587388" y="4041068"/>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5" name="Text Placeholder 11">
            <a:extLst>
              <a:ext uri="{FF2B5EF4-FFF2-40B4-BE49-F238E27FC236}">
                <a16:creationId xmlns:a16="http://schemas.microsoft.com/office/drawing/2014/main" id="{0A5CD25A-0DD9-494E-AE9C-AFD959E1017B}"/>
              </a:ext>
            </a:extLst>
          </p:cNvPr>
          <p:cNvSpPr>
            <a:spLocks noGrp="1"/>
          </p:cNvSpPr>
          <p:nvPr>
            <p:ph type="body" sz="quarter" idx="35"/>
          </p:nvPr>
        </p:nvSpPr>
        <p:spPr bwMode="gray">
          <a:xfrm>
            <a:off x="3395700" y="4041093"/>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6" name="Text Placeholder 11">
            <a:extLst>
              <a:ext uri="{FF2B5EF4-FFF2-40B4-BE49-F238E27FC236}">
                <a16:creationId xmlns:a16="http://schemas.microsoft.com/office/drawing/2014/main" id="{E8A1B30F-757E-4AAF-A95E-E9B0D0FDD969}"/>
              </a:ext>
            </a:extLst>
          </p:cNvPr>
          <p:cNvSpPr>
            <a:spLocks noGrp="1"/>
          </p:cNvSpPr>
          <p:nvPr>
            <p:ph type="body" sz="quarter" idx="36"/>
          </p:nvPr>
        </p:nvSpPr>
        <p:spPr bwMode="gray">
          <a:xfrm>
            <a:off x="6204012" y="4041118"/>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7" name="Text Placeholder 11">
            <a:extLst>
              <a:ext uri="{FF2B5EF4-FFF2-40B4-BE49-F238E27FC236}">
                <a16:creationId xmlns:a16="http://schemas.microsoft.com/office/drawing/2014/main" id="{99CF1FAE-CCF4-4690-9846-795DDD5114B5}"/>
              </a:ext>
            </a:extLst>
          </p:cNvPr>
          <p:cNvSpPr>
            <a:spLocks noGrp="1"/>
          </p:cNvSpPr>
          <p:nvPr>
            <p:ph type="body" sz="quarter" idx="37"/>
          </p:nvPr>
        </p:nvSpPr>
        <p:spPr bwMode="gray">
          <a:xfrm>
            <a:off x="9012324" y="4041143"/>
            <a:ext cx="2592000" cy="1944000"/>
          </a:xfrm>
        </p:spPr>
        <p:txBody>
          <a:bodyPr/>
          <a:lstStyle>
            <a:lvl1pPr>
              <a:spcAft>
                <a:spcPts val="0"/>
              </a:spcAft>
              <a:tabLst>
                <a:tab pos="542925" algn="l"/>
              </a:tabLst>
              <a:defRPr sz="1200" b="1">
                <a:solidFill>
                  <a:schemeClr val="tx1"/>
                </a:solidFill>
              </a:defRPr>
            </a:lvl1pPr>
            <a:lvl2pPr marL="0" indent="0">
              <a:spcAft>
                <a:spcPts val="1200"/>
              </a:spcAft>
              <a:buFontTx/>
              <a:buNone/>
              <a:tabLst>
                <a:tab pos="542925" algn="l"/>
              </a:tabLst>
              <a:defRPr sz="1200" b="0">
                <a:solidFill>
                  <a:schemeClr val="accent4"/>
                </a:solidFill>
              </a:defRPr>
            </a:lvl2pPr>
            <a:lvl3pPr marL="0" indent="0">
              <a:spcAft>
                <a:spcPts val="1200"/>
              </a:spcAft>
              <a:buFontTx/>
              <a:buNone/>
              <a:tabLst>
                <a:tab pos="542925" algn="l"/>
              </a:tabLst>
              <a:defRPr sz="1200">
                <a:solidFill>
                  <a:schemeClr val="tx1"/>
                </a:solidFill>
              </a:defRPr>
            </a:lvl3pPr>
            <a:lvl4pPr marL="0" indent="0">
              <a:spcAft>
                <a:spcPts val="1200"/>
              </a:spcAft>
              <a:buFontTx/>
              <a:buNone/>
              <a:tabLst>
                <a:tab pos="542925" algn="l"/>
              </a:tabLst>
              <a:defRPr sz="1200">
                <a:solidFill>
                  <a:schemeClr val="tx1"/>
                </a:solidFill>
              </a:defRPr>
            </a:lvl4pPr>
            <a:lvl5pPr marL="0" indent="0">
              <a:spcAft>
                <a:spcPts val="1200"/>
              </a:spcAft>
              <a:buFontTx/>
              <a:buNone/>
              <a:tabLst>
                <a:tab pos="542925" algn="l"/>
              </a:tabLst>
              <a:defRPr sz="1200">
                <a:solidFill>
                  <a:schemeClr val="tx1"/>
                </a:solidFill>
              </a:defRPr>
            </a:lvl5pPr>
            <a:lvl6pPr marL="0" indent="0">
              <a:spcAft>
                <a:spcPts val="1200"/>
              </a:spcAft>
              <a:buFontTx/>
              <a:buNone/>
              <a:tabLst>
                <a:tab pos="623888" algn="l"/>
              </a:tabLst>
              <a:defRPr sz="1200">
                <a:solidFill>
                  <a:schemeClr val="tx1"/>
                </a:solidFill>
              </a:defRPr>
            </a:lvl6pPr>
            <a:lvl7pPr marL="0" indent="0">
              <a:spcAft>
                <a:spcPts val="1200"/>
              </a:spcAft>
              <a:buFontTx/>
              <a:buNone/>
              <a:tabLst>
                <a:tab pos="542925" algn="l"/>
              </a:tabLst>
              <a:defRPr sz="1200">
                <a:solidFill>
                  <a:schemeClr val="tx1"/>
                </a:solidFill>
              </a:defRPr>
            </a:lvl7pPr>
            <a:lvl8pPr marL="0" indent="0">
              <a:spcAft>
                <a:spcPts val="1200"/>
              </a:spcAft>
              <a:buFontTx/>
              <a:buNone/>
              <a:tabLst>
                <a:tab pos="542925" algn="l"/>
              </a:tabLst>
              <a:defRPr sz="1200">
                <a:solidFill>
                  <a:schemeClr val="tx1"/>
                </a:solidFill>
              </a:defRPr>
            </a:lvl8pPr>
            <a:lvl9pPr marL="0" indent="0">
              <a:spcAft>
                <a:spcPts val="1200"/>
              </a:spcAft>
              <a:buFontTx/>
              <a:buNone/>
              <a:tabLst>
                <a:tab pos="542925" algn="l"/>
              </a:tabLst>
              <a:defRPr sz="12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Fußzeilenplatzhalter 1">
            <a:extLst>
              <a:ext uri="{FF2B5EF4-FFF2-40B4-BE49-F238E27FC236}">
                <a16:creationId xmlns:a16="http://schemas.microsoft.com/office/drawing/2014/main" id="{B36F5F6B-3809-434F-8F8D-AD19CA84E900}"/>
              </a:ext>
            </a:extLst>
          </p:cNvPr>
          <p:cNvSpPr>
            <a:spLocks noGrp="1"/>
          </p:cNvSpPr>
          <p:nvPr>
            <p:ph type="ftr" sz="quarter" idx="38"/>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Tree>
    <p:extLst>
      <p:ext uri="{BB962C8B-B14F-4D97-AF65-F5344CB8AC3E}">
        <p14:creationId xmlns:p14="http://schemas.microsoft.com/office/powerpoint/2010/main" val="838404896"/>
      </p:ext>
    </p:extLst>
  </p:cSld>
  <p:clrMapOvr>
    <a:masterClrMapping/>
  </p:clrMapOvr>
  <p:extLst>
    <p:ext uri="{DCECCB84-F9BA-43D5-87BE-67443E8EF086}">
      <p15:sldGuideLst xmlns:p15="http://schemas.microsoft.com/office/powerpoint/2012/main">
        <p15:guide id="3" pos="3772" userDrawn="1">
          <p15:clr>
            <a:srgbClr val="F26B43"/>
          </p15:clr>
        </p15:guide>
        <p15:guide id="14" pos="370" userDrawn="1">
          <p15:clr>
            <a:srgbClr val="F26B43"/>
          </p15:clr>
        </p15:guide>
        <p15:guide id="15" pos="7310" userDrawn="1">
          <p15:clr>
            <a:srgbClr val="F26B43"/>
          </p15:clr>
        </p15:guide>
        <p15:guide id="16" pos="3908" userDrawn="1">
          <p15:clr>
            <a:srgbClr val="F26B43"/>
          </p15:clr>
        </p15:guide>
        <p15:guide id="17" orient="horz" pos="1071" userDrawn="1">
          <p15:clr>
            <a:srgbClr val="F26B43"/>
          </p15:clr>
        </p15:guide>
        <p15:guide id="18" orient="horz" pos="3861"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claimer | White">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FFC22F4-DBFC-4B88-9AE7-1E17DD970406}"/>
              </a:ext>
            </a:extLst>
          </p:cNvPr>
          <p:cNvGraphicFramePr>
            <a:graphicFrameLocks noChangeAspect="1"/>
          </p:cNvGraphicFramePr>
          <p:nvPr userDrawn="1">
            <p:custDataLst>
              <p:tags r:id="rId1"/>
            </p:custDataLst>
            <p:extLst>
              <p:ext uri="{D42A27DB-BD31-4B8C-83A1-F6EECF244321}">
                <p14:modId xmlns:p14="http://schemas.microsoft.com/office/powerpoint/2010/main" val="858094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2FFC22F4-DBFC-4B88-9AE7-1E17DD9704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AFCBE8F-504A-4A32-94DB-938DA68E8C43}"/>
              </a:ext>
            </a:extLst>
          </p:cNvPr>
          <p:cNvSpPr/>
          <p:nvPr userDrawn="1"/>
        </p:nvSpPr>
        <p:spPr bwMode="gray">
          <a:xfrm>
            <a:off x="0"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7800" indent="-177800" algn="l">
              <a:buFont typeface="Wingdings" panose="05000000000000000000" pitchFamily="2" charset="2"/>
              <a:buChar char="§"/>
            </a:pPr>
            <a:endParaRPr lang="en-GB" sz="1400" noProof="0">
              <a:solidFill>
                <a:schemeClr val="tx1"/>
              </a:solidFill>
            </a:endParaRPr>
          </a:p>
        </p:txBody>
      </p:sp>
      <p:sp>
        <p:nvSpPr>
          <p:cNvPr id="12" name="Text Placeholder 11">
            <a:extLst>
              <a:ext uri="{FF2B5EF4-FFF2-40B4-BE49-F238E27FC236}">
                <a16:creationId xmlns:a16="http://schemas.microsoft.com/office/drawing/2014/main" id="{676713BB-6DEF-4943-8D41-279B0471E5FB}"/>
              </a:ext>
            </a:extLst>
          </p:cNvPr>
          <p:cNvSpPr>
            <a:spLocks noGrp="1"/>
          </p:cNvSpPr>
          <p:nvPr>
            <p:ph type="body" sz="quarter" idx="12" hasCustomPrompt="1"/>
          </p:nvPr>
        </p:nvSpPr>
        <p:spPr bwMode="gray">
          <a:xfrm>
            <a:off x="587376" y="1700212"/>
            <a:ext cx="11017250" cy="4429125"/>
          </a:xfrm>
        </p:spPr>
        <p:txBody>
          <a:bodyPr numCol="2" spcCol="432000"/>
          <a:lstStyle>
            <a:lvl1pPr>
              <a:lnSpc>
                <a:spcPct val="100000"/>
              </a:lnSpc>
              <a:defRPr sz="800" b="1">
                <a:solidFill>
                  <a:schemeClr val="tx1"/>
                </a:solidFill>
              </a:defRPr>
            </a:lvl1pPr>
            <a:lvl2pPr marL="0" indent="0">
              <a:lnSpc>
                <a:spcPct val="100000"/>
              </a:lnSpc>
              <a:spcAft>
                <a:spcPts val="400"/>
              </a:spcAft>
              <a:buFontTx/>
              <a:buNone/>
              <a:defRPr sz="800">
                <a:solidFill>
                  <a:schemeClr val="tx1"/>
                </a:solidFill>
              </a:defRPr>
            </a:lvl2pPr>
            <a:lvl3pPr marL="108000" indent="-108000">
              <a:lnSpc>
                <a:spcPct val="100000"/>
              </a:lnSpc>
              <a:spcAft>
                <a:spcPts val="400"/>
              </a:spcAft>
              <a:defRPr sz="800">
                <a:solidFill>
                  <a:schemeClr val="tx1"/>
                </a:solidFill>
              </a:defRPr>
            </a:lvl3pPr>
            <a:lvl4pPr marL="216000" indent="-108000">
              <a:lnSpc>
                <a:spcPct val="100000"/>
              </a:lnSpc>
              <a:spcAft>
                <a:spcPts val="400"/>
              </a:spcAft>
              <a:defRPr sz="800">
                <a:solidFill>
                  <a:schemeClr val="tx1"/>
                </a:solidFill>
              </a:defRPr>
            </a:lvl4pPr>
            <a:lvl5pPr marL="324000" indent="-108000">
              <a:lnSpc>
                <a:spcPct val="100000"/>
              </a:lnSpc>
              <a:spcAft>
                <a:spcPts val="400"/>
              </a:spcAft>
              <a:defRPr sz="800">
                <a:solidFill>
                  <a:schemeClr val="tx1"/>
                </a:solidFill>
              </a:defRPr>
            </a:lvl5pPr>
            <a:lvl6pPr marL="432000" indent="-108000">
              <a:lnSpc>
                <a:spcPct val="100000"/>
              </a:lnSpc>
              <a:spcAft>
                <a:spcPts val="400"/>
              </a:spcAft>
              <a:buFont typeface="Wingdings" panose="05000000000000000000" pitchFamily="2" charset="2"/>
              <a:buChar char="§"/>
              <a:defRPr sz="800">
                <a:solidFill>
                  <a:schemeClr val="tx1"/>
                </a:solidFill>
              </a:defRPr>
            </a:lvl6pPr>
            <a:lvl7pPr marL="432000" indent="-108000">
              <a:lnSpc>
                <a:spcPct val="100000"/>
              </a:lnSpc>
              <a:spcAft>
                <a:spcPts val="400"/>
              </a:spcAft>
              <a:defRPr sz="800">
                <a:solidFill>
                  <a:schemeClr val="tx1"/>
                </a:solidFill>
              </a:defRPr>
            </a:lvl7pPr>
            <a:lvl8pPr marL="432000" indent="-108000">
              <a:lnSpc>
                <a:spcPct val="100000"/>
              </a:lnSpc>
              <a:spcAft>
                <a:spcPts val="400"/>
              </a:spcAft>
              <a:defRPr sz="800">
                <a:solidFill>
                  <a:schemeClr val="tx1"/>
                </a:solidFill>
              </a:defRPr>
            </a:lvl8pPr>
            <a:lvl9pPr marL="432000" indent="-108000">
              <a:lnSpc>
                <a:spcPct val="100000"/>
              </a:lnSpc>
              <a:spcAft>
                <a:spcPts val="400"/>
              </a:spcAft>
              <a:defRPr sz="800">
                <a:solidFill>
                  <a:schemeClr val="tx1"/>
                </a:solidFill>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a:p>
            <a:pPr lvl="0"/>
            <a:endParaRPr lang="en-GB" noProof="0"/>
          </a:p>
        </p:txBody>
      </p:sp>
      <p:sp>
        <p:nvSpPr>
          <p:cNvPr id="6" name="Titel 5">
            <a:extLst>
              <a:ext uri="{FF2B5EF4-FFF2-40B4-BE49-F238E27FC236}">
                <a16:creationId xmlns:a16="http://schemas.microsoft.com/office/drawing/2014/main" id="{EA3474D0-42D7-4108-BB28-3A894871C132}"/>
              </a:ext>
            </a:extLst>
          </p:cNvPr>
          <p:cNvSpPr>
            <a:spLocks noGrp="1"/>
          </p:cNvSpPr>
          <p:nvPr>
            <p:ph type="title" hasCustomPrompt="1"/>
          </p:nvPr>
        </p:nvSpPr>
        <p:spPr bwMode="gray"/>
        <p:txBody>
          <a:bodyPr vert="horz"/>
          <a:lstStyle>
            <a:lvl1pPr>
              <a:defRPr/>
            </a:lvl1pPr>
          </a:lstStyle>
          <a:p>
            <a:r>
              <a:rPr lang="en-GB" noProof="0"/>
              <a:t>Disclaimer</a:t>
            </a:r>
          </a:p>
        </p:txBody>
      </p:sp>
      <p:sp>
        <p:nvSpPr>
          <p:cNvPr id="7" name="Datumsplatzhalter 6">
            <a:extLst>
              <a:ext uri="{FF2B5EF4-FFF2-40B4-BE49-F238E27FC236}">
                <a16:creationId xmlns:a16="http://schemas.microsoft.com/office/drawing/2014/main" id="{5C8E2975-7140-4937-8324-4DD7AEAAAEE9}"/>
              </a:ext>
            </a:extLst>
          </p:cNvPr>
          <p:cNvSpPr>
            <a:spLocks noGrp="1"/>
          </p:cNvSpPr>
          <p:nvPr>
            <p:ph type="dt" sz="half" idx="13"/>
          </p:nvPr>
        </p:nvSpPr>
        <p:spPr bwMode="gray"/>
        <p:txBody>
          <a:bodyPr/>
          <a:lstStyle/>
          <a:p>
            <a:fld id="{0B8A01BC-6D56-4B5A-9F67-B94E20217B0A}" type="datetime1">
              <a:rPr lang="en-GB" noProof="0"/>
              <a:t>12/10/2025</a:t>
            </a:fld>
            <a:endParaRPr lang="en-GB" noProof="0"/>
          </a:p>
        </p:txBody>
      </p:sp>
      <p:sp>
        <p:nvSpPr>
          <p:cNvPr id="8" name="Foliennummernplatzhalter 7">
            <a:extLst>
              <a:ext uri="{FF2B5EF4-FFF2-40B4-BE49-F238E27FC236}">
                <a16:creationId xmlns:a16="http://schemas.microsoft.com/office/drawing/2014/main" id="{D20EB1A3-2B6F-4E3D-8261-A59E82E462F3}"/>
              </a:ext>
            </a:extLst>
          </p:cNvPr>
          <p:cNvSpPr>
            <a:spLocks noGrp="1"/>
          </p:cNvSpPr>
          <p:nvPr>
            <p:ph type="sldNum" sz="quarter" idx="14"/>
          </p:nvPr>
        </p:nvSpPr>
        <p:spPr bwMode="gray"/>
        <p:txBody>
          <a:bodyPr/>
          <a:lstStyle/>
          <a:p>
            <a:fld id="{672C9EDE-4A13-4E4A-9EAA-A59A97CC9CE2}" type="slidenum">
              <a:rPr lang="en-GB" noProof="0"/>
              <a:pPr/>
              <a:t>‹#›</a:t>
            </a:fld>
            <a:endParaRPr lang="en-GB" noProof="0"/>
          </a:p>
        </p:txBody>
      </p:sp>
      <p:sp>
        <p:nvSpPr>
          <p:cNvPr id="2" name="Fußzeilenplatzhalter 1">
            <a:extLst>
              <a:ext uri="{FF2B5EF4-FFF2-40B4-BE49-F238E27FC236}">
                <a16:creationId xmlns:a16="http://schemas.microsoft.com/office/drawing/2014/main" id="{28695B79-B6A0-492F-9A5C-96B9ABC3C575}"/>
              </a:ext>
            </a:extLst>
          </p:cNvPr>
          <p:cNvSpPr>
            <a:spLocks noGrp="1"/>
          </p:cNvSpPr>
          <p:nvPr>
            <p:ph type="ftr" sz="quarter" idx="15"/>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Tree>
    <p:extLst>
      <p:ext uri="{BB962C8B-B14F-4D97-AF65-F5344CB8AC3E}">
        <p14:creationId xmlns:p14="http://schemas.microsoft.com/office/powerpoint/2010/main" val="676673919"/>
      </p:ext>
    </p:extLst>
  </p:cSld>
  <p:clrMapOvr>
    <a:masterClrMapping/>
  </p:clrMapOvr>
  <p:extLst>
    <p:ext uri="{DCECCB84-F9BA-43D5-87BE-67443E8EF086}">
      <p15:sldGuideLst xmlns:p15="http://schemas.microsoft.com/office/powerpoint/2012/main">
        <p15:guide id="1" pos="370" userDrawn="1">
          <p15:clr>
            <a:srgbClr val="F26B43"/>
          </p15:clr>
        </p15:guide>
        <p15:guide id="3" orient="horz" pos="3861" userDrawn="1">
          <p15:clr>
            <a:srgbClr val="F26B43"/>
          </p15:clr>
        </p15:guide>
        <p15:guide id="4" orient="horz" pos="1071" userDrawn="1">
          <p15:clr>
            <a:srgbClr val="F26B43"/>
          </p15:clr>
        </p15:guide>
        <p15:guide id="5" pos="7310" userDrawn="1">
          <p15:clr>
            <a:srgbClr val="F26B43"/>
          </p15:clr>
        </p15:guide>
        <p15:guide id="6" pos="3772" userDrawn="1">
          <p15:clr>
            <a:srgbClr val="F26B43"/>
          </p15:clr>
        </p15:guide>
        <p15:guide id="7" pos="3908"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claimer | Blue">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BAB18FD-2557-4F6F-BF48-60BACDF83AD9}"/>
              </a:ext>
            </a:extLst>
          </p:cNvPr>
          <p:cNvGraphicFramePr>
            <a:graphicFrameLocks noChangeAspect="1"/>
          </p:cNvGraphicFramePr>
          <p:nvPr userDrawn="1">
            <p:custDataLst>
              <p:tags r:id="rId1"/>
            </p:custDataLst>
            <p:extLst>
              <p:ext uri="{D42A27DB-BD31-4B8C-83A1-F6EECF244321}">
                <p14:modId xmlns:p14="http://schemas.microsoft.com/office/powerpoint/2010/main" val="2918833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2" name="Objekt 1" hidden="1">
                        <a:extLst>
                          <a:ext uri="{FF2B5EF4-FFF2-40B4-BE49-F238E27FC236}">
                            <a16:creationId xmlns:a16="http://schemas.microsoft.com/office/drawing/2014/main" id="{6BAB18FD-2557-4F6F-BF48-60BACDF83A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76713BB-6DEF-4943-8D41-279B0471E5FB}"/>
              </a:ext>
            </a:extLst>
          </p:cNvPr>
          <p:cNvSpPr>
            <a:spLocks noGrp="1"/>
          </p:cNvSpPr>
          <p:nvPr>
            <p:ph type="body" sz="quarter" idx="12"/>
          </p:nvPr>
        </p:nvSpPr>
        <p:spPr bwMode="gray">
          <a:xfrm>
            <a:off x="587376" y="1700212"/>
            <a:ext cx="11017250" cy="4429125"/>
          </a:xfrm>
        </p:spPr>
        <p:txBody>
          <a:bodyPr numCol="2" spcCol="432000"/>
          <a:lstStyle>
            <a:lvl1pPr>
              <a:defRPr sz="800" b="0">
                <a:solidFill>
                  <a:schemeClr val="tx1"/>
                </a:solidFill>
              </a:defRPr>
            </a:lvl1pPr>
            <a:lvl2pPr marL="0" indent="0">
              <a:spcAft>
                <a:spcPts val="400"/>
              </a:spcAft>
              <a:buFontTx/>
              <a:buNone/>
              <a:defRPr sz="800" b="0">
                <a:solidFill>
                  <a:schemeClr val="tx1"/>
                </a:solidFill>
              </a:defRPr>
            </a:lvl2pPr>
            <a:lvl3pPr marL="108000" indent="-108000">
              <a:spcAft>
                <a:spcPts val="400"/>
              </a:spcAft>
              <a:defRPr sz="800" b="0">
                <a:solidFill>
                  <a:schemeClr val="tx1"/>
                </a:solidFill>
              </a:defRPr>
            </a:lvl3pPr>
            <a:lvl4pPr marL="216000" indent="-108000">
              <a:spcAft>
                <a:spcPts val="400"/>
              </a:spcAft>
              <a:defRPr sz="800" b="0">
                <a:solidFill>
                  <a:schemeClr val="tx1"/>
                </a:solidFill>
              </a:defRPr>
            </a:lvl4pPr>
            <a:lvl5pPr marL="324000" indent="-108000">
              <a:spcAft>
                <a:spcPts val="400"/>
              </a:spcAft>
              <a:defRPr sz="800" b="0">
                <a:solidFill>
                  <a:schemeClr val="tx1"/>
                </a:solidFill>
              </a:defRPr>
            </a:lvl5pPr>
            <a:lvl6pPr marL="432000" indent="-108000">
              <a:spcAft>
                <a:spcPts val="400"/>
              </a:spcAft>
              <a:buFont typeface="Wingdings" panose="05000000000000000000" pitchFamily="2" charset="2"/>
              <a:buChar char="§"/>
              <a:defRPr sz="800">
                <a:solidFill>
                  <a:schemeClr val="tx1"/>
                </a:solidFill>
              </a:defRPr>
            </a:lvl6pPr>
            <a:lvl7pPr marL="432000" indent="-108000">
              <a:spcAft>
                <a:spcPts val="400"/>
              </a:spcAft>
              <a:defRPr sz="800">
                <a:solidFill>
                  <a:schemeClr val="tx1"/>
                </a:solidFill>
              </a:defRPr>
            </a:lvl7pPr>
            <a:lvl8pPr marL="432000" indent="-108000">
              <a:spcAft>
                <a:spcPts val="400"/>
              </a:spcAft>
              <a:defRPr sz="800">
                <a:solidFill>
                  <a:schemeClr val="tx1"/>
                </a:solidFill>
              </a:defRPr>
            </a:lvl8pPr>
            <a:lvl9pPr marL="432000" indent="-108000">
              <a:spcAft>
                <a:spcPts val="400"/>
              </a:spcAft>
              <a:defRPr sz="800">
                <a:solidFill>
                  <a:schemeClr val="tx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el 5">
            <a:extLst>
              <a:ext uri="{FF2B5EF4-FFF2-40B4-BE49-F238E27FC236}">
                <a16:creationId xmlns:a16="http://schemas.microsoft.com/office/drawing/2014/main" id="{EA3474D0-42D7-4108-BB28-3A894871C132}"/>
              </a:ext>
            </a:extLst>
          </p:cNvPr>
          <p:cNvSpPr>
            <a:spLocks noGrp="1"/>
          </p:cNvSpPr>
          <p:nvPr>
            <p:ph type="title" hasCustomPrompt="1"/>
          </p:nvPr>
        </p:nvSpPr>
        <p:spPr bwMode="gray"/>
        <p:txBody>
          <a:bodyPr vert="horz"/>
          <a:lstStyle>
            <a:lvl1pPr>
              <a:defRPr>
                <a:solidFill>
                  <a:schemeClr val="tx1"/>
                </a:solidFill>
              </a:defRPr>
            </a:lvl1pPr>
          </a:lstStyle>
          <a:p>
            <a:r>
              <a:rPr lang="en-GB" noProof="0"/>
              <a:t>Disclaimer</a:t>
            </a:r>
          </a:p>
        </p:txBody>
      </p:sp>
      <p:sp>
        <p:nvSpPr>
          <p:cNvPr id="3" name="Datumsplatzhalter 2">
            <a:extLst>
              <a:ext uri="{FF2B5EF4-FFF2-40B4-BE49-F238E27FC236}">
                <a16:creationId xmlns:a16="http://schemas.microsoft.com/office/drawing/2014/main" id="{4321931A-9137-494C-8BCE-8980E0B2ADE4}"/>
              </a:ext>
            </a:extLst>
          </p:cNvPr>
          <p:cNvSpPr>
            <a:spLocks noGrp="1"/>
          </p:cNvSpPr>
          <p:nvPr>
            <p:ph type="dt" sz="half" idx="13"/>
          </p:nvPr>
        </p:nvSpPr>
        <p:spPr bwMode="gray"/>
        <p:txBody>
          <a:bodyPr/>
          <a:lstStyle>
            <a:lvl1pPr>
              <a:defRPr>
                <a:solidFill>
                  <a:schemeClr val="tx1"/>
                </a:solidFill>
              </a:defRPr>
            </a:lvl1pPr>
          </a:lstStyle>
          <a:p>
            <a:fld id="{BCDD3C12-4FD6-437F-BEA9-4FE057025A9B}" type="datetime1">
              <a:rPr lang="en-GB"/>
              <a:pPr/>
              <a:t>12/10/2025</a:t>
            </a:fld>
            <a:endParaRPr lang="en-GB"/>
          </a:p>
        </p:txBody>
      </p:sp>
      <p:sp>
        <p:nvSpPr>
          <p:cNvPr id="4" name="Fußzeilenplatzhalter 3">
            <a:extLst>
              <a:ext uri="{FF2B5EF4-FFF2-40B4-BE49-F238E27FC236}">
                <a16:creationId xmlns:a16="http://schemas.microsoft.com/office/drawing/2014/main" id="{7FF10BA4-FECB-4BD7-90FB-52B537E389E7}"/>
              </a:ext>
            </a:extLst>
          </p:cNvPr>
          <p:cNvSpPr>
            <a:spLocks noGrp="1"/>
          </p:cNvSpPr>
          <p:nvPr>
            <p:ph type="ftr" sz="quarter" idx="14"/>
          </p:nvPr>
        </p:nvSpPr>
        <p:spPr bwMode="gray">
          <a:xfrm>
            <a:off x="587388" y="6381352"/>
            <a:ext cx="1205458" cy="138499"/>
          </a:xfrm>
        </p:spPr>
        <p:txBody>
          <a:bodyPr/>
          <a:lstStyle>
            <a:lvl1pPr>
              <a:defRPr>
                <a:solidFill>
                  <a:schemeClr val="tx1"/>
                </a:solidFill>
              </a:defRPr>
            </a:lvl1pPr>
          </a:lstStyle>
          <a:p>
            <a:r>
              <a:rPr lang="en-GB"/>
              <a:t>Deutsche Börse Group</a:t>
            </a:r>
            <a:endParaRPr lang="en-GB" noProof="0"/>
          </a:p>
        </p:txBody>
      </p:sp>
      <p:sp>
        <p:nvSpPr>
          <p:cNvPr id="5" name="Foliennummernplatzhalter 4">
            <a:extLst>
              <a:ext uri="{FF2B5EF4-FFF2-40B4-BE49-F238E27FC236}">
                <a16:creationId xmlns:a16="http://schemas.microsoft.com/office/drawing/2014/main" id="{E261C2A8-A340-48D3-BE8B-3EAF39322E02}"/>
              </a:ext>
            </a:extLst>
          </p:cNvPr>
          <p:cNvSpPr>
            <a:spLocks noGrp="1"/>
          </p:cNvSpPr>
          <p:nvPr>
            <p:ph type="sldNum" sz="quarter" idx="15"/>
          </p:nvPr>
        </p:nvSpPr>
        <p:spPr bwMode="gray"/>
        <p:txBody>
          <a:bodyPr/>
          <a:lstStyle>
            <a:lvl1pPr>
              <a:defRPr>
                <a:solidFill>
                  <a:schemeClr val="tx1"/>
                </a:solidFill>
              </a:defRPr>
            </a:lvl1pPr>
          </a:lstStyle>
          <a:p>
            <a:fld id="{672C9EDE-4A13-4E4A-9EAA-A59A97CC9CE2}" type="slidenum">
              <a:rPr lang="en-GB"/>
              <a:pPr/>
              <a:t>‹#›</a:t>
            </a:fld>
            <a:endParaRPr lang="en-GB"/>
          </a:p>
        </p:txBody>
      </p:sp>
    </p:spTree>
    <p:extLst>
      <p:ext uri="{BB962C8B-B14F-4D97-AF65-F5344CB8AC3E}">
        <p14:creationId xmlns:p14="http://schemas.microsoft.com/office/powerpoint/2010/main" val="2245439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70" userDrawn="1">
          <p15:clr>
            <a:srgbClr val="F26B43"/>
          </p15:clr>
        </p15:guide>
        <p15:guide id="3" orient="horz" pos="3861" userDrawn="1">
          <p15:clr>
            <a:srgbClr val="F26B43"/>
          </p15:clr>
        </p15:guide>
        <p15:guide id="4" orient="horz" pos="1071" userDrawn="1">
          <p15:clr>
            <a:srgbClr val="F26B43"/>
          </p15:clr>
        </p15:guide>
        <p15:guide id="5" pos="7310" userDrawn="1">
          <p15:clr>
            <a:srgbClr val="F26B43"/>
          </p15:clr>
        </p15:guide>
        <p15:guide id="6" pos="3772" userDrawn="1">
          <p15:clr>
            <a:srgbClr val="F26B43"/>
          </p15:clr>
        </p15:guide>
        <p15:guide id="7" pos="3908"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Grey">
    <p:bg>
      <p:bgPr>
        <a:solidFill>
          <a:schemeClr val="bg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4EF0DCB-8CD4-4133-91C8-7785BC331A6B}"/>
              </a:ext>
            </a:extLst>
          </p:cNvPr>
          <p:cNvGraphicFramePr>
            <a:graphicFrameLocks noChangeAspect="1"/>
          </p:cNvGraphicFramePr>
          <p:nvPr userDrawn="1">
            <p:custDataLst>
              <p:tags r:id="rId1"/>
            </p:custDataLst>
            <p:extLst>
              <p:ext uri="{D42A27DB-BD31-4B8C-83A1-F6EECF244321}">
                <p14:modId xmlns:p14="http://schemas.microsoft.com/office/powerpoint/2010/main" val="132579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44EF0DCB-8CD4-4133-91C8-7785BC331A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70A9EE8-4298-4CD9-8632-197B5D7E70F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587388" y="5626580"/>
            <a:ext cx="2736304" cy="502720"/>
          </a:xfrm>
          <a:prstGeom prst="rect">
            <a:avLst/>
          </a:prstGeom>
        </p:spPr>
      </p:pic>
      <p:sp>
        <p:nvSpPr>
          <p:cNvPr id="6" name="Titel 1">
            <a:extLst>
              <a:ext uri="{FF2B5EF4-FFF2-40B4-BE49-F238E27FC236}">
                <a16:creationId xmlns:a16="http://schemas.microsoft.com/office/drawing/2014/main" id="{100FA83C-1D22-4C72-9931-4F272EE70A97}"/>
              </a:ext>
            </a:extLst>
          </p:cNvPr>
          <p:cNvSpPr>
            <a:spLocks noGrp="1"/>
          </p:cNvSpPr>
          <p:nvPr>
            <p:ph type="ctrTitle" hasCustomPrompt="1"/>
          </p:nvPr>
        </p:nvSpPr>
        <p:spPr bwMode="gray">
          <a:xfrm>
            <a:off x="590345" y="1714392"/>
            <a:ext cx="7272896" cy="1512168"/>
          </a:xfrm>
        </p:spPr>
        <p:txBody>
          <a:bodyPr anchor="t" anchorCtr="0"/>
          <a:lstStyle>
            <a:lvl1pPr algn="l">
              <a:lnSpc>
                <a:spcPct val="100000"/>
              </a:lnSpc>
              <a:spcBef>
                <a:spcPts val="0"/>
              </a:spcBef>
              <a:defRPr sz="4300" b="1">
                <a:solidFill>
                  <a:schemeClr val="tx1"/>
                </a:solidFill>
              </a:defRPr>
            </a:lvl1pPr>
          </a:lstStyle>
          <a:p>
            <a:r>
              <a:rPr lang="en-GB" noProof="0"/>
              <a:t>Presentation </a:t>
            </a:r>
            <a:br>
              <a:rPr lang="en-GB" noProof="0"/>
            </a:br>
            <a:r>
              <a:rPr lang="en-GB" noProof="0"/>
              <a:t>Title</a:t>
            </a:r>
          </a:p>
        </p:txBody>
      </p:sp>
      <p:sp>
        <p:nvSpPr>
          <p:cNvPr id="7" name="Untertitel 2">
            <a:extLst>
              <a:ext uri="{FF2B5EF4-FFF2-40B4-BE49-F238E27FC236}">
                <a16:creationId xmlns:a16="http://schemas.microsoft.com/office/drawing/2014/main" id="{D165CAAA-142D-476B-8DC8-74F66B553347}"/>
              </a:ext>
            </a:extLst>
          </p:cNvPr>
          <p:cNvSpPr>
            <a:spLocks noGrp="1"/>
          </p:cNvSpPr>
          <p:nvPr>
            <p:ph type="subTitle" idx="1" hasCustomPrompt="1"/>
          </p:nvPr>
        </p:nvSpPr>
        <p:spPr bwMode="gray">
          <a:xfrm>
            <a:off x="590345" y="3471796"/>
            <a:ext cx="5401233"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
        <p:nvSpPr>
          <p:cNvPr id="8" name="Datumsplatzhalter 24">
            <a:extLst>
              <a:ext uri="{FF2B5EF4-FFF2-40B4-BE49-F238E27FC236}">
                <a16:creationId xmlns:a16="http://schemas.microsoft.com/office/drawing/2014/main" id="{8C240F6A-1488-4B7E-8E07-B209A45FFB71}"/>
              </a:ext>
            </a:extLst>
          </p:cNvPr>
          <p:cNvSpPr>
            <a:spLocks noGrp="1"/>
          </p:cNvSpPr>
          <p:nvPr>
            <p:ph type="dt" sz="half" idx="10"/>
          </p:nvPr>
        </p:nvSpPr>
        <p:spPr>
          <a:xfrm>
            <a:off x="602879" y="4293096"/>
            <a:ext cx="3529571" cy="288032"/>
          </a:xfrm>
        </p:spPr>
        <p:txBody>
          <a:bodyPr anchor="t"/>
          <a:lstStyle>
            <a:lvl1pPr marL="0" algn="l">
              <a:lnSpc>
                <a:spcPct val="100000"/>
              </a:lnSpc>
              <a:defRPr sz="1400">
                <a:solidFill>
                  <a:schemeClr val="tx2"/>
                </a:solidFill>
              </a:defRPr>
            </a:lvl1pPr>
            <a:lvl2pPr marL="0">
              <a:lnSpc>
                <a:spcPct val="100000"/>
              </a:lnSpc>
              <a:defRPr sz="1400"/>
            </a:lvl2pPr>
            <a:lvl3pPr marL="0">
              <a:lnSpc>
                <a:spcPct val="100000"/>
              </a:lnSpc>
              <a:defRPr sz="1400"/>
            </a:lvl3pPr>
            <a:lvl4pPr marL="0">
              <a:lnSpc>
                <a:spcPct val="100000"/>
              </a:lnSpc>
              <a:defRPr sz="1400"/>
            </a:lvl4pPr>
            <a:lvl5pPr marL="0">
              <a:lnSpc>
                <a:spcPct val="100000"/>
              </a:lnSpc>
              <a:defRPr sz="1400"/>
            </a:lvl5pPr>
            <a:lvl6pPr marL="0">
              <a:lnSpc>
                <a:spcPct val="100000"/>
              </a:lnSpc>
              <a:defRPr sz="1400"/>
            </a:lvl6pPr>
            <a:lvl7pPr marL="0">
              <a:lnSpc>
                <a:spcPct val="100000"/>
              </a:lnSpc>
              <a:defRPr sz="1400"/>
            </a:lvl7pPr>
            <a:lvl8pPr marL="0">
              <a:lnSpc>
                <a:spcPct val="100000"/>
              </a:lnSpc>
              <a:defRPr sz="1400"/>
            </a:lvl8pPr>
            <a:lvl9pPr marL="0">
              <a:lnSpc>
                <a:spcPct val="100000"/>
              </a:lnSpc>
              <a:defRPr sz="1400"/>
            </a:lvl9pPr>
          </a:lstStyle>
          <a:p>
            <a:fld id="{AB26A170-B22D-4AC0-BB6E-ED96EEE28048}" type="datetime3">
              <a:rPr lang="en-GB"/>
              <a:pPr/>
              <a:t>12 October, 2025</a:t>
            </a:fld>
            <a:endParaRPr lang="en-GB"/>
          </a:p>
        </p:txBody>
      </p:sp>
    </p:spTree>
    <p:extLst>
      <p:ext uri="{BB962C8B-B14F-4D97-AF65-F5344CB8AC3E}">
        <p14:creationId xmlns:p14="http://schemas.microsoft.com/office/powerpoint/2010/main" val="715419755"/>
      </p:ext>
    </p:extLst>
  </p:cSld>
  <p:clrMapOvr>
    <a:masterClrMapping/>
  </p:clrMapOvr>
  <p:hf sldNum="0" hdr="0" ft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0300226-7C90-44B8-96E6-83685D5EEA0A}"/>
              </a:ext>
            </a:extLst>
          </p:cNvPr>
          <p:cNvGraphicFramePr>
            <a:graphicFrameLocks noChangeAspect="1"/>
          </p:cNvGraphicFramePr>
          <p:nvPr userDrawn="1">
            <p:custDataLst>
              <p:tags r:id="rId1"/>
            </p:custDataLst>
            <p:extLst>
              <p:ext uri="{D42A27DB-BD31-4B8C-83A1-F6EECF244321}">
                <p14:modId xmlns:p14="http://schemas.microsoft.com/office/powerpoint/2010/main" val="2328594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10300226-7C90-44B8-96E6-83685D5EEA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520C82C-C608-4908-8693-7A25B3D09F6A}"/>
              </a:ext>
            </a:extLst>
          </p:cNvPr>
          <p:cNvSpPr>
            <a:spLocks noGrp="1"/>
          </p:cNvSpPr>
          <p:nvPr>
            <p:ph type="title" hasCustomPrompt="1"/>
          </p:nvPr>
        </p:nvSpPr>
        <p:spPr bwMode="gray"/>
        <p:txBody>
          <a:bodyPr vert="horz"/>
          <a:lstStyle/>
          <a:p>
            <a:r>
              <a:rPr lang="en-GB" noProof="0"/>
              <a:t>Click to add title</a:t>
            </a:r>
          </a:p>
        </p:txBody>
      </p:sp>
      <p:sp>
        <p:nvSpPr>
          <p:cNvPr id="13" name="Content Placeholder 1">
            <a:extLst>
              <a:ext uri="{FF2B5EF4-FFF2-40B4-BE49-F238E27FC236}">
                <a16:creationId xmlns:a16="http://schemas.microsoft.com/office/drawing/2014/main" id="{19A81872-AC37-45B0-9928-42A9B241C552}"/>
              </a:ext>
            </a:extLst>
          </p:cNvPr>
          <p:cNvSpPr>
            <a:spLocks noGrp="1"/>
          </p:cNvSpPr>
          <p:nvPr>
            <p:ph sz="quarter" idx="16"/>
          </p:nvPr>
        </p:nvSpPr>
        <p:spPr bwMode="gray">
          <a:xfrm>
            <a:off x="587374" y="1916113"/>
            <a:ext cx="5400675" cy="42136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a:extLst>
              <a:ext uri="{FF2B5EF4-FFF2-40B4-BE49-F238E27FC236}">
                <a16:creationId xmlns:a16="http://schemas.microsoft.com/office/drawing/2014/main" id="{6A1F12F7-2CA6-4D25-8661-804DEF3F8346}"/>
              </a:ext>
            </a:extLst>
          </p:cNvPr>
          <p:cNvSpPr>
            <a:spLocks noGrp="1"/>
          </p:cNvSpPr>
          <p:nvPr>
            <p:ph sz="quarter" idx="17"/>
          </p:nvPr>
        </p:nvSpPr>
        <p:spPr bwMode="gray">
          <a:xfrm>
            <a:off x="6203950" y="1915642"/>
            <a:ext cx="5400675" cy="42136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umsplatzhalter 7">
            <a:extLst>
              <a:ext uri="{FF2B5EF4-FFF2-40B4-BE49-F238E27FC236}">
                <a16:creationId xmlns:a16="http://schemas.microsoft.com/office/drawing/2014/main" id="{82AFAEED-99AE-495E-80FC-50771DF1F2F2}"/>
              </a:ext>
            </a:extLst>
          </p:cNvPr>
          <p:cNvSpPr>
            <a:spLocks noGrp="1"/>
          </p:cNvSpPr>
          <p:nvPr>
            <p:ph type="dt" sz="half" idx="18"/>
          </p:nvPr>
        </p:nvSpPr>
        <p:spPr bwMode="gray"/>
        <p:txBody>
          <a:bodyPr/>
          <a:lstStyle/>
          <a:p>
            <a:fld id="{C24879A4-4E04-4E6F-B707-A51D3C31DF30}" type="datetime1">
              <a:rPr lang="en-GB" noProof="0"/>
              <a:t>12/10/2025</a:t>
            </a:fld>
            <a:endParaRPr lang="en-GB" noProof="0"/>
          </a:p>
        </p:txBody>
      </p:sp>
      <p:sp>
        <p:nvSpPr>
          <p:cNvPr id="9" name="Fußzeilenplatzhalter 8">
            <a:extLst>
              <a:ext uri="{FF2B5EF4-FFF2-40B4-BE49-F238E27FC236}">
                <a16:creationId xmlns:a16="http://schemas.microsoft.com/office/drawing/2014/main" id="{22B123AC-0705-474A-B01A-F96D61362651}"/>
              </a:ext>
            </a:extLst>
          </p:cNvPr>
          <p:cNvSpPr>
            <a:spLocks noGrp="1"/>
          </p:cNvSpPr>
          <p:nvPr>
            <p:ph type="ftr" sz="quarter" idx="19"/>
          </p:nvPr>
        </p:nvSpPr>
        <p:spPr bwMode="gray">
          <a:xfrm>
            <a:off x="587388" y="6381352"/>
            <a:ext cx="1205458" cy="138499"/>
          </a:xfrm>
        </p:spPr>
        <p:txBody>
          <a:bodyPr/>
          <a:lstStyle/>
          <a:p>
            <a:r>
              <a:rPr lang="en-GB" dirty="0">
                <a:solidFill>
                  <a:schemeClr val="accent4"/>
                </a:solidFill>
              </a:rPr>
              <a:t>Deutsche Börse Group</a:t>
            </a:r>
            <a:endParaRPr lang="en-GB" noProof="0" dirty="0">
              <a:solidFill>
                <a:schemeClr val="accent4"/>
              </a:solidFill>
            </a:endParaRPr>
          </a:p>
        </p:txBody>
      </p:sp>
      <p:sp>
        <p:nvSpPr>
          <p:cNvPr id="12" name="Foliennummernplatzhalter 11">
            <a:extLst>
              <a:ext uri="{FF2B5EF4-FFF2-40B4-BE49-F238E27FC236}">
                <a16:creationId xmlns:a16="http://schemas.microsoft.com/office/drawing/2014/main" id="{7F3D1B99-52EC-4741-BEC3-382FB0D1CD25}"/>
              </a:ext>
            </a:extLst>
          </p:cNvPr>
          <p:cNvSpPr>
            <a:spLocks noGrp="1"/>
          </p:cNvSpPr>
          <p:nvPr>
            <p:ph type="sldNum" sz="quarter" idx="20"/>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2683968234"/>
      </p:ext>
    </p:extLst>
  </p:cSld>
  <p:clrMapOvr>
    <a:masterClrMapping/>
  </p:clrMapOvr>
  <p:extLst>
    <p:ext uri="{DCECCB84-F9BA-43D5-87BE-67443E8EF086}">
      <p15:sldGuideLst xmlns:p15="http://schemas.microsoft.com/office/powerpoint/2012/main">
        <p15:guide id="1" pos="3772">
          <p15:clr>
            <a:srgbClr val="F26B43"/>
          </p15:clr>
        </p15:guide>
        <p15:guide id="2" pos="3908">
          <p15:clr>
            <a:srgbClr val="F26B43"/>
          </p15:clr>
        </p15:guide>
        <p15:guide id="3" pos="370">
          <p15:clr>
            <a:srgbClr val="F26B43"/>
          </p15:clr>
        </p15:guide>
        <p15:guide id="4" pos="7310">
          <p15:clr>
            <a:srgbClr val="F26B43"/>
          </p15:clr>
        </p15:guide>
        <p15:guide id="5" orient="horz" pos="1071">
          <p15:clr>
            <a:srgbClr val="F26B43"/>
          </p15:clr>
        </p15:guide>
        <p15:guide id="6" orient="horz" pos="3861">
          <p15:clr>
            <a:srgbClr val="F26B43"/>
          </p15:clr>
        </p15:guide>
        <p15:guide id="7" orient="horz" pos="1207">
          <p15:clr>
            <a:srgbClr val="F26B43"/>
          </p15:clr>
        </p15:guide>
        <p15:guide id="8" orient="horz" pos="232">
          <p15:clr>
            <a:srgbClr val="F26B43"/>
          </p15:clr>
        </p15:guide>
        <p15:guide id="9" orient="horz" pos="935">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s | Column Colour">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CDC50B4-0C64-47DB-B420-DEDF024B76F1}"/>
              </a:ext>
            </a:extLst>
          </p:cNvPr>
          <p:cNvGraphicFramePr>
            <a:graphicFrameLocks noChangeAspect="1"/>
          </p:cNvGraphicFramePr>
          <p:nvPr userDrawn="1">
            <p:custDataLst>
              <p:tags r:id="rId1"/>
            </p:custDataLst>
            <p:extLst>
              <p:ext uri="{D42A27DB-BD31-4B8C-83A1-F6EECF244321}">
                <p14:modId xmlns:p14="http://schemas.microsoft.com/office/powerpoint/2010/main" val="4274953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4" name="Objekt 3" hidden="1">
                        <a:extLst>
                          <a:ext uri="{FF2B5EF4-FFF2-40B4-BE49-F238E27FC236}">
                            <a16:creationId xmlns:a16="http://schemas.microsoft.com/office/drawing/2014/main" id="{ACDC50B4-0C64-47DB-B420-DEDF024B76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D2FF34E1-4C9D-48A7-8A09-EA237A0DDBCB}"/>
              </a:ext>
            </a:extLst>
          </p:cNvPr>
          <p:cNvSpPr>
            <a:spLocks noGrp="1"/>
          </p:cNvSpPr>
          <p:nvPr>
            <p:ph sz="quarter" idx="17" hasCustomPrompt="1"/>
          </p:nvPr>
        </p:nvSpPr>
        <p:spPr bwMode="gray">
          <a:xfrm>
            <a:off x="8075613" y="0"/>
            <a:ext cx="4116387" cy="6858000"/>
          </a:xfrm>
          <a:solidFill>
            <a:schemeClr val="tx1"/>
          </a:solidFill>
        </p:spPr>
        <p:txBody>
          <a:bodyPr lIns="432000" tIns="1702800" rIns="576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1">
            <a:extLst>
              <a:ext uri="{FF2B5EF4-FFF2-40B4-BE49-F238E27FC236}">
                <a16:creationId xmlns:a16="http://schemas.microsoft.com/office/drawing/2014/main" id="{19A81872-AC37-45B0-9928-42A9B241C552}"/>
              </a:ext>
            </a:extLst>
          </p:cNvPr>
          <p:cNvSpPr>
            <a:spLocks noGrp="1"/>
          </p:cNvSpPr>
          <p:nvPr>
            <p:ph sz="quarter" idx="16"/>
          </p:nvPr>
        </p:nvSpPr>
        <p:spPr bwMode="gray">
          <a:xfrm>
            <a:off x="587374" y="1916113"/>
            <a:ext cx="7272339" cy="4213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el 1">
            <a:extLst>
              <a:ext uri="{FF2B5EF4-FFF2-40B4-BE49-F238E27FC236}">
                <a16:creationId xmlns:a16="http://schemas.microsoft.com/office/drawing/2014/main" id="{43F969D1-31B2-4F3F-AFBC-AF9E2DF37EEA}"/>
              </a:ext>
            </a:extLst>
          </p:cNvPr>
          <p:cNvSpPr>
            <a:spLocks noGrp="1"/>
          </p:cNvSpPr>
          <p:nvPr>
            <p:ph type="title" hasCustomPrompt="1"/>
          </p:nvPr>
        </p:nvSpPr>
        <p:spPr bwMode="gray">
          <a:xfrm>
            <a:off x="587374" y="368300"/>
            <a:ext cx="7272339" cy="934900"/>
          </a:xfrm>
        </p:spPr>
        <p:txBody>
          <a:bodyPr vert="horz"/>
          <a:lstStyle/>
          <a:p>
            <a:r>
              <a:rPr lang="en-GB" noProof="0" dirty="0"/>
              <a:t>Click to add title</a:t>
            </a:r>
          </a:p>
        </p:txBody>
      </p:sp>
      <p:sp>
        <p:nvSpPr>
          <p:cNvPr id="5" name="Datumsplatzhalter 4">
            <a:extLst>
              <a:ext uri="{FF2B5EF4-FFF2-40B4-BE49-F238E27FC236}">
                <a16:creationId xmlns:a16="http://schemas.microsoft.com/office/drawing/2014/main" id="{768A473A-4D36-4C4D-B9EF-6423F842277D}"/>
              </a:ext>
            </a:extLst>
          </p:cNvPr>
          <p:cNvSpPr>
            <a:spLocks noGrp="1"/>
          </p:cNvSpPr>
          <p:nvPr>
            <p:ph type="dt" sz="half" idx="18"/>
          </p:nvPr>
        </p:nvSpPr>
        <p:spPr bwMode="gray"/>
        <p:txBody>
          <a:bodyPr/>
          <a:lstStyle>
            <a:lvl1pPr>
              <a:defRPr>
                <a:solidFill>
                  <a:schemeClr val="bg1"/>
                </a:solidFill>
              </a:defRPr>
            </a:lvl1pPr>
          </a:lstStyle>
          <a:p>
            <a:fld id="{FF884DEB-3262-47EF-93CC-520B9203C440}" type="datetime1">
              <a:rPr lang="en-GB" noProof="0"/>
              <a:t>12/10/2025</a:t>
            </a:fld>
            <a:endParaRPr lang="en-GB" noProof="0"/>
          </a:p>
        </p:txBody>
      </p:sp>
      <p:sp>
        <p:nvSpPr>
          <p:cNvPr id="6" name="Fußzeilenplatzhalter 5">
            <a:extLst>
              <a:ext uri="{FF2B5EF4-FFF2-40B4-BE49-F238E27FC236}">
                <a16:creationId xmlns:a16="http://schemas.microsoft.com/office/drawing/2014/main" id="{17FB049B-ACE3-4BB5-A0C8-AD2DF674184B}"/>
              </a:ext>
            </a:extLst>
          </p:cNvPr>
          <p:cNvSpPr>
            <a:spLocks noGrp="1"/>
          </p:cNvSpPr>
          <p:nvPr>
            <p:ph type="ftr" sz="quarter" idx="19"/>
          </p:nvPr>
        </p:nvSpPr>
        <p:spPr bwMode="gray">
          <a:xfrm>
            <a:off x="587388" y="6381352"/>
            <a:ext cx="1205458" cy="138499"/>
          </a:xfrm>
        </p:spPr>
        <p:txBody>
          <a:bodyPr/>
          <a:lstStyle/>
          <a:p>
            <a:r>
              <a:rPr lang="en-GB" dirty="0">
                <a:solidFill>
                  <a:schemeClr val="accent4"/>
                </a:solidFill>
              </a:rPr>
              <a:t>Deutsche Börse Group</a:t>
            </a:r>
            <a:endParaRPr lang="en-GB" noProof="0" dirty="0">
              <a:solidFill>
                <a:schemeClr val="accent4"/>
              </a:solidFill>
            </a:endParaRPr>
          </a:p>
        </p:txBody>
      </p:sp>
      <p:sp>
        <p:nvSpPr>
          <p:cNvPr id="7" name="Foliennummernplatzhalter 6">
            <a:extLst>
              <a:ext uri="{FF2B5EF4-FFF2-40B4-BE49-F238E27FC236}">
                <a16:creationId xmlns:a16="http://schemas.microsoft.com/office/drawing/2014/main" id="{4D61AD56-3C2B-4628-B58A-844D3494C58A}"/>
              </a:ext>
            </a:extLst>
          </p:cNvPr>
          <p:cNvSpPr>
            <a:spLocks noGrp="1"/>
          </p:cNvSpPr>
          <p:nvPr>
            <p:ph type="sldNum" sz="quarter" idx="20"/>
          </p:nvPr>
        </p:nvSpPr>
        <p:spPr bwMode="gray"/>
        <p:txBody>
          <a:bodyPr/>
          <a:lstStyle/>
          <a:p>
            <a:fld id="{672C9EDE-4A13-4E4A-9EAA-A59A97CC9CE2}" type="slidenum">
              <a:rPr lang="en-GB" noProof="0"/>
              <a:pPr/>
              <a:t>‹#›</a:t>
            </a:fld>
            <a:endParaRPr lang="en-GB" noProof="0"/>
          </a:p>
        </p:txBody>
      </p:sp>
    </p:spTree>
    <p:extLst>
      <p:ext uri="{BB962C8B-B14F-4D97-AF65-F5344CB8AC3E}">
        <p14:creationId xmlns:p14="http://schemas.microsoft.com/office/powerpoint/2010/main" val="1077996216"/>
      </p:ext>
    </p:extLst>
  </p:cSld>
  <p:clrMapOvr>
    <a:masterClrMapping/>
  </p:clrMapOvr>
  <p:extLst>
    <p:ext uri="{DCECCB84-F9BA-43D5-87BE-67443E8EF086}">
      <p15:sldGuideLst xmlns:p15="http://schemas.microsoft.com/office/powerpoint/2012/main">
        <p15:guide id="1" pos="4951">
          <p15:clr>
            <a:srgbClr val="F26B43"/>
          </p15:clr>
        </p15:guide>
        <p15:guide id="2" pos="5087">
          <p15:clr>
            <a:srgbClr val="F26B43"/>
          </p15:clr>
        </p15:guide>
        <p15:guide id="3" pos="370">
          <p15:clr>
            <a:srgbClr val="F26B43"/>
          </p15:clr>
        </p15:guide>
        <p15:guide id="4" orient="horz" pos="1071">
          <p15:clr>
            <a:srgbClr val="F26B43"/>
          </p15:clr>
        </p15:guide>
        <p15:guide id="5" orient="horz" pos="3861">
          <p15:clr>
            <a:srgbClr val="F26B43"/>
          </p15:clr>
        </p15:guide>
        <p15:guide id="6" pos="7310">
          <p15:clr>
            <a:srgbClr val="F26B43"/>
          </p15:clr>
        </p15:guide>
        <p15:guide id="7" orient="horz" pos="1207">
          <p15:clr>
            <a:srgbClr val="F26B43"/>
          </p15:clr>
        </p15:guide>
        <p15:guide id="8" orient="horz" pos="935">
          <p15:clr>
            <a:srgbClr val="F26B43"/>
          </p15:clr>
        </p15:guide>
        <p15:guide id="9" orient="horz" pos="232">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ull">
    <p:bg>
      <p:bgPr>
        <a:solidFill>
          <a:schemeClr val="tx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6ED13BB-2EAE-4D15-943C-87E8C166C912}"/>
              </a:ext>
            </a:extLst>
          </p:cNvPr>
          <p:cNvGraphicFramePr>
            <a:graphicFrameLocks noChangeAspect="1"/>
          </p:cNvGraphicFramePr>
          <p:nvPr userDrawn="1">
            <p:custDataLst>
              <p:tags r:id="rId1"/>
            </p:custDataLst>
            <p:extLst>
              <p:ext uri="{D42A27DB-BD31-4B8C-83A1-F6EECF244321}">
                <p14:modId xmlns:p14="http://schemas.microsoft.com/office/powerpoint/2010/main" val="996959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86ED13BB-2EAE-4D15-943C-87E8C166C9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Placeholder 13">
            <a:extLst>
              <a:ext uri="{FF2B5EF4-FFF2-40B4-BE49-F238E27FC236}">
                <a16:creationId xmlns:a16="http://schemas.microsoft.com/office/drawing/2014/main" id="{D79F67BE-A717-4BAC-A20D-BBDDF3AC91A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bwMode="gray">
          <a:xfrm flipH="1">
            <a:off x="-2" y="0"/>
            <a:ext cx="12191997" cy="6858000"/>
          </a:xfrm>
          <a:prstGeom prst="rect">
            <a:avLst/>
          </a:prstGeom>
        </p:spPr>
      </p:pic>
      <p:pic>
        <p:nvPicPr>
          <p:cNvPr id="6" name="Grafik 1">
            <a:extLst>
              <a:ext uri="{FF2B5EF4-FFF2-40B4-BE49-F238E27FC236}">
                <a16:creationId xmlns:a16="http://schemas.microsoft.com/office/drawing/2014/main" id="{2C417B20-0CB9-412E-B6D6-4AD7E58AEE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587388" y="5626580"/>
            <a:ext cx="2736304" cy="502720"/>
          </a:xfrm>
          <a:prstGeom prst="rect">
            <a:avLst/>
          </a:prstGeom>
        </p:spPr>
      </p:pic>
      <p:sp>
        <p:nvSpPr>
          <p:cNvPr id="8" name="Titel 1">
            <a:extLst>
              <a:ext uri="{FF2B5EF4-FFF2-40B4-BE49-F238E27FC236}">
                <a16:creationId xmlns:a16="http://schemas.microsoft.com/office/drawing/2014/main" id="{A5106E74-B380-49ED-9B4C-2444966ED045}"/>
              </a:ext>
            </a:extLst>
          </p:cNvPr>
          <p:cNvSpPr>
            <a:spLocks noGrp="1"/>
          </p:cNvSpPr>
          <p:nvPr>
            <p:ph type="ctrTitle" hasCustomPrompt="1"/>
          </p:nvPr>
        </p:nvSpPr>
        <p:spPr bwMode="gray">
          <a:xfrm>
            <a:off x="590345" y="1714392"/>
            <a:ext cx="5401233" cy="1512168"/>
          </a:xfrm>
        </p:spPr>
        <p:txBody>
          <a:bodyPr anchor="t" anchorCtr="0"/>
          <a:lstStyle>
            <a:lvl1pPr algn="l">
              <a:lnSpc>
                <a:spcPct val="100000"/>
              </a:lnSpc>
              <a:spcBef>
                <a:spcPts val="0"/>
              </a:spcBef>
              <a:defRPr sz="4300" b="1">
                <a:solidFill>
                  <a:schemeClr val="tx1"/>
                </a:solidFill>
              </a:defRPr>
            </a:lvl1pPr>
          </a:lstStyle>
          <a:p>
            <a:r>
              <a:rPr lang="en-GB" noProof="0"/>
              <a:t>Presentation </a:t>
            </a:r>
            <a:br>
              <a:rPr lang="en-GB" noProof="0"/>
            </a:br>
            <a:r>
              <a:rPr lang="en-GB" noProof="0"/>
              <a:t>Title</a:t>
            </a:r>
          </a:p>
        </p:txBody>
      </p:sp>
      <p:sp>
        <p:nvSpPr>
          <p:cNvPr id="12" name="Untertitel 2">
            <a:extLst>
              <a:ext uri="{FF2B5EF4-FFF2-40B4-BE49-F238E27FC236}">
                <a16:creationId xmlns:a16="http://schemas.microsoft.com/office/drawing/2014/main" id="{91977064-35D3-466E-BF5B-BDD5D8BEB6BC}"/>
              </a:ext>
            </a:extLst>
          </p:cNvPr>
          <p:cNvSpPr>
            <a:spLocks noGrp="1"/>
          </p:cNvSpPr>
          <p:nvPr>
            <p:ph type="subTitle" idx="1" hasCustomPrompt="1"/>
          </p:nvPr>
        </p:nvSpPr>
        <p:spPr bwMode="gray">
          <a:xfrm>
            <a:off x="590345" y="3471796"/>
            <a:ext cx="5401233"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
        <p:nvSpPr>
          <p:cNvPr id="13" name="Datumsplatzhalter 24">
            <a:extLst>
              <a:ext uri="{FF2B5EF4-FFF2-40B4-BE49-F238E27FC236}">
                <a16:creationId xmlns:a16="http://schemas.microsoft.com/office/drawing/2014/main" id="{800DB972-CBD1-48DB-9774-9665A4E9F317}"/>
              </a:ext>
            </a:extLst>
          </p:cNvPr>
          <p:cNvSpPr>
            <a:spLocks noGrp="1"/>
          </p:cNvSpPr>
          <p:nvPr>
            <p:ph type="dt" sz="half" idx="10"/>
          </p:nvPr>
        </p:nvSpPr>
        <p:spPr>
          <a:xfrm>
            <a:off x="602879" y="4293096"/>
            <a:ext cx="3529571" cy="288032"/>
          </a:xfrm>
        </p:spPr>
        <p:txBody>
          <a:bodyPr anchor="t"/>
          <a:lstStyle>
            <a:lvl1pPr marL="0" algn="l">
              <a:lnSpc>
                <a:spcPct val="100000"/>
              </a:lnSpc>
              <a:defRPr sz="1400">
                <a:solidFill>
                  <a:schemeClr val="tx2"/>
                </a:solidFill>
              </a:defRPr>
            </a:lvl1pPr>
            <a:lvl2pPr marL="0" algn="l">
              <a:lnSpc>
                <a:spcPct val="100000"/>
              </a:lnSpc>
              <a:defRPr sz="1400"/>
            </a:lvl2pPr>
            <a:lvl3pPr marL="0" algn="l">
              <a:lnSpc>
                <a:spcPct val="100000"/>
              </a:lnSpc>
              <a:defRPr sz="1400"/>
            </a:lvl3pPr>
            <a:lvl4pPr marL="0" algn="l">
              <a:lnSpc>
                <a:spcPct val="100000"/>
              </a:lnSpc>
              <a:defRPr sz="1400"/>
            </a:lvl4pPr>
            <a:lvl5pPr marL="0" algn="l">
              <a:lnSpc>
                <a:spcPct val="100000"/>
              </a:lnSpc>
              <a:defRPr sz="1400"/>
            </a:lvl5pPr>
            <a:lvl6pPr marL="0" algn="l">
              <a:lnSpc>
                <a:spcPct val="100000"/>
              </a:lnSpc>
              <a:defRPr sz="1400"/>
            </a:lvl6pPr>
            <a:lvl7pPr marL="0" algn="l">
              <a:lnSpc>
                <a:spcPct val="100000"/>
              </a:lnSpc>
              <a:defRPr sz="1400"/>
            </a:lvl7pPr>
            <a:lvl8pPr marL="0" algn="l">
              <a:lnSpc>
                <a:spcPct val="100000"/>
              </a:lnSpc>
              <a:defRPr sz="1400"/>
            </a:lvl8pPr>
            <a:lvl9pPr marL="0" algn="l">
              <a:lnSpc>
                <a:spcPct val="100000"/>
              </a:lnSpc>
              <a:defRPr sz="1400"/>
            </a:lvl9pPr>
          </a:lstStyle>
          <a:p>
            <a:fld id="{255495DD-D86D-46EF-B2D4-A3EEEDF505ED}" type="datetime3">
              <a:rPr lang="en-GB"/>
              <a:pPr/>
              <a:t>12 October, 2025</a:t>
            </a:fld>
            <a:endParaRPr lang="en-GB"/>
          </a:p>
        </p:txBody>
      </p:sp>
    </p:spTree>
    <p:extLst>
      <p:ext uri="{BB962C8B-B14F-4D97-AF65-F5344CB8AC3E}">
        <p14:creationId xmlns:p14="http://schemas.microsoft.com/office/powerpoint/2010/main" val="1976370890"/>
      </p:ext>
    </p:extLst>
  </p:cSld>
  <p:clrMapOvr>
    <a:masterClrMapping/>
  </p:clrMapOvr>
  <p:hf sldNum="0"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eft |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699DFD9-25B7-4BE0-9032-02051080271D}"/>
              </a:ext>
            </a:extLst>
          </p:cNvPr>
          <p:cNvGraphicFramePr>
            <a:graphicFrameLocks noChangeAspect="1"/>
          </p:cNvGraphicFramePr>
          <p:nvPr userDrawn="1">
            <p:custDataLst>
              <p:tags r:id="rId1"/>
            </p:custDataLst>
            <p:extLst>
              <p:ext uri="{D42A27DB-BD31-4B8C-83A1-F6EECF244321}">
                <p14:modId xmlns:p14="http://schemas.microsoft.com/office/powerpoint/2010/main" val="4265497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5699DFD9-25B7-4BE0-9032-0205108027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icture Placeholder 3">
            <a:extLst>
              <a:ext uri="{FF2B5EF4-FFF2-40B4-BE49-F238E27FC236}">
                <a16:creationId xmlns:a16="http://schemas.microsoft.com/office/drawing/2014/main" id="{A43C8737-CA51-4148-81DC-F9C80508A1B3}"/>
              </a:ext>
            </a:extLst>
          </p:cNvPr>
          <p:cNvSpPr>
            <a:spLocks noGrp="1"/>
          </p:cNvSpPr>
          <p:nvPr>
            <p:ph type="pic" sz="quarter" idx="13"/>
          </p:nvPr>
        </p:nvSpPr>
        <p:spPr bwMode="gray">
          <a:xfrm>
            <a:off x="0" y="0"/>
            <a:ext cx="12192000" cy="6858000"/>
          </a:xfrm>
          <a:solidFill>
            <a:schemeClr val="bg2"/>
          </a:solidFill>
        </p:spPr>
        <p:txBody>
          <a:bodyPr lIns="6912000" tIns="0" rIns="1368000" anchor="ctr" anchorCtr="0"/>
          <a:lstStyle>
            <a:lvl1pPr>
              <a:defRPr sz="1200">
                <a:solidFill>
                  <a:schemeClr val="accent4"/>
                </a:solidFill>
              </a:defRPr>
            </a:lvl1pPr>
            <a:lvl2pPr marL="0" indent="0">
              <a:buFontTx/>
              <a:buNone/>
              <a:defRPr sz="1200"/>
            </a:lvl2pPr>
            <a:lvl3pPr marL="0" indent="0">
              <a:buFontTx/>
              <a:buNone/>
              <a:defRPr sz="1200"/>
            </a:lvl3pPr>
            <a:lvl4pPr marL="0" indent="0">
              <a:buFontTx/>
              <a:buNone/>
              <a:tabLst/>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a:t>Click icon to add picture</a:t>
            </a:r>
          </a:p>
        </p:txBody>
      </p:sp>
      <p:sp>
        <p:nvSpPr>
          <p:cNvPr id="11" name="Textplatzhalter 5">
            <a:extLst>
              <a:ext uri="{FF2B5EF4-FFF2-40B4-BE49-F238E27FC236}">
                <a16:creationId xmlns:a16="http://schemas.microsoft.com/office/drawing/2014/main" id="{F63CF737-36F6-441D-B92C-EC5D22B3B1A9}"/>
              </a:ext>
            </a:extLst>
          </p:cNvPr>
          <p:cNvSpPr>
            <a:spLocks noGrp="1"/>
          </p:cNvSpPr>
          <p:nvPr>
            <p:ph type="body" sz="quarter" idx="14" hasCustomPrompt="1"/>
          </p:nvPr>
        </p:nvSpPr>
        <p:spPr bwMode="gray">
          <a:xfrm>
            <a:off x="587388" y="5623200"/>
            <a:ext cx="2743200" cy="504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800">
                <a:solidFill>
                  <a:schemeClr val="bg1"/>
                </a:solidFill>
              </a:defRPr>
            </a:lvl1pPr>
          </a:lstStyle>
          <a:p>
            <a:pPr lvl="0"/>
            <a:r>
              <a:rPr lang="en-GB" noProof="0"/>
              <a:t> </a:t>
            </a:r>
          </a:p>
        </p:txBody>
      </p:sp>
      <p:sp>
        <p:nvSpPr>
          <p:cNvPr id="8" name="Titel 1">
            <a:extLst>
              <a:ext uri="{FF2B5EF4-FFF2-40B4-BE49-F238E27FC236}">
                <a16:creationId xmlns:a16="http://schemas.microsoft.com/office/drawing/2014/main" id="{0B56861E-14AD-46E2-ABEF-F27C36285006}"/>
              </a:ext>
            </a:extLst>
          </p:cNvPr>
          <p:cNvSpPr>
            <a:spLocks noGrp="1"/>
          </p:cNvSpPr>
          <p:nvPr>
            <p:ph type="ctrTitle" hasCustomPrompt="1"/>
          </p:nvPr>
        </p:nvSpPr>
        <p:spPr bwMode="gray">
          <a:xfrm>
            <a:off x="590949" y="1714392"/>
            <a:ext cx="7272896" cy="1512168"/>
          </a:xfrm>
        </p:spPr>
        <p:txBody>
          <a:bodyPr anchor="t" anchorCtr="0"/>
          <a:lstStyle>
            <a:lvl1pPr algn="l">
              <a:lnSpc>
                <a:spcPct val="100000"/>
              </a:lnSpc>
              <a:spcBef>
                <a:spcPts val="0"/>
              </a:spcBef>
              <a:defRPr sz="4300" b="1">
                <a:solidFill>
                  <a:schemeClr val="tx1"/>
                </a:solidFill>
              </a:defRPr>
            </a:lvl1pPr>
          </a:lstStyle>
          <a:p>
            <a:r>
              <a:rPr lang="en-GB" noProof="0"/>
              <a:t>Presentation </a:t>
            </a:r>
            <a:br>
              <a:rPr lang="en-GB" noProof="0"/>
            </a:br>
            <a:r>
              <a:rPr lang="en-GB" noProof="0"/>
              <a:t>Title</a:t>
            </a:r>
          </a:p>
        </p:txBody>
      </p:sp>
      <p:sp>
        <p:nvSpPr>
          <p:cNvPr id="9" name="Untertitel 2">
            <a:extLst>
              <a:ext uri="{FF2B5EF4-FFF2-40B4-BE49-F238E27FC236}">
                <a16:creationId xmlns:a16="http://schemas.microsoft.com/office/drawing/2014/main" id="{E6AD8C72-018C-4BD6-A7A6-5999612434AA}"/>
              </a:ext>
            </a:extLst>
          </p:cNvPr>
          <p:cNvSpPr>
            <a:spLocks noGrp="1"/>
          </p:cNvSpPr>
          <p:nvPr>
            <p:ph type="subTitle" idx="1" hasCustomPrompt="1"/>
          </p:nvPr>
        </p:nvSpPr>
        <p:spPr bwMode="gray">
          <a:xfrm>
            <a:off x="590949" y="3471796"/>
            <a:ext cx="5401233"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
        <p:nvSpPr>
          <p:cNvPr id="10" name="Datumsplatzhalter 24">
            <a:extLst>
              <a:ext uri="{FF2B5EF4-FFF2-40B4-BE49-F238E27FC236}">
                <a16:creationId xmlns:a16="http://schemas.microsoft.com/office/drawing/2014/main" id="{8D360B2C-CC91-4F38-A3C3-C91528777F0B}"/>
              </a:ext>
            </a:extLst>
          </p:cNvPr>
          <p:cNvSpPr>
            <a:spLocks noGrp="1"/>
          </p:cNvSpPr>
          <p:nvPr>
            <p:ph type="dt" sz="half" idx="10"/>
          </p:nvPr>
        </p:nvSpPr>
        <p:spPr>
          <a:xfrm>
            <a:off x="603483" y="4293096"/>
            <a:ext cx="3529571" cy="288032"/>
          </a:xfrm>
        </p:spPr>
        <p:txBody>
          <a:bodyPr anchor="t"/>
          <a:lstStyle>
            <a:lvl1pPr marL="0" algn="l">
              <a:lnSpc>
                <a:spcPct val="100000"/>
              </a:lnSpc>
              <a:defRPr sz="1400">
                <a:solidFill>
                  <a:schemeClr val="tx2"/>
                </a:solidFill>
              </a:defRPr>
            </a:lvl1pPr>
            <a:lvl2pPr marL="0">
              <a:lnSpc>
                <a:spcPct val="100000"/>
              </a:lnSpc>
              <a:defRPr sz="1400"/>
            </a:lvl2pPr>
            <a:lvl3pPr marL="0">
              <a:lnSpc>
                <a:spcPct val="100000"/>
              </a:lnSpc>
              <a:defRPr sz="1400"/>
            </a:lvl3pPr>
            <a:lvl4pPr marL="0">
              <a:lnSpc>
                <a:spcPct val="100000"/>
              </a:lnSpc>
              <a:defRPr sz="1400"/>
            </a:lvl4pPr>
            <a:lvl5pPr marL="0">
              <a:lnSpc>
                <a:spcPct val="100000"/>
              </a:lnSpc>
              <a:defRPr sz="1400"/>
            </a:lvl5pPr>
            <a:lvl6pPr marL="0">
              <a:lnSpc>
                <a:spcPct val="100000"/>
              </a:lnSpc>
              <a:defRPr sz="1400"/>
            </a:lvl6pPr>
            <a:lvl7pPr marL="0">
              <a:lnSpc>
                <a:spcPct val="100000"/>
              </a:lnSpc>
              <a:defRPr sz="1400"/>
            </a:lvl7pPr>
            <a:lvl8pPr marL="0">
              <a:lnSpc>
                <a:spcPct val="100000"/>
              </a:lnSpc>
              <a:defRPr sz="1400"/>
            </a:lvl8pPr>
            <a:lvl9pPr marL="0">
              <a:lnSpc>
                <a:spcPct val="100000"/>
              </a:lnSpc>
              <a:defRPr sz="1400"/>
            </a:lvl9pPr>
          </a:lstStyle>
          <a:p>
            <a:fld id="{15DDD105-9082-479A-9633-A04EA63E74F4}" type="datetime3">
              <a:rPr lang="en-GB"/>
              <a:pPr/>
              <a:t>12 October, 2025</a:t>
            </a:fld>
            <a:endParaRPr lang="en-GB"/>
          </a:p>
        </p:txBody>
      </p:sp>
    </p:spTree>
    <p:extLst>
      <p:ext uri="{BB962C8B-B14F-4D97-AF65-F5344CB8AC3E}">
        <p14:creationId xmlns:p14="http://schemas.microsoft.com/office/powerpoint/2010/main" val="2960417542"/>
      </p:ext>
    </p:extLst>
  </p:cSld>
  <p:clrMapOvr>
    <a:masterClrMapping/>
  </p:clrMapOvr>
  <p:hf sldNum="0"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right |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91AE47F-1AB7-4157-9796-935829F0CF76}"/>
              </a:ext>
            </a:extLst>
          </p:cNvPr>
          <p:cNvGraphicFramePr>
            <a:graphicFrameLocks noChangeAspect="1"/>
          </p:cNvGraphicFramePr>
          <p:nvPr userDrawn="1">
            <p:custDataLst>
              <p:tags r:id="rId1"/>
            </p:custDataLst>
            <p:extLst>
              <p:ext uri="{D42A27DB-BD31-4B8C-83A1-F6EECF244321}">
                <p14:modId xmlns:p14="http://schemas.microsoft.com/office/powerpoint/2010/main" val="1360691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291AE47F-1AB7-4157-9796-935829F0CF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icture Placeholder 3">
            <a:extLst>
              <a:ext uri="{FF2B5EF4-FFF2-40B4-BE49-F238E27FC236}">
                <a16:creationId xmlns:a16="http://schemas.microsoft.com/office/drawing/2014/main" id="{A43C8737-CA51-4148-81DC-F9C80508A1B3}"/>
              </a:ext>
            </a:extLst>
          </p:cNvPr>
          <p:cNvSpPr>
            <a:spLocks noGrp="1"/>
          </p:cNvSpPr>
          <p:nvPr>
            <p:ph type="pic" sz="quarter" idx="13" hasCustomPrompt="1"/>
          </p:nvPr>
        </p:nvSpPr>
        <p:spPr bwMode="gray">
          <a:xfrm>
            <a:off x="0" y="0"/>
            <a:ext cx="12192000" cy="6858000"/>
          </a:xfrm>
          <a:solidFill>
            <a:schemeClr val="bg2"/>
          </a:solidFill>
        </p:spPr>
        <p:txBody>
          <a:bodyPr lIns="3168000" tIns="0" rIns="1368000" anchor="ctr" anchorCtr="0"/>
          <a:lstStyle>
            <a:lvl1pPr algn="l">
              <a:defRPr sz="1200">
                <a:solidFill>
                  <a:schemeClr val="accent4"/>
                </a:solidFill>
              </a:defRPr>
            </a:lvl1pPr>
            <a:lvl2pPr marL="0" indent="0">
              <a:buFontTx/>
              <a:buNone/>
              <a:defRPr sz="1200"/>
            </a:lvl2pPr>
            <a:lvl3pPr marL="0" indent="0">
              <a:buFontTx/>
              <a:buNone/>
              <a:defRPr sz="1200"/>
            </a:lvl3pPr>
            <a:lvl4pPr marL="0" indent="0">
              <a:buFontTx/>
              <a:buNone/>
              <a:tabLst/>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GB" noProof="0"/>
              <a:t>Add image by clicking on icon</a:t>
            </a:r>
          </a:p>
        </p:txBody>
      </p:sp>
      <p:sp>
        <p:nvSpPr>
          <p:cNvPr id="11" name="Textplatzhalter 5">
            <a:extLst>
              <a:ext uri="{FF2B5EF4-FFF2-40B4-BE49-F238E27FC236}">
                <a16:creationId xmlns:a16="http://schemas.microsoft.com/office/drawing/2014/main" id="{F63CF737-36F6-441D-B92C-EC5D22B3B1A9}"/>
              </a:ext>
            </a:extLst>
          </p:cNvPr>
          <p:cNvSpPr>
            <a:spLocks noGrp="1"/>
          </p:cNvSpPr>
          <p:nvPr>
            <p:ph type="body" sz="quarter" idx="14" hasCustomPrompt="1"/>
          </p:nvPr>
        </p:nvSpPr>
        <p:spPr bwMode="gray">
          <a:xfrm>
            <a:off x="6096000" y="5623200"/>
            <a:ext cx="2743200" cy="504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800">
                <a:solidFill>
                  <a:schemeClr val="bg1"/>
                </a:solidFill>
              </a:defRPr>
            </a:lvl1pPr>
          </a:lstStyle>
          <a:p>
            <a:pPr lvl="0"/>
            <a:r>
              <a:rPr lang="en-GB" noProof="0"/>
              <a:t> </a:t>
            </a:r>
          </a:p>
        </p:txBody>
      </p:sp>
      <p:sp>
        <p:nvSpPr>
          <p:cNvPr id="9" name="Titel 1">
            <a:extLst>
              <a:ext uri="{FF2B5EF4-FFF2-40B4-BE49-F238E27FC236}">
                <a16:creationId xmlns:a16="http://schemas.microsoft.com/office/drawing/2014/main" id="{FF39224A-A56A-43F5-BAFF-53A0170232C7}"/>
              </a:ext>
            </a:extLst>
          </p:cNvPr>
          <p:cNvSpPr>
            <a:spLocks noGrp="1"/>
          </p:cNvSpPr>
          <p:nvPr>
            <p:ph type="ctrTitle" hasCustomPrompt="1"/>
          </p:nvPr>
        </p:nvSpPr>
        <p:spPr bwMode="gray">
          <a:xfrm>
            <a:off x="6096000" y="1714392"/>
            <a:ext cx="5508625" cy="1512168"/>
          </a:xfrm>
        </p:spPr>
        <p:txBody>
          <a:bodyPr anchor="t" anchorCtr="0"/>
          <a:lstStyle>
            <a:lvl1pPr algn="l">
              <a:lnSpc>
                <a:spcPct val="100000"/>
              </a:lnSpc>
              <a:spcBef>
                <a:spcPts val="0"/>
              </a:spcBef>
              <a:defRPr sz="4300" b="1">
                <a:solidFill>
                  <a:schemeClr val="tx1"/>
                </a:solidFill>
              </a:defRPr>
            </a:lvl1pPr>
          </a:lstStyle>
          <a:p>
            <a:r>
              <a:rPr lang="en-GB" noProof="0"/>
              <a:t>Presentation </a:t>
            </a:r>
            <a:br>
              <a:rPr lang="en-GB" noProof="0"/>
            </a:br>
            <a:r>
              <a:rPr lang="en-GB" noProof="0"/>
              <a:t>Title</a:t>
            </a:r>
          </a:p>
        </p:txBody>
      </p:sp>
      <p:sp>
        <p:nvSpPr>
          <p:cNvPr id="10" name="Untertitel 2">
            <a:extLst>
              <a:ext uri="{FF2B5EF4-FFF2-40B4-BE49-F238E27FC236}">
                <a16:creationId xmlns:a16="http://schemas.microsoft.com/office/drawing/2014/main" id="{D115BE72-B330-4170-AF5B-0ABD75C4C44C}"/>
              </a:ext>
            </a:extLst>
          </p:cNvPr>
          <p:cNvSpPr>
            <a:spLocks noGrp="1"/>
          </p:cNvSpPr>
          <p:nvPr>
            <p:ph type="subTitle" idx="1" hasCustomPrompt="1"/>
          </p:nvPr>
        </p:nvSpPr>
        <p:spPr bwMode="gray">
          <a:xfrm>
            <a:off x="6096000" y="3471796"/>
            <a:ext cx="5508625"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
        <p:nvSpPr>
          <p:cNvPr id="12" name="Datumsplatzhalter 24">
            <a:extLst>
              <a:ext uri="{FF2B5EF4-FFF2-40B4-BE49-F238E27FC236}">
                <a16:creationId xmlns:a16="http://schemas.microsoft.com/office/drawing/2014/main" id="{AA24ACD6-0C7C-4440-8465-8DCFBE4F1464}"/>
              </a:ext>
            </a:extLst>
          </p:cNvPr>
          <p:cNvSpPr>
            <a:spLocks noGrp="1"/>
          </p:cNvSpPr>
          <p:nvPr>
            <p:ph type="dt" sz="half" idx="10"/>
          </p:nvPr>
        </p:nvSpPr>
        <p:spPr>
          <a:xfrm>
            <a:off x="6108534" y="4293096"/>
            <a:ext cx="3529571" cy="288032"/>
          </a:xfrm>
        </p:spPr>
        <p:txBody>
          <a:bodyPr anchor="t"/>
          <a:lstStyle>
            <a:lvl1pPr marL="0" algn="l">
              <a:lnSpc>
                <a:spcPct val="100000"/>
              </a:lnSpc>
              <a:defRPr sz="1400">
                <a:solidFill>
                  <a:schemeClr val="tx2"/>
                </a:solidFill>
              </a:defRPr>
            </a:lvl1pPr>
            <a:lvl2pPr marL="0">
              <a:lnSpc>
                <a:spcPct val="100000"/>
              </a:lnSpc>
              <a:defRPr sz="1400"/>
            </a:lvl2pPr>
            <a:lvl3pPr marL="0">
              <a:lnSpc>
                <a:spcPct val="100000"/>
              </a:lnSpc>
              <a:defRPr sz="1400"/>
            </a:lvl3pPr>
            <a:lvl4pPr marL="0">
              <a:lnSpc>
                <a:spcPct val="100000"/>
              </a:lnSpc>
              <a:defRPr sz="1400"/>
            </a:lvl4pPr>
            <a:lvl5pPr marL="0">
              <a:lnSpc>
                <a:spcPct val="100000"/>
              </a:lnSpc>
              <a:defRPr sz="1400"/>
            </a:lvl5pPr>
            <a:lvl6pPr marL="0">
              <a:lnSpc>
                <a:spcPct val="100000"/>
              </a:lnSpc>
              <a:defRPr sz="1400"/>
            </a:lvl6pPr>
            <a:lvl7pPr marL="0">
              <a:lnSpc>
                <a:spcPct val="100000"/>
              </a:lnSpc>
              <a:defRPr sz="1400"/>
            </a:lvl7pPr>
            <a:lvl8pPr marL="0">
              <a:lnSpc>
                <a:spcPct val="100000"/>
              </a:lnSpc>
              <a:defRPr sz="1400"/>
            </a:lvl8pPr>
            <a:lvl9pPr marL="0">
              <a:lnSpc>
                <a:spcPct val="100000"/>
              </a:lnSpc>
              <a:defRPr sz="1400"/>
            </a:lvl9pPr>
          </a:lstStyle>
          <a:p>
            <a:fld id="{566DDD1F-3B94-4BCB-AE8C-AC692BC36DA3}" type="datetime3">
              <a:rPr lang="en-GB"/>
              <a:pPr/>
              <a:t>12 October, 2025</a:t>
            </a:fld>
            <a:endParaRPr lang="en-GB"/>
          </a:p>
        </p:txBody>
      </p:sp>
    </p:spTree>
    <p:extLst>
      <p:ext uri="{BB962C8B-B14F-4D97-AF65-F5344CB8AC3E}">
        <p14:creationId xmlns:p14="http://schemas.microsoft.com/office/powerpoint/2010/main" val="1229401928"/>
      </p:ext>
    </p:extLst>
  </p:cSld>
  <p:clrMapOvr>
    <a:masterClrMapping/>
  </p:clrMapOvr>
  <p:hf sldNum="0"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icture | Whit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38FB7F6-AA09-49B4-BF47-7EAF78FB27E9}"/>
              </a:ext>
            </a:extLst>
          </p:cNvPr>
          <p:cNvGraphicFramePr>
            <a:graphicFrameLocks noChangeAspect="1"/>
          </p:cNvGraphicFramePr>
          <p:nvPr userDrawn="1">
            <p:custDataLst>
              <p:tags r:id="rId1"/>
            </p:custDataLst>
            <p:extLst>
              <p:ext uri="{D42A27DB-BD31-4B8C-83A1-F6EECF244321}">
                <p14:modId xmlns:p14="http://schemas.microsoft.com/office/powerpoint/2010/main" val="258114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838FB7F6-AA09-49B4-BF47-7EAF78FB27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icture Placeholder 3">
            <a:extLst>
              <a:ext uri="{FF2B5EF4-FFF2-40B4-BE49-F238E27FC236}">
                <a16:creationId xmlns:a16="http://schemas.microsoft.com/office/drawing/2014/main" id="{A43C8737-CA51-4148-81DC-F9C80508A1B3}"/>
              </a:ext>
            </a:extLst>
          </p:cNvPr>
          <p:cNvSpPr>
            <a:spLocks noGrp="1"/>
          </p:cNvSpPr>
          <p:nvPr>
            <p:ph type="pic" sz="quarter" idx="13" hasCustomPrompt="1"/>
          </p:nvPr>
        </p:nvSpPr>
        <p:spPr bwMode="gray">
          <a:xfrm>
            <a:off x="0" y="0"/>
            <a:ext cx="12192000" cy="6858000"/>
          </a:xfrm>
          <a:solidFill>
            <a:schemeClr val="bg2"/>
          </a:solidFill>
        </p:spPr>
        <p:txBody>
          <a:bodyPr lIns="6912000" tIns="0" rIns="1368000" anchor="ctr" anchorCtr="0"/>
          <a:lstStyle>
            <a:lvl1pPr>
              <a:defRPr sz="1200">
                <a:solidFill>
                  <a:schemeClr val="accent4"/>
                </a:solidFill>
              </a:defRPr>
            </a:lvl1pPr>
            <a:lvl2pPr marL="0" indent="0">
              <a:buFontTx/>
              <a:buNone/>
              <a:defRPr sz="1200"/>
            </a:lvl2pPr>
            <a:lvl3pPr marL="0" indent="0">
              <a:buFontTx/>
              <a:buNone/>
              <a:defRPr sz="1200"/>
            </a:lvl3pPr>
            <a:lvl4pPr marL="0" indent="0">
              <a:buFontTx/>
              <a:buNone/>
              <a:tabLst/>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GB" noProof="0"/>
              <a:t>To insert an image, please mark the title placeholder at the border, right-click and move it to the background.</a:t>
            </a:r>
            <a:br>
              <a:rPr lang="en-GB" noProof="0"/>
            </a:br>
            <a:r>
              <a:rPr lang="en-GB" noProof="0"/>
              <a:t>After importing an image, please right-click on the picture and move it to the background again.</a:t>
            </a:r>
          </a:p>
        </p:txBody>
      </p:sp>
      <p:sp>
        <p:nvSpPr>
          <p:cNvPr id="10" name="Titel 11">
            <a:extLst>
              <a:ext uri="{FF2B5EF4-FFF2-40B4-BE49-F238E27FC236}">
                <a16:creationId xmlns:a16="http://schemas.microsoft.com/office/drawing/2014/main" id="{BDDC8E9F-9E7F-4370-B326-F9F82D894670}"/>
              </a:ext>
            </a:extLst>
          </p:cNvPr>
          <p:cNvSpPr>
            <a:spLocks noGrp="1"/>
          </p:cNvSpPr>
          <p:nvPr>
            <p:ph type="title"/>
          </p:nvPr>
        </p:nvSpPr>
        <p:spPr bwMode="gray">
          <a:xfrm>
            <a:off x="0" y="0"/>
            <a:ext cx="12192000" cy="6857133"/>
          </a:xfrm>
          <a:solidFill>
            <a:schemeClr val="bg1">
              <a:alpha val="60000"/>
            </a:schemeClr>
          </a:solidFill>
        </p:spPr>
        <p:txBody>
          <a:bodyPr vert="horz" wrap="square" lIns="576000" tIns="1782000" rIns="720000" bIns="3600000" anchor="t" anchorCtr="0">
            <a:normAutofit/>
          </a:bodyPr>
          <a:lstStyle>
            <a:lvl1pPr>
              <a:lnSpc>
                <a:spcPct val="90000"/>
              </a:lnSpc>
              <a:defRPr sz="4300">
                <a:solidFill>
                  <a:schemeClr val="tx1"/>
                </a:solidFill>
              </a:defRPr>
            </a:lvl1pPr>
          </a:lstStyle>
          <a:p>
            <a:r>
              <a:rPr lang="en-US" noProof="0"/>
              <a:t>Click to edit Master title style</a:t>
            </a:r>
            <a:endParaRPr lang="en-GB" noProof="0"/>
          </a:p>
        </p:txBody>
      </p:sp>
      <p:sp>
        <p:nvSpPr>
          <p:cNvPr id="11" name="Textplatzhalter 5">
            <a:extLst>
              <a:ext uri="{FF2B5EF4-FFF2-40B4-BE49-F238E27FC236}">
                <a16:creationId xmlns:a16="http://schemas.microsoft.com/office/drawing/2014/main" id="{F63CF737-36F6-441D-B92C-EC5D22B3B1A9}"/>
              </a:ext>
            </a:extLst>
          </p:cNvPr>
          <p:cNvSpPr>
            <a:spLocks noGrp="1"/>
          </p:cNvSpPr>
          <p:nvPr>
            <p:ph type="body" sz="quarter" idx="14" hasCustomPrompt="1"/>
          </p:nvPr>
        </p:nvSpPr>
        <p:spPr bwMode="gray">
          <a:xfrm>
            <a:off x="587388" y="5623200"/>
            <a:ext cx="2743200" cy="504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800">
                <a:solidFill>
                  <a:schemeClr val="bg1"/>
                </a:solidFill>
              </a:defRPr>
            </a:lvl1pPr>
          </a:lstStyle>
          <a:p>
            <a:pPr lvl="0"/>
            <a:r>
              <a:rPr lang="en-GB" noProof="0"/>
              <a:t> </a:t>
            </a:r>
          </a:p>
        </p:txBody>
      </p:sp>
      <p:sp>
        <p:nvSpPr>
          <p:cNvPr id="12" name="Datumsplatzhalter 24">
            <a:extLst>
              <a:ext uri="{FF2B5EF4-FFF2-40B4-BE49-F238E27FC236}">
                <a16:creationId xmlns:a16="http://schemas.microsoft.com/office/drawing/2014/main" id="{D662A28F-6F39-4940-8F4E-8DFEDE5DB2EF}"/>
              </a:ext>
            </a:extLst>
          </p:cNvPr>
          <p:cNvSpPr>
            <a:spLocks noGrp="1"/>
          </p:cNvSpPr>
          <p:nvPr>
            <p:ph type="dt" sz="half" idx="15"/>
          </p:nvPr>
        </p:nvSpPr>
        <p:spPr>
          <a:xfrm>
            <a:off x="603483" y="4293096"/>
            <a:ext cx="3529571" cy="288032"/>
          </a:xfrm>
        </p:spPr>
        <p:txBody>
          <a:bodyPr anchor="t"/>
          <a:lstStyle>
            <a:lvl1pPr marL="0" algn="l">
              <a:lnSpc>
                <a:spcPct val="100000"/>
              </a:lnSpc>
              <a:defRPr sz="1400">
                <a:solidFill>
                  <a:schemeClr val="tx2"/>
                </a:solidFill>
              </a:defRPr>
            </a:lvl1pPr>
            <a:lvl2pPr marL="0">
              <a:lnSpc>
                <a:spcPct val="100000"/>
              </a:lnSpc>
              <a:defRPr sz="1400"/>
            </a:lvl2pPr>
            <a:lvl3pPr marL="0">
              <a:lnSpc>
                <a:spcPct val="100000"/>
              </a:lnSpc>
              <a:defRPr sz="1400"/>
            </a:lvl3pPr>
            <a:lvl4pPr marL="0">
              <a:lnSpc>
                <a:spcPct val="100000"/>
              </a:lnSpc>
              <a:defRPr sz="1400"/>
            </a:lvl4pPr>
            <a:lvl5pPr marL="0">
              <a:lnSpc>
                <a:spcPct val="100000"/>
              </a:lnSpc>
              <a:defRPr sz="1400"/>
            </a:lvl5pPr>
            <a:lvl6pPr marL="0">
              <a:lnSpc>
                <a:spcPct val="100000"/>
              </a:lnSpc>
              <a:defRPr sz="1400"/>
            </a:lvl6pPr>
            <a:lvl7pPr marL="0">
              <a:lnSpc>
                <a:spcPct val="100000"/>
              </a:lnSpc>
              <a:defRPr sz="1400"/>
            </a:lvl7pPr>
            <a:lvl8pPr marL="0">
              <a:lnSpc>
                <a:spcPct val="100000"/>
              </a:lnSpc>
              <a:defRPr sz="1400"/>
            </a:lvl8pPr>
            <a:lvl9pPr marL="0">
              <a:lnSpc>
                <a:spcPct val="100000"/>
              </a:lnSpc>
              <a:defRPr sz="1400"/>
            </a:lvl9pPr>
          </a:lstStyle>
          <a:p>
            <a:fld id="{CC8DB8AC-C8E9-43C2-87B2-D5FC16D10C5D}" type="datetime3">
              <a:rPr lang="en-GB"/>
              <a:pPr/>
              <a:t>12 October, 2025</a:t>
            </a:fld>
            <a:endParaRPr lang="en-GB"/>
          </a:p>
        </p:txBody>
      </p:sp>
      <p:sp>
        <p:nvSpPr>
          <p:cNvPr id="13" name="Untertitel 2">
            <a:extLst>
              <a:ext uri="{FF2B5EF4-FFF2-40B4-BE49-F238E27FC236}">
                <a16:creationId xmlns:a16="http://schemas.microsoft.com/office/drawing/2014/main" id="{1447DA8A-FED6-4B5E-A321-C29E30FE73F5}"/>
              </a:ext>
            </a:extLst>
          </p:cNvPr>
          <p:cNvSpPr>
            <a:spLocks noGrp="1"/>
          </p:cNvSpPr>
          <p:nvPr>
            <p:ph type="subTitle" idx="1" hasCustomPrompt="1"/>
          </p:nvPr>
        </p:nvSpPr>
        <p:spPr bwMode="gray">
          <a:xfrm>
            <a:off x="590949" y="3471796"/>
            <a:ext cx="5401233" cy="720080"/>
          </a:xfrm>
        </p:spPr>
        <p:txBody>
          <a:bodyPr anchor="t" anchorCtr="0"/>
          <a:lstStyle>
            <a:lvl1pPr marL="0" indent="0" algn="l">
              <a:lnSpc>
                <a:spcPct val="100000"/>
              </a:lnSpc>
              <a:spcBef>
                <a:spcPts val="0"/>
              </a:spcBef>
              <a:spcAft>
                <a:spcPts val="0"/>
              </a:spcAft>
              <a:buNone/>
              <a:defRPr sz="2400">
                <a:solidFill>
                  <a:schemeClr val="tx1"/>
                </a:solidFill>
                <a:latin typeface="+mn-lt"/>
                <a:cs typeface="Abadi MT Condensed Extra Bold"/>
              </a:defRPr>
            </a:lvl1pPr>
            <a:lvl2pPr marL="0" indent="0" algn="l">
              <a:spcAft>
                <a:spcPts val="0"/>
              </a:spcAft>
              <a:buNone/>
              <a:defRPr sz="2400"/>
            </a:lvl2pPr>
            <a:lvl3pPr marL="0" indent="0" algn="l">
              <a:spcAft>
                <a:spcPts val="0"/>
              </a:spcAft>
              <a:buNone/>
              <a:defRPr sz="2400"/>
            </a:lvl3pPr>
            <a:lvl4pPr marL="0" indent="0" algn="l">
              <a:spcAft>
                <a:spcPts val="0"/>
              </a:spcAft>
              <a:buNone/>
              <a:defRPr sz="2400"/>
            </a:lvl4pPr>
            <a:lvl5pPr marL="0" indent="0" algn="l">
              <a:spcAft>
                <a:spcPts val="0"/>
              </a:spcAft>
              <a:buNone/>
              <a:defRPr sz="2400"/>
            </a:lvl5pPr>
            <a:lvl6pPr marL="0" indent="0" algn="l">
              <a:spcAft>
                <a:spcPts val="0"/>
              </a:spcAft>
              <a:buNone/>
              <a:defRPr sz="2400"/>
            </a:lvl6pPr>
            <a:lvl7pPr marL="0" indent="0" algn="l">
              <a:spcAft>
                <a:spcPts val="0"/>
              </a:spcAft>
              <a:buNone/>
              <a:defRPr sz="2400"/>
            </a:lvl7pPr>
            <a:lvl8pPr marL="0" indent="0" algn="l">
              <a:spcAft>
                <a:spcPts val="0"/>
              </a:spcAft>
              <a:buNone/>
              <a:defRPr sz="2400"/>
            </a:lvl8pPr>
            <a:lvl9pPr marL="0" indent="0" algn="l">
              <a:spcAft>
                <a:spcPts val="0"/>
              </a:spcAft>
              <a:buNone/>
              <a:defRPr sz="2400"/>
            </a:lvl9pPr>
          </a:lstStyle>
          <a:p>
            <a:r>
              <a:rPr lang="en-GB" noProof="0"/>
              <a:t>Subtitle</a:t>
            </a:r>
          </a:p>
        </p:txBody>
      </p:sp>
    </p:spTree>
    <p:extLst>
      <p:ext uri="{BB962C8B-B14F-4D97-AF65-F5344CB8AC3E}">
        <p14:creationId xmlns:p14="http://schemas.microsoft.com/office/powerpoint/2010/main" val="1617950656"/>
      </p:ext>
    </p:extLst>
  </p:cSld>
  <p:clrMapOvr>
    <a:masterClrMapping/>
  </p:clrMapOvr>
  <p:hf sldNum="0" hdr="0" ftr="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Blu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1D23C85-731B-4E5C-8084-B011A3177A15}"/>
              </a:ext>
            </a:extLst>
          </p:cNvPr>
          <p:cNvGraphicFramePr>
            <a:graphicFrameLocks noChangeAspect="1"/>
          </p:cNvGraphicFramePr>
          <p:nvPr userDrawn="1">
            <p:custDataLst>
              <p:tags r:id="rId1"/>
            </p:custDataLst>
            <p:extLst>
              <p:ext uri="{D42A27DB-BD31-4B8C-83A1-F6EECF244321}">
                <p14:modId xmlns:p14="http://schemas.microsoft.com/office/powerpoint/2010/main" val="175188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3" name="Objekt 2" hidden="1">
                        <a:extLst>
                          <a:ext uri="{FF2B5EF4-FFF2-40B4-BE49-F238E27FC236}">
                            <a16:creationId xmlns:a16="http://schemas.microsoft.com/office/drawing/2014/main" id="{B1D23C85-731B-4E5C-8084-B011A3177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CA7CC918-2B9B-4962-B282-A1B2E4A33588}"/>
              </a:ext>
            </a:extLst>
          </p:cNvPr>
          <p:cNvSpPr>
            <a:spLocks noGrp="1"/>
          </p:cNvSpPr>
          <p:nvPr>
            <p:ph type="dt" sz="half" idx="10"/>
          </p:nvPr>
        </p:nvSpPr>
        <p:spPr bwMode="gray">
          <a:xfrm>
            <a:off x="9221773" y="6381352"/>
            <a:ext cx="2382839" cy="216000"/>
          </a:xfrm>
        </p:spPr>
        <p:txBody>
          <a:bodyPr/>
          <a:lstStyle>
            <a:lvl1pPr>
              <a:defRPr>
                <a:solidFill>
                  <a:schemeClr val="tx1"/>
                </a:solidFill>
              </a:defRPr>
            </a:lvl1pPr>
          </a:lstStyle>
          <a:p>
            <a:fld id="{36AE422D-5601-496E-AFE9-4E8C541A9A6A}" type="datetime1">
              <a:rPr lang="en-GB" noProof="0"/>
              <a:t>12/10/2025</a:t>
            </a:fld>
            <a:endParaRPr lang="en-GB" noProof="0"/>
          </a:p>
        </p:txBody>
      </p:sp>
      <p:sp>
        <p:nvSpPr>
          <p:cNvPr id="5" name="Fußzeilenplatzhalter 4">
            <a:extLst>
              <a:ext uri="{FF2B5EF4-FFF2-40B4-BE49-F238E27FC236}">
                <a16:creationId xmlns:a16="http://schemas.microsoft.com/office/drawing/2014/main" id="{C30876D4-6CA0-4B4D-9189-1A1F7EB04354}"/>
              </a:ext>
            </a:extLst>
          </p:cNvPr>
          <p:cNvSpPr>
            <a:spLocks noGrp="1"/>
          </p:cNvSpPr>
          <p:nvPr>
            <p:ph type="ftr" sz="quarter" idx="11"/>
          </p:nvPr>
        </p:nvSpPr>
        <p:spPr bwMode="gray">
          <a:xfrm>
            <a:off x="587388" y="6381352"/>
            <a:ext cx="1205458" cy="138499"/>
          </a:xfrm>
        </p:spPr>
        <p:txBody>
          <a:bodyPr/>
          <a:lstStyle>
            <a:lvl1pPr>
              <a:defRPr>
                <a:solidFill>
                  <a:schemeClr val="tx1"/>
                </a:solidFill>
              </a:defRPr>
            </a:lvl1pPr>
          </a:lstStyle>
          <a:p>
            <a:r>
              <a:rPr lang="en-GB"/>
              <a:t>Deutsche Börse Group</a:t>
            </a:r>
            <a:endParaRPr lang="en-GB" noProof="0"/>
          </a:p>
        </p:txBody>
      </p:sp>
      <p:sp>
        <p:nvSpPr>
          <p:cNvPr id="6" name="Foliennummernplatzhalter 5">
            <a:extLst>
              <a:ext uri="{FF2B5EF4-FFF2-40B4-BE49-F238E27FC236}">
                <a16:creationId xmlns:a16="http://schemas.microsoft.com/office/drawing/2014/main" id="{5FF790DC-3392-42D2-A3F7-B3176518987D}"/>
              </a:ext>
            </a:extLst>
          </p:cNvPr>
          <p:cNvSpPr>
            <a:spLocks noGrp="1"/>
          </p:cNvSpPr>
          <p:nvPr>
            <p:ph type="sldNum" sz="quarter" idx="12"/>
          </p:nvPr>
        </p:nvSpPr>
        <p:spPr bwMode="gray"/>
        <p:txBody>
          <a:bodyPr/>
          <a:lstStyle>
            <a:lvl1pPr>
              <a:defRPr>
                <a:solidFill>
                  <a:schemeClr val="tx1"/>
                </a:solidFill>
              </a:defRPr>
            </a:lvl1pPr>
          </a:lstStyle>
          <a:p>
            <a:fld id="{672C9EDE-4A13-4E4A-9EAA-A59A97CC9CE2}" type="slidenum">
              <a:rPr lang="en-GB" noProof="0"/>
              <a:pPr/>
              <a:t>‹#›</a:t>
            </a:fld>
            <a:endParaRPr lang="en-GB" noProof="0"/>
          </a:p>
        </p:txBody>
      </p:sp>
      <p:sp>
        <p:nvSpPr>
          <p:cNvPr id="7" name="Titel 1">
            <a:extLst>
              <a:ext uri="{FF2B5EF4-FFF2-40B4-BE49-F238E27FC236}">
                <a16:creationId xmlns:a16="http://schemas.microsoft.com/office/drawing/2014/main" id="{A1C149DD-8B9F-499F-9F9D-D3C010AB0753}"/>
              </a:ext>
            </a:extLst>
          </p:cNvPr>
          <p:cNvSpPr>
            <a:spLocks noGrp="1"/>
          </p:cNvSpPr>
          <p:nvPr>
            <p:ph type="title" hasCustomPrompt="1"/>
          </p:nvPr>
        </p:nvSpPr>
        <p:spPr bwMode="gray">
          <a:xfrm>
            <a:off x="587388" y="1923421"/>
            <a:ext cx="7776430" cy="1569887"/>
          </a:xfrm>
        </p:spPr>
        <p:txBody>
          <a:bodyPr/>
          <a:lstStyle>
            <a:lvl1pPr>
              <a:lnSpc>
                <a:spcPct val="100000"/>
              </a:lnSpc>
              <a:defRPr sz="3800" b="1">
                <a:solidFill>
                  <a:schemeClr val="tx1"/>
                </a:solidFill>
              </a:defRPr>
            </a:lvl1pPr>
          </a:lstStyle>
          <a:p>
            <a:r>
              <a:rPr lang="en-GB" noProof="0"/>
              <a:t>1 Click to edit Master title style</a:t>
            </a:r>
          </a:p>
        </p:txBody>
      </p:sp>
    </p:spTree>
    <p:extLst>
      <p:ext uri="{BB962C8B-B14F-4D97-AF65-F5344CB8AC3E}">
        <p14:creationId xmlns:p14="http://schemas.microsoft.com/office/powerpoint/2010/main" val="145743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B81342F-81E0-41A9-B071-A30AB3139636}"/>
              </a:ext>
            </a:extLst>
          </p:cNvPr>
          <p:cNvGraphicFramePr>
            <a:graphicFrameLocks noChangeAspect="1"/>
          </p:cNvGraphicFramePr>
          <p:nvPr userDrawn="1">
            <p:custDataLst>
              <p:tags r:id="rId1"/>
            </p:custDataLst>
            <p:extLst>
              <p:ext uri="{D42A27DB-BD31-4B8C-83A1-F6EECF244321}">
                <p14:modId xmlns:p14="http://schemas.microsoft.com/office/powerpoint/2010/main" val="32425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9" imgH="358" progId="TCLayout.ActiveDocument.1">
                  <p:embed/>
                </p:oleObj>
              </mc:Choice>
              <mc:Fallback>
                <p:oleObj name="think-cell Folie" r:id="rId3" imgW="359" imgH="358" progId="TCLayout.ActiveDocument.1">
                  <p:embed/>
                  <p:pic>
                    <p:nvPicPr>
                      <p:cNvPr id="3" name="Objekt 2" hidden="1">
                        <a:extLst>
                          <a:ext uri="{FF2B5EF4-FFF2-40B4-BE49-F238E27FC236}">
                            <a16:creationId xmlns:a16="http://schemas.microsoft.com/office/drawing/2014/main" id="{FB81342F-81E0-41A9-B071-A30AB31396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871FE0EF-965B-46CD-A9F1-81016612E545}"/>
              </a:ext>
            </a:extLst>
          </p:cNvPr>
          <p:cNvSpPr>
            <a:spLocks noGrp="1"/>
          </p:cNvSpPr>
          <p:nvPr>
            <p:ph type="dt" sz="half" idx="10"/>
          </p:nvPr>
        </p:nvSpPr>
        <p:spPr bwMode="gray">
          <a:xfrm>
            <a:off x="9221773" y="6381352"/>
            <a:ext cx="2382839" cy="216000"/>
          </a:xfrm>
        </p:spPr>
        <p:txBody>
          <a:bodyPr/>
          <a:lstStyle/>
          <a:p>
            <a:fld id="{A4CDDE05-5A3D-49C2-A8DB-0E3F8B925AE5}" type="datetime1">
              <a:rPr lang="en-GB" noProof="0"/>
              <a:t>12/10/2025</a:t>
            </a:fld>
            <a:endParaRPr lang="en-GB" noProof="0"/>
          </a:p>
        </p:txBody>
      </p:sp>
      <p:sp>
        <p:nvSpPr>
          <p:cNvPr id="5" name="Fußzeilenplatzhalter 4">
            <a:extLst>
              <a:ext uri="{FF2B5EF4-FFF2-40B4-BE49-F238E27FC236}">
                <a16:creationId xmlns:a16="http://schemas.microsoft.com/office/drawing/2014/main" id="{D5E1539D-5854-4F90-8453-6AD85C1D4836}"/>
              </a:ext>
            </a:extLst>
          </p:cNvPr>
          <p:cNvSpPr>
            <a:spLocks noGrp="1"/>
          </p:cNvSpPr>
          <p:nvPr>
            <p:ph type="ftr" sz="quarter" idx="11"/>
          </p:nvPr>
        </p:nvSpPr>
        <p:spPr bwMode="gray">
          <a:xfrm>
            <a:off x="587388" y="6381352"/>
            <a:ext cx="1205458" cy="138499"/>
          </a:xfrm>
        </p:spPr>
        <p:txBody>
          <a:bodyPr/>
          <a:lstStyle/>
          <a:p>
            <a:r>
              <a:rPr lang="en-GB">
                <a:solidFill>
                  <a:schemeClr val="accent4"/>
                </a:solidFill>
              </a:rPr>
              <a:t>Deutsche Börse Group</a:t>
            </a:r>
            <a:endParaRPr lang="en-GB" noProof="0">
              <a:solidFill>
                <a:schemeClr val="accent4"/>
              </a:solidFill>
            </a:endParaRPr>
          </a:p>
        </p:txBody>
      </p:sp>
      <p:sp>
        <p:nvSpPr>
          <p:cNvPr id="6" name="Foliennummernplatzhalter 5">
            <a:extLst>
              <a:ext uri="{FF2B5EF4-FFF2-40B4-BE49-F238E27FC236}">
                <a16:creationId xmlns:a16="http://schemas.microsoft.com/office/drawing/2014/main" id="{5110A4C5-9961-4FD8-BE55-7E0CE44D4552}"/>
              </a:ext>
            </a:extLst>
          </p:cNvPr>
          <p:cNvSpPr>
            <a:spLocks noGrp="1"/>
          </p:cNvSpPr>
          <p:nvPr>
            <p:ph type="sldNum" sz="quarter" idx="12"/>
          </p:nvPr>
        </p:nvSpPr>
        <p:spPr bwMode="gray"/>
        <p:txBody>
          <a:bodyPr/>
          <a:lstStyle/>
          <a:p>
            <a:fld id="{672C9EDE-4A13-4E4A-9EAA-A59A97CC9CE2}" type="slidenum">
              <a:rPr lang="en-GB" noProof="0"/>
              <a:pPr/>
              <a:t>‹#›</a:t>
            </a:fld>
            <a:endParaRPr lang="en-GB" noProof="0"/>
          </a:p>
        </p:txBody>
      </p:sp>
      <p:sp>
        <p:nvSpPr>
          <p:cNvPr id="7" name="Titel 1">
            <a:extLst>
              <a:ext uri="{FF2B5EF4-FFF2-40B4-BE49-F238E27FC236}">
                <a16:creationId xmlns:a16="http://schemas.microsoft.com/office/drawing/2014/main" id="{382AB920-CA5E-4FE8-A308-D92107FA9408}"/>
              </a:ext>
            </a:extLst>
          </p:cNvPr>
          <p:cNvSpPr>
            <a:spLocks noGrp="1"/>
          </p:cNvSpPr>
          <p:nvPr>
            <p:ph type="title" hasCustomPrompt="1"/>
          </p:nvPr>
        </p:nvSpPr>
        <p:spPr bwMode="gray">
          <a:xfrm>
            <a:off x="587388" y="1923421"/>
            <a:ext cx="7776430" cy="1569887"/>
          </a:xfrm>
        </p:spPr>
        <p:txBody>
          <a:bodyPr/>
          <a:lstStyle>
            <a:lvl1pPr>
              <a:lnSpc>
                <a:spcPct val="100000"/>
              </a:lnSpc>
              <a:defRPr sz="3800" b="1">
                <a:solidFill>
                  <a:schemeClr val="tx1"/>
                </a:solidFill>
              </a:defRPr>
            </a:lvl1pPr>
          </a:lstStyle>
          <a:p>
            <a:r>
              <a:rPr lang="en-GB" noProof="0"/>
              <a:t>1 Click to edit Master title style</a:t>
            </a:r>
          </a:p>
        </p:txBody>
      </p:sp>
    </p:spTree>
    <p:extLst>
      <p:ext uri="{BB962C8B-B14F-4D97-AF65-F5344CB8AC3E}">
        <p14:creationId xmlns:p14="http://schemas.microsoft.com/office/powerpoint/2010/main" val="14719445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419F596-05E3-44AB-BEC2-525D3E5EB60E}"/>
              </a:ext>
            </a:extLst>
          </p:cNvPr>
          <p:cNvCxnSpPr/>
          <p:nvPr userDrawn="1"/>
        </p:nvCxnSpPr>
        <p:spPr bwMode="gray">
          <a:xfrm>
            <a:off x="4331804" y="-171000"/>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6FAE3F-DF50-4F5D-A33B-7F9644FD4086}"/>
              </a:ext>
            </a:extLst>
          </p:cNvPr>
          <p:cNvCxnSpPr>
            <a:cxnSpLocks/>
          </p:cNvCxnSpPr>
          <p:nvPr userDrawn="1"/>
        </p:nvCxnSpPr>
        <p:spPr bwMode="gray">
          <a:xfrm>
            <a:off x="11604626" y="-17100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558267-B187-4531-BCCC-F83FA4CAA964}"/>
              </a:ext>
            </a:extLst>
          </p:cNvPr>
          <p:cNvCxnSpPr/>
          <p:nvPr userDrawn="1"/>
        </p:nvCxnSpPr>
        <p:spPr bwMode="gray">
          <a:xfrm>
            <a:off x="6204012" y="-17100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766BB2-DB3D-4AE7-85BC-A9F0D2529F08}"/>
              </a:ext>
            </a:extLst>
          </p:cNvPr>
          <p:cNvCxnSpPr/>
          <p:nvPr userDrawn="1"/>
        </p:nvCxnSpPr>
        <p:spPr bwMode="gray">
          <a:xfrm>
            <a:off x="4115780" y="-171000"/>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3C6509-678A-481D-AC02-D2722AEAE8EE}"/>
              </a:ext>
            </a:extLst>
          </p:cNvPr>
          <p:cNvCxnSpPr/>
          <p:nvPr userDrawn="1"/>
        </p:nvCxnSpPr>
        <p:spPr bwMode="gray">
          <a:xfrm>
            <a:off x="8076220" y="-171000"/>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0331AD-31BE-48EC-A28C-7312CB5C917B}"/>
              </a:ext>
            </a:extLst>
          </p:cNvPr>
          <p:cNvCxnSpPr/>
          <p:nvPr userDrawn="1"/>
        </p:nvCxnSpPr>
        <p:spPr bwMode="gray">
          <a:xfrm>
            <a:off x="7860196" y="-171000"/>
            <a:ext cx="0" cy="72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F1F113-7125-4472-895A-085A88F45A97}"/>
              </a:ext>
            </a:extLst>
          </p:cNvPr>
          <p:cNvCxnSpPr/>
          <p:nvPr userDrawn="1"/>
        </p:nvCxnSpPr>
        <p:spPr bwMode="gray">
          <a:xfrm>
            <a:off x="-168000" y="6129300"/>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0A000A-F87F-4C42-A9AA-20CAD0E07E37}"/>
              </a:ext>
            </a:extLst>
          </p:cNvPr>
          <p:cNvCxnSpPr/>
          <p:nvPr userDrawn="1"/>
        </p:nvCxnSpPr>
        <p:spPr bwMode="gray">
          <a:xfrm>
            <a:off x="-168000" y="170080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B9062C-1B9D-42DC-9F72-885BC17B7A30}"/>
              </a:ext>
            </a:extLst>
          </p:cNvPr>
          <p:cNvCxnSpPr/>
          <p:nvPr userDrawn="1"/>
        </p:nvCxnSpPr>
        <p:spPr bwMode="gray">
          <a:xfrm>
            <a:off x="-168000" y="368660"/>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6B3DF8-8E73-4629-8416-3164F44999CE}"/>
              </a:ext>
            </a:extLst>
          </p:cNvPr>
          <p:cNvCxnSpPr>
            <a:cxnSpLocks/>
          </p:cNvCxnSpPr>
          <p:nvPr userDrawn="1"/>
        </p:nvCxnSpPr>
        <p:spPr bwMode="gray">
          <a:xfrm>
            <a:off x="587375" y="-17100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ADCE2D-DC10-46C8-AEC3-E40ACA3C27FF}"/>
              </a:ext>
            </a:extLst>
          </p:cNvPr>
          <p:cNvCxnSpPr/>
          <p:nvPr userDrawn="1"/>
        </p:nvCxnSpPr>
        <p:spPr bwMode="gray">
          <a:xfrm>
            <a:off x="5987988" y="-171000"/>
            <a:ext cx="0"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AAA89E88-C154-435E-8232-5EB90B965D97}"/>
              </a:ext>
            </a:extLst>
          </p:cNvPr>
          <p:cNvGraphicFramePr>
            <a:graphicFrameLocks noChangeAspect="1"/>
          </p:cNvGraphicFramePr>
          <p:nvPr userDrawn="1">
            <p:custDataLst>
              <p:tags r:id="rId33"/>
            </p:custDataLst>
            <p:extLst>
              <p:ext uri="{D42A27DB-BD31-4B8C-83A1-F6EECF244321}">
                <p14:modId xmlns:p14="http://schemas.microsoft.com/office/powerpoint/2010/main" val="887720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6" imgW="286" imgH="286" progId="TCLayout.ActiveDocument.1">
                  <p:embed/>
                </p:oleObj>
              </mc:Choice>
              <mc:Fallback>
                <p:oleObj name="think-cell Folie" r:id="rId36" imgW="286" imgH="286" progId="TCLayout.ActiveDocument.1">
                  <p:embed/>
                  <p:pic>
                    <p:nvPicPr>
                      <p:cNvPr id="8" name="Object 7" hidden="1">
                        <a:extLst>
                          <a:ext uri="{FF2B5EF4-FFF2-40B4-BE49-F238E27FC236}">
                            <a16:creationId xmlns:a16="http://schemas.microsoft.com/office/drawing/2014/main" id="{AAA89E88-C154-435E-8232-5EB90B965D97}"/>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D63CA78-0FB3-48B5-A9D7-A04CC8D648A5}"/>
              </a:ext>
            </a:extLst>
          </p:cNvPr>
          <p:cNvSpPr/>
          <p:nvPr userDrawn="1">
            <p:custDataLst>
              <p:tags r:id="rId34"/>
            </p:custDataLst>
          </p:nvPr>
        </p:nvSpPr>
        <p:spPr bwMode="gray">
          <a:xfrm>
            <a:off x="0" y="0"/>
            <a:ext cx="158750" cy="15875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buFontTx/>
              <a:buNone/>
            </a:pPr>
            <a:endParaRPr lang="en-US" sz="30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elplatzhalter 1">
            <a:extLst>
              <a:ext uri="{FF2B5EF4-FFF2-40B4-BE49-F238E27FC236}">
                <a16:creationId xmlns:a16="http://schemas.microsoft.com/office/drawing/2014/main" id="{9AB26C2F-D9F3-400B-A4CB-4A13AFC3507A}"/>
              </a:ext>
            </a:extLst>
          </p:cNvPr>
          <p:cNvSpPr>
            <a:spLocks noGrp="1"/>
          </p:cNvSpPr>
          <p:nvPr>
            <p:ph type="title"/>
          </p:nvPr>
        </p:nvSpPr>
        <p:spPr bwMode="gray">
          <a:xfrm>
            <a:off x="587388" y="368300"/>
            <a:ext cx="11017224" cy="934900"/>
          </a:xfrm>
          <a:prstGeom prst="rect">
            <a:avLst/>
          </a:prstGeom>
        </p:spPr>
        <p:txBody>
          <a:bodyPr vert="horz" lIns="0" tIns="0" rIns="0" bIns="0" rtlCol="0" anchor="t" anchorCtr="0">
            <a:noAutofit/>
          </a:bodyPr>
          <a:lstStyle/>
          <a:p>
            <a:r>
              <a:rPr lang="en-US"/>
              <a:t>Click to add title</a:t>
            </a:r>
          </a:p>
        </p:txBody>
      </p:sp>
      <p:sp>
        <p:nvSpPr>
          <p:cNvPr id="6" name="Foliennummernplatzhalter 5">
            <a:extLst>
              <a:ext uri="{FF2B5EF4-FFF2-40B4-BE49-F238E27FC236}">
                <a16:creationId xmlns:a16="http://schemas.microsoft.com/office/drawing/2014/main" id="{BDC74AA6-244A-46E9-A2CF-06F7214DD42D}"/>
              </a:ext>
            </a:extLst>
          </p:cNvPr>
          <p:cNvSpPr>
            <a:spLocks noGrp="1"/>
          </p:cNvSpPr>
          <p:nvPr>
            <p:ph type="sldNum" sz="quarter" idx="4"/>
          </p:nvPr>
        </p:nvSpPr>
        <p:spPr bwMode="gray">
          <a:xfrm>
            <a:off x="5806768" y="6381234"/>
            <a:ext cx="576064" cy="216000"/>
          </a:xfrm>
          <a:prstGeom prst="rect">
            <a:avLst/>
          </a:prstGeom>
        </p:spPr>
        <p:txBody>
          <a:bodyPr vert="horz" wrap="square" lIns="0" tIns="0" rIns="0" bIns="0" rtlCol="0" anchor="t" anchorCtr="0">
            <a:noAutofit/>
          </a:bodyPr>
          <a:lstStyle>
            <a:lvl1pPr algn="ctr">
              <a:defRPr sz="900">
                <a:solidFill>
                  <a:schemeClr val="tx2"/>
                </a:solidFill>
              </a:defRPr>
            </a:lvl1pPr>
          </a:lstStyle>
          <a:p>
            <a:fld id="{672C9EDE-4A13-4E4A-9EAA-A59A97CC9CE2}" type="slidenum">
              <a:rPr lang="en-US"/>
              <a:pPr/>
              <a:t>‹#›</a:t>
            </a:fld>
            <a:endParaRPr lang="en-US" sz="900"/>
          </a:p>
        </p:txBody>
      </p:sp>
      <p:sp>
        <p:nvSpPr>
          <p:cNvPr id="9" name="Text Placeholder 8">
            <a:extLst>
              <a:ext uri="{FF2B5EF4-FFF2-40B4-BE49-F238E27FC236}">
                <a16:creationId xmlns:a16="http://schemas.microsoft.com/office/drawing/2014/main" id="{25F1E4DB-B8AA-4767-B630-DDDF47F8E9BA}"/>
              </a:ext>
            </a:extLst>
          </p:cNvPr>
          <p:cNvSpPr>
            <a:spLocks noGrp="1"/>
          </p:cNvSpPr>
          <p:nvPr>
            <p:ph type="body" idx="1"/>
          </p:nvPr>
        </p:nvSpPr>
        <p:spPr bwMode="gray">
          <a:xfrm>
            <a:off x="587388" y="1700808"/>
            <a:ext cx="11017224" cy="442852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umsplatzhalter 2">
            <a:extLst>
              <a:ext uri="{FF2B5EF4-FFF2-40B4-BE49-F238E27FC236}">
                <a16:creationId xmlns:a16="http://schemas.microsoft.com/office/drawing/2014/main" id="{DFB6AC57-3D0F-4843-BD6B-516A10349FC6}"/>
              </a:ext>
            </a:extLst>
          </p:cNvPr>
          <p:cNvSpPr>
            <a:spLocks noGrp="1"/>
          </p:cNvSpPr>
          <p:nvPr>
            <p:ph type="dt" sz="half" idx="2"/>
          </p:nvPr>
        </p:nvSpPr>
        <p:spPr bwMode="gray">
          <a:xfrm>
            <a:off x="8861412" y="6381352"/>
            <a:ext cx="2743200" cy="216000"/>
          </a:xfrm>
          <a:prstGeom prst="rect">
            <a:avLst/>
          </a:prstGeom>
        </p:spPr>
        <p:txBody>
          <a:bodyPr vert="horz" wrap="square" lIns="0" tIns="0" rIns="0" bIns="0" rtlCol="0" anchor="t" anchorCtr="0">
            <a:noAutofit/>
          </a:bodyPr>
          <a:lstStyle>
            <a:lvl1pPr algn="r">
              <a:defRPr lang="de-DE" sz="900">
                <a:solidFill>
                  <a:schemeClr val="tx2"/>
                </a:solidFill>
              </a:defRPr>
            </a:lvl1pPr>
          </a:lstStyle>
          <a:p>
            <a:fld id="{202B3C68-81BD-40FE-A8DF-495E16B75192}" type="datetime1">
              <a:rPr lang="en-US"/>
              <a:pPr/>
              <a:t>10/12/2025</a:t>
            </a:fld>
            <a:endParaRPr lang="en-US" sz="900"/>
          </a:p>
        </p:txBody>
      </p:sp>
      <p:sp>
        <p:nvSpPr>
          <p:cNvPr id="4" name="Fußzeilenplatzhalter 3">
            <a:extLst>
              <a:ext uri="{FF2B5EF4-FFF2-40B4-BE49-F238E27FC236}">
                <a16:creationId xmlns:a16="http://schemas.microsoft.com/office/drawing/2014/main" id="{053C3E1A-11EC-4425-AE08-5F4089F59912}"/>
              </a:ext>
            </a:extLst>
          </p:cNvPr>
          <p:cNvSpPr>
            <a:spLocks noGrp="1"/>
          </p:cNvSpPr>
          <p:nvPr>
            <p:ph type="ftr" sz="quarter" idx="3"/>
          </p:nvPr>
        </p:nvSpPr>
        <p:spPr bwMode="gray">
          <a:xfrm>
            <a:off x="587388" y="6381352"/>
            <a:ext cx="1173398" cy="138499"/>
          </a:xfrm>
          <a:prstGeom prst="rect">
            <a:avLst/>
          </a:prstGeom>
        </p:spPr>
        <p:txBody>
          <a:bodyPr vert="horz" wrap="none" lIns="0" tIns="0" rIns="0" bIns="0" rtlCol="0" anchor="t" anchorCtr="0">
            <a:spAutoFit/>
          </a:bodyPr>
          <a:lstStyle>
            <a:lvl1pPr algn="l">
              <a:defRPr sz="900">
                <a:solidFill>
                  <a:schemeClr val="tx2"/>
                </a:solidFill>
              </a:defRPr>
            </a:lvl1pPr>
          </a:lstStyle>
          <a:p>
            <a:r>
              <a:rPr lang="en-US">
                <a:solidFill>
                  <a:schemeClr val="accent4"/>
                </a:solidFill>
              </a:rPr>
              <a:t>Deutsche Börse Group</a:t>
            </a:r>
            <a:endParaRPr lang="en-US" sz="900">
              <a:solidFill>
                <a:schemeClr val="accent4"/>
              </a:solidFill>
            </a:endParaRPr>
          </a:p>
        </p:txBody>
      </p:sp>
      <p:sp>
        <p:nvSpPr>
          <p:cNvPr id="5" name="empower - DO NOT DELETE!!!" hidden="1">
            <a:extLst>
              <a:ext uri="{FF2B5EF4-FFF2-40B4-BE49-F238E27FC236}">
                <a16:creationId xmlns:a16="http://schemas.microsoft.com/office/drawing/2014/main" id="{EBB2EE60-53AE-47EF-9F98-08E3D8665809}"/>
              </a:ext>
            </a:extLst>
          </p:cNvPr>
          <p:cNvSpPr/>
          <p:nvPr userDrawn="1">
            <p:custDataLst>
              <p:tags r:id="rId35"/>
            </p:custDataLst>
          </p:nvPr>
        </p:nvSpPr>
        <p:spPr>
          <a:xfrm>
            <a:off x="0" y="0"/>
            <a:ext cx="0" cy="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endParaRPr lang="en-US" sz="1600" err="1">
              <a:solidFill>
                <a:schemeClr val="bg1"/>
              </a:solidFill>
            </a:endParaRPr>
          </a:p>
        </p:txBody>
      </p:sp>
    </p:spTree>
    <p:extLst>
      <p:ext uri="{BB962C8B-B14F-4D97-AF65-F5344CB8AC3E}">
        <p14:creationId xmlns:p14="http://schemas.microsoft.com/office/powerpoint/2010/main" val="1966143933"/>
      </p:ext>
    </p:extLst>
  </p:cSld>
  <p:clrMap bg1="lt1" tx1="dk1" bg2="lt2" tx2="dk2" accent1="accent1" accent2="accent2" accent3="accent3" accent4="accent4" accent5="accent5" accent6="accent6" hlink="hlink" folHlink="folHlink"/>
  <p:sldLayoutIdLst>
    <p:sldLayoutId id="2147483680" r:id="rId1"/>
    <p:sldLayoutId id="2147483733" r:id="rId2"/>
    <p:sldLayoutId id="2147483734" r:id="rId3"/>
    <p:sldLayoutId id="2147483731" r:id="rId4"/>
    <p:sldLayoutId id="2147483722" r:id="rId5"/>
    <p:sldLayoutId id="2147483723" r:id="rId6"/>
    <p:sldLayoutId id="2147483721" r:id="rId7"/>
    <p:sldLayoutId id="2147483713" r:id="rId8"/>
    <p:sldLayoutId id="2147483714" r:id="rId9"/>
    <p:sldLayoutId id="2147483716" r:id="rId10"/>
    <p:sldLayoutId id="2147483650" r:id="rId11"/>
    <p:sldLayoutId id="2147483657" r:id="rId12"/>
    <p:sldLayoutId id="2147483701" r:id="rId13"/>
    <p:sldLayoutId id="2147483703" r:id="rId14"/>
    <p:sldLayoutId id="2147483697" r:id="rId15"/>
    <p:sldLayoutId id="2147483698" r:id="rId16"/>
    <p:sldLayoutId id="2147483717" r:id="rId17"/>
    <p:sldLayoutId id="2147483696" r:id="rId18"/>
    <p:sldLayoutId id="2147483695" r:id="rId19"/>
    <p:sldLayoutId id="2147483699" r:id="rId20"/>
    <p:sldLayoutId id="2147483700" r:id="rId21"/>
    <p:sldLayoutId id="2147483724" r:id="rId22"/>
    <p:sldLayoutId id="2147483718" r:id="rId23"/>
    <p:sldLayoutId id="2147483727" r:id="rId24"/>
    <p:sldLayoutId id="2147483728" r:id="rId25"/>
    <p:sldLayoutId id="2147483729" r:id="rId26"/>
    <p:sldLayoutId id="2147483730" r:id="rId27"/>
    <p:sldLayoutId id="2147483705" r:id="rId28"/>
    <p:sldLayoutId id="2147483725" r:id="rId29"/>
    <p:sldLayoutId id="2147483735" r:id="rId30"/>
    <p:sldLayoutId id="2147483736" r:id="rId31"/>
  </p:sldLayoutIdLst>
  <p:hf hdr="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4pPr>
      <a:lvl5pPr marL="864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5pPr>
      <a:lvl6pPr marL="864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6pPr>
      <a:lvl7pPr marL="864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7pPr>
      <a:lvl8pPr marL="864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8pPr>
      <a:lvl9pPr marL="864000" indent="-216000" algn="l" defTabSz="914400" rtl="0" eaLnBrk="1" latinLnBrk="0" hangingPunct="1">
        <a:lnSpc>
          <a:spcPct val="11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tags" Target="../tags/tag3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1.xml"/><Relationship Id="rId1" Type="http://schemas.openxmlformats.org/officeDocument/2006/relationships/tags" Target="../tags/tag3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hyperlink" Target="mailto:firstname.lastname@deutsche-boerse.com"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0F20-5915-7A3E-4740-4D35ED91BEA7}"/>
              </a:ext>
            </a:extLst>
          </p:cNvPr>
          <p:cNvSpPr>
            <a:spLocks noGrp="1"/>
          </p:cNvSpPr>
          <p:nvPr>
            <p:ph type="ctrTitle"/>
          </p:nvPr>
        </p:nvSpPr>
        <p:spPr>
          <a:xfrm>
            <a:off x="1752599" y="1992213"/>
            <a:ext cx="8632372" cy="1512168"/>
          </a:xfrm>
        </p:spPr>
        <p:txBody>
          <a:bodyPr/>
          <a:lstStyle/>
          <a:p>
            <a:r>
              <a:rPr lang="en-US" b="0" i="0" dirty="0">
                <a:effectLst/>
                <a:latin typeface="-apple-system"/>
              </a:rPr>
              <a:t>Levelling Up Eurex Dynamics</a:t>
            </a:r>
            <a:endParaRPr lang="en-US" dirty="0"/>
          </a:p>
        </p:txBody>
      </p:sp>
      <p:sp>
        <p:nvSpPr>
          <p:cNvPr id="3" name="Subtitle 2">
            <a:extLst>
              <a:ext uri="{FF2B5EF4-FFF2-40B4-BE49-F238E27FC236}">
                <a16:creationId xmlns:a16="http://schemas.microsoft.com/office/drawing/2014/main" id="{86B0B316-8983-4625-5765-CDF2C0A4DFB7}"/>
              </a:ext>
            </a:extLst>
          </p:cNvPr>
          <p:cNvSpPr>
            <a:spLocks noGrp="1"/>
          </p:cNvSpPr>
          <p:nvPr>
            <p:ph type="subTitle" idx="1"/>
          </p:nvPr>
        </p:nvSpPr>
        <p:spPr>
          <a:xfrm>
            <a:off x="1740066" y="2883877"/>
            <a:ext cx="8253020" cy="2572919"/>
          </a:xfrm>
        </p:spPr>
        <p:txBody>
          <a:bodyPr/>
          <a:lstStyle/>
          <a:p>
            <a:r>
              <a:rPr lang="en-US" dirty="0">
                <a:latin typeface="-apple-system"/>
              </a:rPr>
              <a:t>&gt;100 Columns of Volume, Notional, Open Interest, and Market Concentration for 1,000’s of Instruments</a:t>
            </a:r>
            <a:endParaRPr lang="en-US" b="0" i="0" dirty="0">
              <a:effectLst/>
              <a:latin typeface="-apple-system"/>
            </a:endParaRPr>
          </a:p>
          <a:p>
            <a:endParaRPr lang="en-US" dirty="0">
              <a:latin typeface="-apple-system"/>
            </a:endParaRPr>
          </a:p>
          <a:p>
            <a:endParaRPr lang="en-US" dirty="0">
              <a:latin typeface="-apple-system"/>
            </a:endParaRPr>
          </a:p>
          <a:p>
            <a:endParaRPr lang="en-US" dirty="0">
              <a:latin typeface="-apple-system"/>
            </a:endParaRPr>
          </a:p>
          <a:p>
            <a:endParaRPr lang="en-US" dirty="0">
              <a:latin typeface="-apple-system"/>
            </a:endParaRPr>
          </a:p>
          <a:p>
            <a:r>
              <a:rPr lang="en-US" dirty="0">
                <a:latin typeface="-apple-system"/>
              </a:rPr>
              <a:t>Stefan Schlamp</a:t>
            </a:r>
            <a:endParaRPr lang="en-US" dirty="0"/>
          </a:p>
        </p:txBody>
      </p:sp>
      <p:sp>
        <p:nvSpPr>
          <p:cNvPr id="4" name="Date Placeholder 3">
            <a:extLst>
              <a:ext uri="{FF2B5EF4-FFF2-40B4-BE49-F238E27FC236}">
                <a16:creationId xmlns:a16="http://schemas.microsoft.com/office/drawing/2014/main" id="{2CF25FC5-830B-99E9-CCE7-410DCEA68FA6}"/>
              </a:ext>
            </a:extLst>
          </p:cNvPr>
          <p:cNvSpPr>
            <a:spLocks noGrp="1"/>
          </p:cNvSpPr>
          <p:nvPr>
            <p:ph type="dt" sz="half" idx="10"/>
          </p:nvPr>
        </p:nvSpPr>
        <p:spPr/>
        <p:txBody>
          <a:bodyPr/>
          <a:lstStyle/>
          <a:p>
            <a:r>
              <a:rPr lang="en-GB" dirty="0"/>
              <a:t>14 October 2025</a:t>
            </a:r>
          </a:p>
        </p:txBody>
      </p:sp>
    </p:spTree>
    <p:extLst>
      <p:ext uri="{BB962C8B-B14F-4D97-AF65-F5344CB8AC3E}">
        <p14:creationId xmlns:p14="http://schemas.microsoft.com/office/powerpoint/2010/main" val="3136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2EBA-A385-49C1-C73D-0320D478DC58}"/>
              </a:ext>
            </a:extLst>
          </p:cNvPr>
          <p:cNvSpPr>
            <a:spLocks noGrp="1"/>
          </p:cNvSpPr>
          <p:nvPr>
            <p:ph type="title"/>
          </p:nvPr>
        </p:nvSpPr>
        <p:spPr/>
        <p:txBody>
          <a:bodyPr/>
          <a:lstStyle/>
          <a:p>
            <a:r>
              <a:rPr lang="en-US" dirty="0"/>
              <a:t>2024: Xetra “Dynamics” </a:t>
            </a:r>
            <a:r>
              <a:rPr lang="en-US" dirty="0">
                <a:sym typeface="Wingdings" panose="05000000000000000000" pitchFamily="2" charset="2"/>
              </a:rPr>
              <a:t> 2025: Eurex “Dynamics”</a:t>
            </a:r>
            <a:br>
              <a:rPr lang="en-US" dirty="0"/>
            </a:br>
            <a:r>
              <a:rPr lang="en-US" dirty="0"/>
              <a:t>A Uniform Dataset across Venues and KPIs</a:t>
            </a:r>
          </a:p>
        </p:txBody>
      </p:sp>
      <p:sp>
        <p:nvSpPr>
          <p:cNvPr id="3" name="Content Placeholder 2">
            <a:extLst>
              <a:ext uri="{FF2B5EF4-FFF2-40B4-BE49-F238E27FC236}">
                <a16:creationId xmlns:a16="http://schemas.microsoft.com/office/drawing/2014/main" id="{8C3C62C0-C6BE-39E7-BA77-9A07DB665AEF}"/>
              </a:ext>
            </a:extLst>
          </p:cNvPr>
          <p:cNvSpPr>
            <a:spLocks noGrp="1"/>
          </p:cNvSpPr>
          <p:nvPr>
            <p:ph sz="quarter" idx="18"/>
          </p:nvPr>
        </p:nvSpPr>
        <p:spPr/>
        <p:txBody>
          <a:bodyPr/>
          <a:lstStyle/>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19" name="Content Placeholder 18">
            <a:extLst>
              <a:ext uri="{FF2B5EF4-FFF2-40B4-BE49-F238E27FC236}">
                <a16:creationId xmlns:a16="http://schemas.microsoft.com/office/drawing/2014/main" id="{A9C119E4-5BD7-0264-106E-795A6C877397}"/>
              </a:ext>
            </a:extLst>
          </p:cNvPr>
          <p:cNvSpPr>
            <a:spLocks noGrp="1"/>
          </p:cNvSpPr>
          <p:nvPr>
            <p:ph sz="quarter" idx="20"/>
          </p:nvPr>
        </p:nvSpPr>
        <p:spPr>
          <a:xfrm>
            <a:off x="6141843" y="4357584"/>
            <a:ext cx="5462770" cy="1771754"/>
          </a:xfrm>
        </p:spPr>
        <p:txBody>
          <a:bodyPr/>
          <a:lstStyle/>
          <a:p>
            <a:r>
              <a:rPr lang="en-US" dirty="0"/>
              <a:t>Flows &amp; HHI also for Xetra.</a:t>
            </a:r>
          </a:p>
          <a:p>
            <a:r>
              <a:rPr lang="en-US" dirty="0"/>
              <a:t>Xetra: AGGRESSIVE/PASSIVE/</a:t>
            </a:r>
            <a:r>
              <a:rPr lang="en-US" b="1" dirty="0"/>
              <a:t>AUCTIONS</a:t>
            </a:r>
            <a:r>
              <a:rPr lang="en-US" dirty="0"/>
              <a:t> breakdown.</a:t>
            </a:r>
          </a:p>
          <a:p>
            <a:r>
              <a:rPr lang="en-US" dirty="0"/>
              <a:t>Sensible censoring, but: guaranteed release T+3.</a:t>
            </a:r>
          </a:p>
          <a:p>
            <a:r>
              <a:rPr lang="en-US" dirty="0"/>
              <a:t>Coverage: all equities on Xetra, (almost) all instruments on Eurex (except FX &amp; single-stock futures).</a:t>
            </a:r>
          </a:p>
        </p:txBody>
      </p:sp>
      <p:sp>
        <p:nvSpPr>
          <p:cNvPr id="4" name="Date Placeholder 3">
            <a:extLst>
              <a:ext uri="{FF2B5EF4-FFF2-40B4-BE49-F238E27FC236}">
                <a16:creationId xmlns:a16="http://schemas.microsoft.com/office/drawing/2014/main" id="{09C16E4A-FF1E-EC2A-BA93-5677D92F230B}"/>
              </a:ext>
            </a:extLst>
          </p:cNvPr>
          <p:cNvSpPr>
            <a:spLocks noGrp="1"/>
          </p:cNvSpPr>
          <p:nvPr>
            <p:ph type="dt" sz="half" idx="21"/>
          </p:nvPr>
        </p:nvSpPr>
        <p:spPr/>
        <p:txBody>
          <a:bodyPr/>
          <a:lstStyle/>
          <a:p>
            <a:fld id="{43A52EAA-C0DA-43EC-A254-B583DCE3ECD0}" type="datetime1">
              <a:rPr lang="en-GB" noProof="0" smtClean="0"/>
              <a:t>12/10/2025</a:t>
            </a:fld>
            <a:endParaRPr lang="en-GB" noProof="0"/>
          </a:p>
        </p:txBody>
      </p:sp>
      <p:sp>
        <p:nvSpPr>
          <p:cNvPr id="5" name="Footer Placeholder 4">
            <a:extLst>
              <a:ext uri="{FF2B5EF4-FFF2-40B4-BE49-F238E27FC236}">
                <a16:creationId xmlns:a16="http://schemas.microsoft.com/office/drawing/2014/main" id="{5D063A6C-3EA5-B9F1-63FB-2FB002226D62}"/>
              </a:ext>
            </a:extLst>
          </p:cNvPr>
          <p:cNvSpPr>
            <a:spLocks noGrp="1"/>
          </p:cNvSpPr>
          <p:nvPr>
            <p:ph type="ftr" sz="quarter" idx="22"/>
          </p:nvPr>
        </p:nvSpPr>
        <p:spPr/>
        <p:txBody>
          <a:bodyPr/>
          <a:lstStyle/>
          <a:p>
            <a:r>
              <a:rPr lang="en-GB">
                <a:solidFill>
                  <a:schemeClr val="accent4"/>
                </a:solidFill>
              </a:rPr>
              <a:t>Deutsche Börse Group</a:t>
            </a:r>
            <a:endParaRPr lang="en-GB" noProof="0" dirty="0">
              <a:solidFill>
                <a:schemeClr val="accent4"/>
              </a:solidFill>
            </a:endParaRPr>
          </a:p>
        </p:txBody>
      </p:sp>
      <p:sp>
        <p:nvSpPr>
          <p:cNvPr id="6" name="Slide Number Placeholder 5">
            <a:extLst>
              <a:ext uri="{FF2B5EF4-FFF2-40B4-BE49-F238E27FC236}">
                <a16:creationId xmlns:a16="http://schemas.microsoft.com/office/drawing/2014/main" id="{3FFBBC0A-B36B-FB50-8A43-5C32ED41DA88}"/>
              </a:ext>
            </a:extLst>
          </p:cNvPr>
          <p:cNvSpPr>
            <a:spLocks noGrp="1"/>
          </p:cNvSpPr>
          <p:nvPr>
            <p:ph type="sldNum" sz="quarter" idx="23"/>
          </p:nvPr>
        </p:nvSpPr>
        <p:spPr/>
        <p:txBody>
          <a:bodyPr/>
          <a:lstStyle/>
          <a:p>
            <a:fld id="{672C9EDE-4A13-4E4A-9EAA-A59A97CC9CE2}" type="slidenum">
              <a:rPr lang="en-GB" noProof="0" smtClean="0"/>
              <a:pPr/>
              <a:t>2</a:t>
            </a:fld>
            <a:endParaRPr lang="en-GB" noProof="0"/>
          </a:p>
        </p:txBody>
      </p:sp>
      <p:sp>
        <p:nvSpPr>
          <p:cNvPr id="20" name="Content Placeholder 19">
            <a:extLst>
              <a:ext uri="{FF2B5EF4-FFF2-40B4-BE49-F238E27FC236}">
                <a16:creationId xmlns:a16="http://schemas.microsoft.com/office/drawing/2014/main" id="{1F75D2C3-6A03-D7B1-0038-44043C12C0E6}"/>
              </a:ext>
            </a:extLst>
          </p:cNvPr>
          <p:cNvSpPr>
            <a:spLocks noGrp="1"/>
          </p:cNvSpPr>
          <p:nvPr>
            <p:ph sz="quarter" idx="24"/>
          </p:nvPr>
        </p:nvSpPr>
        <p:spPr>
          <a:xfrm>
            <a:off x="584987" y="4357584"/>
            <a:ext cx="5462771" cy="1771753"/>
          </a:xfrm>
        </p:spPr>
        <p:txBody>
          <a:bodyPr/>
          <a:lstStyle/>
          <a:p>
            <a:r>
              <a:rPr lang="en-US" b="1" dirty="0"/>
              <a:t>Flows</a:t>
            </a:r>
            <a:r>
              <a:rPr lang="en-US" dirty="0"/>
              <a:t>: based on </a:t>
            </a:r>
            <a:r>
              <a:rPr lang="en-US" dirty="0" err="1"/>
              <a:t>TradingCapacity</a:t>
            </a:r>
            <a:r>
              <a:rPr lang="en-US" dirty="0"/>
              <a:t> on order entry</a:t>
            </a:r>
          </a:p>
          <a:p>
            <a:r>
              <a:rPr lang="en-US" b="1" dirty="0"/>
              <a:t>Cleared Flows</a:t>
            </a:r>
            <a:r>
              <a:rPr lang="en-US" dirty="0"/>
              <a:t>: based on clearing data up to midnight T+0</a:t>
            </a:r>
          </a:p>
          <a:p>
            <a:r>
              <a:rPr lang="en-US" b="1" dirty="0"/>
              <a:t>Open Interest</a:t>
            </a:r>
            <a:r>
              <a:rPr lang="en-US" dirty="0"/>
              <a:t>: based on clearing data up to noon T+1</a:t>
            </a:r>
          </a:p>
          <a:p>
            <a:r>
              <a:rPr lang="en-US" b="1" dirty="0"/>
              <a:t>HHI</a:t>
            </a:r>
            <a:r>
              <a:rPr lang="en-US" dirty="0"/>
              <a:t> (Herfindahl-Hirschman Index): market concentration by business unit</a:t>
            </a:r>
          </a:p>
        </p:txBody>
      </p:sp>
      <p:grpSp>
        <p:nvGrpSpPr>
          <p:cNvPr id="15" name="Group 14">
            <a:extLst>
              <a:ext uri="{FF2B5EF4-FFF2-40B4-BE49-F238E27FC236}">
                <a16:creationId xmlns:a16="http://schemas.microsoft.com/office/drawing/2014/main" id="{E7F5AAA1-EBCF-6A96-DE5A-534BDAD0D2F2}"/>
              </a:ext>
            </a:extLst>
          </p:cNvPr>
          <p:cNvGrpSpPr/>
          <p:nvPr/>
        </p:nvGrpSpPr>
        <p:grpSpPr>
          <a:xfrm>
            <a:off x="1481914" y="1675906"/>
            <a:ext cx="9225772" cy="2441001"/>
            <a:chOff x="1295400" y="2208499"/>
            <a:chExt cx="9225772" cy="2441001"/>
          </a:xfrm>
        </p:grpSpPr>
        <p:pic>
          <p:nvPicPr>
            <p:cNvPr id="8" name="Picture 7">
              <a:extLst>
                <a:ext uri="{FF2B5EF4-FFF2-40B4-BE49-F238E27FC236}">
                  <a16:creationId xmlns:a16="http://schemas.microsoft.com/office/drawing/2014/main" id="{5EA59E77-9A3A-F562-52BE-AEA919A6FF90}"/>
                </a:ext>
              </a:extLst>
            </p:cNvPr>
            <p:cNvPicPr>
              <a:picLocks noChangeAspect="1"/>
            </p:cNvPicPr>
            <p:nvPr/>
          </p:nvPicPr>
          <p:blipFill>
            <a:blip r:embed="rId2"/>
            <a:stretch>
              <a:fillRect/>
            </a:stretch>
          </p:blipFill>
          <p:spPr>
            <a:xfrm>
              <a:off x="1295400" y="2208499"/>
              <a:ext cx="9225772" cy="2441001"/>
            </a:xfrm>
            <a:prstGeom prst="rect">
              <a:avLst/>
            </a:prstGeom>
          </p:spPr>
        </p:pic>
        <p:sp>
          <p:nvSpPr>
            <p:cNvPr id="7" name="Rectangle: Rounded Corners 6">
              <a:extLst>
                <a:ext uri="{FF2B5EF4-FFF2-40B4-BE49-F238E27FC236}">
                  <a16:creationId xmlns:a16="http://schemas.microsoft.com/office/drawing/2014/main" id="{63F92592-3C02-F664-16FF-9E0340C20129}"/>
                </a:ext>
              </a:extLst>
            </p:cNvPr>
            <p:cNvSpPr/>
            <p:nvPr/>
          </p:nvSpPr>
          <p:spPr>
            <a:xfrm>
              <a:off x="2616557" y="3767071"/>
              <a:ext cx="838200" cy="228600"/>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HHI</a:t>
              </a:r>
            </a:p>
          </p:txBody>
        </p:sp>
        <p:sp>
          <p:nvSpPr>
            <p:cNvPr id="9" name="Rectangle: Rounded Corners 8">
              <a:extLst>
                <a:ext uri="{FF2B5EF4-FFF2-40B4-BE49-F238E27FC236}">
                  <a16:creationId xmlns:a16="http://schemas.microsoft.com/office/drawing/2014/main" id="{0455D062-4619-8CAC-B68C-623B0D2CBB9D}"/>
                </a:ext>
              </a:extLst>
            </p:cNvPr>
            <p:cNvSpPr/>
            <p:nvPr/>
          </p:nvSpPr>
          <p:spPr>
            <a:xfrm>
              <a:off x="5080715" y="3764924"/>
              <a:ext cx="838200" cy="228600"/>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HHI</a:t>
              </a:r>
            </a:p>
          </p:txBody>
        </p:sp>
        <p:sp>
          <p:nvSpPr>
            <p:cNvPr id="10" name="Rectangle: Rounded Corners 9">
              <a:extLst>
                <a:ext uri="{FF2B5EF4-FFF2-40B4-BE49-F238E27FC236}">
                  <a16:creationId xmlns:a16="http://schemas.microsoft.com/office/drawing/2014/main" id="{7FD0EDEC-EFB8-4B7D-6D39-F73F89905D73}"/>
                </a:ext>
              </a:extLst>
            </p:cNvPr>
            <p:cNvSpPr/>
            <p:nvPr/>
          </p:nvSpPr>
          <p:spPr>
            <a:xfrm>
              <a:off x="6553200" y="4416607"/>
              <a:ext cx="643944" cy="213575"/>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HHI</a:t>
              </a:r>
            </a:p>
          </p:txBody>
        </p:sp>
        <p:sp>
          <p:nvSpPr>
            <p:cNvPr id="12" name="Rectangle: Rounded Corners 11">
              <a:extLst>
                <a:ext uri="{FF2B5EF4-FFF2-40B4-BE49-F238E27FC236}">
                  <a16:creationId xmlns:a16="http://schemas.microsoft.com/office/drawing/2014/main" id="{A1E06BFC-6130-1B36-3E92-9AC4F8C41339}"/>
                </a:ext>
              </a:extLst>
            </p:cNvPr>
            <p:cNvSpPr/>
            <p:nvPr/>
          </p:nvSpPr>
          <p:spPr>
            <a:xfrm>
              <a:off x="7811037" y="3973133"/>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HHI</a:t>
              </a:r>
            </a:p>
          </p:txBody>
        </p:sp>
        <p:sp>
          <p:nvSpPr>
            <p:cNvPr id="13" name="Rectangle: Rounded Corners 12">
              <a:extLst>
                <a:ext uri="{FF2B5EF4-FFF2-40B4-BE49-F238E27FC236}">
                  <a16:creationId xmlns:a16="http://schemas.microsoft.com/office/drawing/2014/main" id="{EFC73110-5309-5C0B-DF15-3A7862DFE87A}"/>
                </a:ext>
              </a:extLst>
            </p:cNvPr>
            <p:cNvSpPr/>
            <p:nvPr/>
          </p:nvSpPr>
          <p:spPr>
            <a:xfrm>
              <a:off x="8852079" y="3958108"/>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HHI</a:t>
              </a:r>
            </a:p>
          </p:txBody>
        </p:sp>
        <p:sp>
          <p:nvSpPr>
            <p:cNvPr id="14" name="Rectangle: Rounded Corners 13">
              <a:extLst>
                <a:ext uri="{FF2B5EF4-FFF2-40B4-BE49-F238E27FC236}">
                  <a16:creationId xmlns:a16="http://schemas.microsoft.com/office/drawing/2014/main" id="{7157DEBD-DBF3-E8B3-9E34-A582A570AA20}"/>
                </a:ext>
              </a:extLst>
            </p:cNvPr>
            <p:cNvSpPr/>
            <p:nvPr/>
          </p:nvSpPr>
          <p:spPr>
            <a:xfrm>
              <a:off x="9886682" y="3968841"/>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HHI</a:t>
              </a:r>
            </a:p>
          </p:txBody>
        </p:sp>
      </p:grpSp>
      <p:sp>
        <p:nvSpPr>
          <p:cNvPr id="21" name="Rectangle: Rounded Corners 20">
            <a:extLst>
              <a:ext uri="{FF2B5EF4-FFF2-40B4-BE49-F238E27FC236}">
                <a16:creationId xmlns:a16="http://schemas.microsoft.com/office/drawing/2014/main" id="{F8B6AA92-C73F-B5DA-2F0D-F57C3A0AC8EC}"/>
              </a:ext>
            </a:extLst>
          </p:cNvPr>
          <p:cNvSpPr/>
          <p:nvPr/>
        </p:nvSpPr>
        <p:spPr>
          <a:xfrm>
            <a:off x="2803071" y="3516204"/>
            <a:ext cx="838200" cy="228600"/>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OI</a:t>
            </a:r>
          </a:p>
        </p:txBody>
      </p:sp>
      <p:sp>
        <p:nvSpPr>
          <p:cNvPr id="22" name="Rectangle: Rounded Corners 21">
            <a:extLst>
              <a:ext uri="{FF2B5EF4-FFF2-40B4-BE49-F238E27FC236}">
                <a16:creationId xmlns:a16="http://schemas.microsoft.com/office/drawing/2014/main" id="{CCAEF35B-8B06-BA5D-60BD-B113E805F5CB}"/>
              </a:ext>
            </a:extLst>
          </p:cNvPr>
          <p:cNvSpPr/>
          <p:nvPr/>
        </p:nvSpPr>
        <p:spPr>
          <a:xfrm>
            <a:off x="5273669" y="3523677"/>
            <a:ext cx="838200" cy="228600"/>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OI</a:t>
            </a:r>
          </a:p>
        </p:txBody>
      </p:sp>
      <p:sp>
        <p:nvSpPr>
          <p:cNvPr id="23" name="Rectangle: Rounded Corners 22">
            <a:extLst>
              <a:ext uri="{FF2B5EF4-FFF2-40B4-BE49-F238E27FC236}">
                <a16:creationId xmlns:a16="http://schemas.microsoft.com/office/drawing/2014/main" id="{6A6E53D8-9FF1-B29E-910A-4696B6EE8ED0}"/>
              </a:ext>
            </a:extLst>
          </p:cNvPr>
          <p:cNvSpPr/>
          <p:nvPr/>
        </p:nvSpPr>
        <p:spPr>
          <a:xfrm>
            <a:off x="7429294" y="3882562"/>
            <a:ext cx="643944" cy="213575"/>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1600" dirty="0">
                <a:solidFill>
                  <a:schemeClr val="bg1"/>
                </a:solidFill>
              </a:rPr>
              <a:t>OI</a:t>
            </a:r>
          </a:p>
        </p:txBody>
      </p:sp>
      <p:sp>
        <p:nvSpPr>
          <p:cNvPr id="24" name="Rectangle: Rounded Corners 23">
            <a:extLst>
              <a:ext uri="{FF2B5EF4-FFF2-40B4-BE49-F238E27FC236}">
                <a16:creationId xmlns:a16="http://schemas.microsoft.com/office/drawing/2014/main" id="{FF8309E3-C8DA-1E1B-AE9E-105FBD253B6A}"/>
              </a:ext>
            </a:extLst>
          </p:cNvPr>
          <p:cNvSpPr/>
          <p:nvPr/>
        </p:nvSpPr>
        <p:spPr>
          <a:xfrm>
            <a:off x="7997551" y="3637977"/>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OI</a:t>
            </a:r>
          </a:p>
        </p:txBody>
      </p:sp>
      <p:sp>
        <p:nvSpPr>
          <p:cNvPr id="25" name="Rectangle: Rounded Corners 24">
            <a:extLst>
              <a:ext uri="{FF2B5EF4-FFF2-40B4-BE49-F238E27FC236}">
                <a16:creationId xmlns:a16="http://schemas.microsoft.com/office/drawing/2014/main" id="{23E2E30D-7F75-A4B5-7827-EE240C79609F}"/>
              </a:ext>
            </a:extLst>
          </p:cNvPr>
          <p:cNvSpPr/>
          <p:nvPr/>
        </p:nvSpPr>
        <p:spPr>
          <a:xfrm>
            <a:off x="9038593" y="3625810"/>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OI</a:t>
            </a:r>
          </a:p>
        </p:txBody>
      </p:sp>
      <p:sp>
        <p:nvSpPr>
          <p:cNvPr id="26" name="Rectangle: Rounded Corners 25">
            <a:extLst>
              <a:ext uri="{FF2B5EF4-FFF2-40B4-BE49-F238E27FC236}">
                <a16:creationId xmlns:a16="http://schemas.microsoft.com/office/drawing/2014/main" id="{C4966E7A-38EF-FAC9-8ECA-FF2BE7AFBA96}"/>
              </a:ext>
            </a:extLst>
          </p:cNvPr>
          <p:cNvSpPr/>
          <p:nvPr/>
        </p:nvSpPr>
        <p:spPr>
          <a:xfrm>
            <a:off x="10079636" y="3627402"/>
            <a:ext cx="392806" cy="159913"/>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600" dirty="0">
                <a:solidFill>
                  <a:schemeClr val="bg1"/>
                </a:solidFill>
              </a:rPr>
              <a:t>OI</a:t>
            </a:r>
          </a:p>
        </p:txBody>
      </p:sp>
    </p:spTree>
    <p:extLst>
      <p:ext uri="{BB962C8B-B14F-4D97-AF65-F5344CB8AC3E}">
        <p14:creationId xmlns:p14="http://schemas.microsoft.com/office/powerpoint/2010/main" val="420246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C1ED9-CCA6-65B1-6050-C86A5C43077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9CC94C4-5F40-3C89-F153-53737DA978AC}"/>
              </a:ext>
            </a:extLst>
          </p:cNvPr>
          <p:cNvSpPr>
            <a:spLocks noGrp="1"/>
          </p:cNvSpPr>
          <p:nvPr>
            <p:ph type="title"/>
          </p:nvPr>
        </p:nvSpPr>
        <p:spPr/>
        <p:txBody>
          <a:bodyPr/>
          <a:lstStyle/>
          <a:p>
            <a:r>
              <a:rPr lang="en-US" dirty="0"/>
              <a:t>Eurex Off-Book ≈ Xetra Auctions</a:t>
            </a:r>
          </a:p>
        </p:txBody>
      </p:sp>
      <p:pic>
        <p:nvPicPr>
          <p:cNvPr id="13" name="Content Placeholder 12" descr="A graph of a market share&#10;&#10;AI-generated content may be incorrect.">
            <a:extLst>
              <a:ext uri="{FF2B5EF4-FFF2-40B4-BE49-F238E27FC236}">
                <a16:creationId xmlns:a16="http://schemas.microsoft.com/office/drawing/2014/main" id="{60A81337-EC9E-E014-D6E3-4C737341370E}"/>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87375" y="2093913"/>
            <a:ext cx="5400675" cy="3857624"/>
          </a:xfrm>
        </p:spPr>
      </p:pic>
      <p:sp>
        <p:nvSpPr>
          <p:cNvPr id="5" name="Date Placeholder 4">
            <a:extLst>
              <a:ext uri="{FF2B5EF4-FFF2-40B4-BE49-F238E27FC236}">
                <a16:creationId xmlns:a16="http://schemas.microsoft.com/office/drawing/2014/main" id="{D8ECA367-6E1F-DEE3-B8B6-5F1B4826203D}"/>
              </a:ext>
            </a:extLst>
          </p:cNvPr>
          <p:cNvSpPr>
            <a:spLocks noGrp="1"/>
          </p:cNvSpPr>
          <p:nvPr>
            <p:ph type="dt" sz="half" idx="18"/>
          </p:nvPr>
        </p:nvSpPr>
        <p:spPr/>
        <p:txBody>
          <a:bodyPr/>
          <a:lstStyle/>
          <a:p>
            <a:fld id="{6CDF9EFD-591A-4706-857F-1875C7FC42E9}" type="datetime1">
              <a:rPr lang="en-GB" noProof="0" smtClean="0"/>
              <a:t>12/10/2025</a:t>
            </a:fld>
            <a:endParaRPr lang="en-GB" noProof="0"/>
          </a:p>
        </p:txBody>
      </p:sp>
      <p:sp>
        <p:nvSpPr>
          <p:cNvPr id="6" name="Footer Placeholder 5">
            <a:extLst>
              <a:ext uri="{FF2B5EF4-FFF2-40B4-BE49-F238E27FC236}">
                <a16:creationId xmlns:a16="http://schemas.microsoft.com/office/drawing/2014/main" id="{2884B5DE-D246-5F53-23AE-B026D3FD3E15}"/>
              </a:ext>
            </a:extLst>
          </p:cNvPr>
          <p:cNvSpPr>
            <a:spLocks noGrp="1"/>
          </p:cNvSpPr>
          <p:nvPr>
            <p:ph type="ftr" sz="quarter" idx="19"/>
          </p:nvPr>
        </p:nvSpPr>
        <p:spPr/>
        <p:txBody>
          <a:bodyPr/>
          <a:lstStyle/>
          <a:p>
            <a:r>
              <a:rPr lang="en-GB">
                <a:solidFill>
                  <a:schemeClr val="accent4"/>
                </a:solidFill>
              </a:rPr>
              <a:t>Deutsche Börse Group</a:t>
            </a:r>
            <a:endParaRPr lang="en-GB" noProof="0" dirty="0">
              <a:solidFill>
                <a:schemeClr val="accent4"/>
              </a:solidFill>
            </a:endParaRPr>
          </a:p>
        </p:txBody>
      </p:sp>
      <p:sp>
        <p:nvSpPr>
          <p:cNvPr id="7" name="Slide Number Placeholder 6">
            <a:extLst>
              <a:ext uri="{FF2B5EF4-FFF2-40B4-BE49-F238E27FC236}">
                <a16:creationId xmlns:a16="http://schemas.microsoft.com/office/drawing/2014/main" id="{0F84F597-B097-F717-3B25-427F611D2506}"/>
              </a:ext>
            </a:extLst>
          </p:cNvPr>
          <p:cNvSpPr>
            <a:spLocks noGrp="1"/>
          </p:cNvSpPr>
          <p:nvPr>
            <p:ph type="sldNum" sz="quarter" idx="20"/>
          </p:nvPr>
        </p:nvSpPr>
        <p:spPr/>
        <p:txBody>
          <a:bodyPr/>
          <a:lstStyle/>
          <a:p>
            <a:fld id="{672C9EDE-4A13-4E4A-9EAA-A59A97CC9CE2}" type="slidenum">
              <a:rPr lang="en-GB" noProof="0" smtClean="0"/>
              <a:pPr/>
              <a:t>3</a:t>
            </a:fld>
            <a:endParaRPr lang="en-GB" noProof="0"/>
          </a:p>
        </p:txBody>
      </p:sp>
      <p:sp>
        <p:nvSpPr>
          <p:cNvPr id="16" name="TextBox 15">
            <a:extLst>
              <a:ext uri="{FF2B5EF4-FFF2-40B4-BE49-F238E27FC236}">
                <a16:creationId xmlns:a16="http://schemas.microsoft.com/office/drawing/2014/main" id="{14A35FCB-B531-94D5-A59E-9EEC82D302A2}"/>
              </a:ext>
            </a:extLst>
          </p:cNvPr>
          <p:cNvSpPr txBox="1"/>
          <p:nvPr/>
        </p:nvSpPr>
        <p:spPr>
          <a:xfrm>
            <a:off x="2508160" y="5670997"/>
            <a:ext cx="304800" cy="228600"/>
          </a:xfrm>
          <a:prstGeom prst="rect">
            <a:avLst/>
          </a:prstGeom>
          <a:solidFill>
            <a:schemeClr val="bg1"/>
          </a:solidFill>
        </p:spPr>
        <p:txBody>
          <a:bodyPr wrap="square" lIns="0" tIns="0" rIns="0" bIns="0" rtlCol="0">
            <a:noAutofit/>
          </a:bodyPr>
          <a:lstStyle/>
          <a:p>
            <a:pPr marL="0" indent="0" algn="l">
              <a:spcAft>
                <a:spcPts val="600"/>
              </a:spcAft>
              <a:buFontTx/>
              <a:buNone/>
            </a:pPr>
            <a:r>
              <a:rPr lang="en-US" sz="1200" dirty="0">
                <a:solidFill>
                  <a:srgbClr val="000000"/>
                </a:solidFill>
              </a:rPr>
              <a:t>TES</a:t>
            </a:r>
          </a:p>
        </p:txBody>
      </p:sp>
      <p:sp>
        <p:nvSpPr>
          <p:cNvPr id="17" name="TextBox 16">
            <a:extLst>
              <a:ext uri="{FF2B5EF4-FFF2-40B4-BE49-F238E27FC236}">
                <a16:creationId xmlns:a16="http://schemas.microsoft.com/office/drawing/2014/main" id="{8E76350E-2FDF-8FD6-C7B2-C8159935BA78}"/>
              </a:ext>
            </a:extLst>
          </p:cNvPr>
          <p:cNvSpPr txBox="1"/>
          <p:nvPr/>
        </p:nvSpPr>
        <p:spPr>
          <a:xfrm>
            <a:off x="2597239" y="2177603"/>
            <a:ext cx="304800" cy="165279"/>
          </a:xfrm>
          <a:prstGeom prst="rect">
            <a:avLst/>
          </a:prstGeom>
          <a:solidFill>
            <a:schemeClr val="bg1"/>
          </a:solidFill>
        </p:spPr>
        <p:txBody>
          <a:bodyPr wrap="square" lIns="0" tIns="0" rIns="0" bIns="0" rtlCol="0">
            <a:noAutofit/>
          </a:bodyPr>
          <a:lstStyle/>
          <a:p>
            <a:pPr marL="0" indent="0" algn="l">
              <a:spcAft>
                <a:spcPts val="600"/>
              </a:spcAft>
              <a:buFontTx/>
              <a:buNone/>
            </a:pPr>
            <a:r>
              <a:rPr lang="en-US" sz="1200" dirty="0">
                <a:solidFill>
                  <a:srgbClr val="000000"/>
                </a:solidFill>
              </a:rPr>
              <a:t>TES</a:t>
            </a:r>
          </a:p>
        </p:txBody>
      </p:sp>
      <p:sp>
        <p:nvSpPr>
          <p:cNvPr id="3" name="Content Placeholder 2">
            <a:extLst>
              <a:ext uri="{FF2B5EF4-FFF2-40B4-BE49-F238E27FC236}">
                <a16:creationId xmlns:a16="http://schemas.microsoft.com/office/drawing/2014/main" id="{6B941941-3F97-D975-6556-B0A0FC177B59}"/>
              </a:ext>
            </a:extLst>
          </p:cNvPr>
          <p:cNvSpPr>
            <a:spLocks noGrp="1"/>
          </p:cNvSpPr>
          <p:nvPr>
            <p:ph sz="quarter" idx="17"/>
          </p:nvPr>
        </p:nvSpPr>
        <p:spPr/>
        <p:txBody>
          <a:bodyPr/>
          <a:lstStyle>
            <a:lvl1pPr>
              <a:buFont typeface="Wingdings" panose="05000000000000000000" pitchFamily="2" charset="2"/>
              <a:buChar char="§"/>
            </a:lvl1pPr>
            <a:lvl2pPr>
              <a:buFont typeface="Wingdings" panose="05000000000000000000" pitchFamily="2" charset="2"/>
              <a:buChar char="§"/>
            </a:lvl2pPr>
            <a:lvl3pPr>
              <a:buFont typeface="Wingdings" panose="05000000000000000000" pitchFamily="2" charset="2"/>
              <a:buChar char="§"/>
            </a:lvl3pPr>
            <a:lvl4pPr>
              <a:buFont typeface="Wingdings" panose="05000000000000000000" pitchFamily="2" charset="2"/>
              <a:buChar char="§"/>
            </a:lvl4pPr>
            <a:lvl5pPr>
              <a:buFont typeface="Wingdings" panose="05000000000000000000" pitchFamily="2" charset="2"/>
              <a:buChar char="§"/>
            </a:lvl5pPr>
            <a:lvl6pPr>
              <a:buFont typeface="Wingdings" panose="05000000000000000000" pitchFamily="2" charset="2"/>
              <a:buChar char="§"/>
            </a:lvl6pPr>
            <a:lvl7pPr>
              <a:buFont typeface="Wingdings" panose="05000000000000000000" pitchFamily="2" charset="2"/>
              <a:buChar char="§"/>
            </a:lvl7pPr>
            <a:lvl8pPr>
              <a:buFont typeface="Wingdings" panose="05000000000000000000" pitchFamily="2" charset="2"/>
              <a:buChar char="§"/>
            </a:lvl8pPr>
            <a:lvl9pPr>
              <a:buFont typeface="Wingdings" panose="05000000000000000000" pitchFamily="2" charset="2"/>
              <a:buChar char="§"/>
            </a:lvl9pPr>
          </a:lstStyle>
          <a:p>
            <a:pPr>
              <a:buNone/>
            </a:pPr>
            <a:r>
              <a:rPr lang="en-US" dirty="0"/>
              <a:t>TES: T7 Entry Service</a:t>
            </a:r>
          </a:p>
          <a:p>
            <a:pPr>
              <a:buNone/>
            </a:pPr>
            <a:r>
              <a:rPr lang="en-US" dirty="0">
                <a:sym typeface="Wingdings" panose="05000000000000000000" pitchFamily="2" charset="2"/>
              </a:rPr>
              <a:t>	 Off-Book / On-Exchange</a:t>
            </a:r>
          </a:p>
          <a:p>
            <a:pPr>
              <a:buNone/>
            </a:pPr>
            <a:endParaRPr lang="en-US" dirty="0">
              <a:sym typeface="Wingdings" panose="05000000000000000000" pitchFamily="2" charset="2"/>
            </a:endParaRPr>
          </a:p>
          <a:p>
            <a:pPr>
              <a:buNone/>
            </a:pPr>
            <a:r>
              <a:rPr lang="en-US" dirty="0">
                <a:sym typeface="Wingdings" panose="05000000000000000000" pitchFamily="2" charset="2"/>
              </a:rPr>
              <a:t>Large TES market share:</a:t>
            </a:r>
          </a:p>
          <a:p>
            <a:pPr marL="342900" indent="-342900"/>
            <a:r>
              <a:rPr lang="en-US" dirty="0">
                <a:sym typeface="Wingdings" panose="05000000000000000000" pitchFamily="2" charset="2"/>
              </a:rPr>
              <a:t>10% for Bund future (FGBL)</a:t>
            </a:r>
          </a:p>
          <a:p>
            <a:pPr marL="342900" indent="-342900"/>
            <a:r>
              <a:rPr lang="en-US" dirty="0">
                <a:sym typeface="Wingdings" panose="05000000000000000000" pitchFamily="2" charset="2"/>
              </a:rPr>
              <a:t>30% for Euro STOXX index future (FESX)</a:t>
            </a:r>
          </a:p>
          <a:p>
            <a:pPr marL="342900" indent="-342900"/>
            <a:r>
              <a:rPr lang="en-US" dirty="0">
                <a:sym typeface="Wingdings" panose="05000000000000000000" pitchFamily="2" charset="2"/>
              </a:rPr>
              <a:t>80% for Euro STOXX index options (OESX)</a:t>
            </a:r>
          </a:p>
          <a:p>
            <a:pPr marL="342900" indent="-342900"/>
            <a:r>
              <a:rPr lang="en-US" dirty="0">
                <a:sym typeface="Wingdings" panose="05000000000000000000" pitchFamily="2" charset="2"/>
              </a:rPr>
              <a:t>80% for single-stock options</a:t>
            </a:r>
            <a:br>
              <a:rPr lang="en-US" dirty="0">
                <a:sym typeface="Wingdings" panose="05000000000000000000" pitchFamily="2" charset="2"/>
              </a:rPr>
            </a:br>
            <a:endParaRPr lang="en-US" dirty="0">
              <a:sym typeface="Wingdings" panose="05000000000000000000" pitchFamily="2" charset="2"/>
            </a:endParaRPr>
          </a:p>
          <a:p>
            <a:pPr>
              <a:buNone/>
            </a:pPr>
            <a:endParaRPr lang="en-US" dirty="0"/>
          </a:p>
        </p:txBody>
      </p:sp>
    </p:spTree>
    <p:extLst>
      <p:ext uri="{BB962C8B-B14F-4D97-AF65-F5344CB8AC3E}">
        <p14:creationId xmlns:p14="http://schemas.microsoft.com/office/powerpoint/2010/main" val="189833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of stock market&#10;&#10;Description automatically generated">
            <a:extLst>
              <a:ext uri="{FF2B5EF4-FFF2-40B4-BE49-F238E27FC236}">
                <a16:creationId xmlns:a16="http://schemas.microsoft.com/office/drawing/2014/main" id="{EA3B840F-6BA9-BEA8-ABF9-773C22FAF6B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7965" y="1547351"/>
            <a:ext cx="4536000" cy="2520000"/>
          </a:xfrm>
          <a:prstGeom prst="rect">
            <a:avLst/>
          </a:prstGeom>
        </p:spPr>
      </p:pic>
      <p:sp>
        <p:nvSpPr>
          <p:cNvPr id="10" name="TextBox 9">
            <a:extLst>
              <a:ext uri="{FF2B5EF4-FFF2-40B4-BE49-F238E27FC236}">
                <a16:creationId xmlns:a16="http://schemas.microsoft.com/office/drawing/2014/main" id="{D88501B8-18D0-4296-9B75-8F085EFB1A03}"/>
              </a:ext>
            </a:extLst>
          </p:cNvPr>
          <p:cNvSpPr txBox="1"/>
          <p:nvPr/>
        </p:nvSpPr>
        <p:spPr>
          <a:xfrm>
            <a:off x="8074152" y="0"/>
            <a:ext cx="4114800" cy="6858000"/>
          </a:xfrm>
          <a:prstGeom prst="rect">
            <a:avLst/>
          </a:prstGeom>
          <a:solidFill>
            <a:srgbClr val="000099"/>
          </a:solidFill>
        </p:spPr>
        <p:txBody>
          <a:bodyPr wrap="square" lIns="0" tIns="0" rIns="0" bIns="0" rtlCol="0">
            <a:noAutofit/>
          </a:bodyPr>
          <a:lstStyle/>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283464" lvl="1" indent="-283464" fontAlgn="base">
              <a:lnSpc>
                <a:spcPct val="110000"/>
              </a:lnSpc>
              <a:spcBef>
                <a:spcPct val="0"/>
              </a:spcBef>
              <a:spcAft>
                <a:spcPts val="600"/>
              </a:spcAft>
              <a:buFont typeface="Wingdings" panose="05000000000000000000" pitchFamily="2" charset="2"/>
              <a:buChar char="§"/>
            </a:pPr>
            <a:r>
              <a:rPr lang="en-US" sz="1600" noProof="0" dirty="0">
                <a:solidFill>
                  <a:schemeClr val="bg1"/>
                </a:solidFill>
                <a:cs typeface="Arial" panose="020B0604020202020204" pitchFamily="34" charset="0"/>
              </a:rPr>
              <a:t>The reported net traded flow occasionally </a:t>
            </a:r>
            <a:r>
              <a:rPr lang="en-US" sz="1600" b="1" noProof="0" dirty="0">
                <a:solidFill>
                  <a:schemeClr val="bg1"/>
                </a:solidFill>
                <a:cs typeface="Arial" panose="020B0604020202020204" pitchFamily="34" charset="0"/>
              </a:rPr>
              <a:t>lags behind </a:t>
            </a:r>
            <a:r>
              <a:rPr lang="en-US" sz="1600" noProof="0" dirty="0">
                <a:solidFill>
                  <a:schemeClr val="bg1"/>
                </a:solidFill>
                <a:cs typeface="Arial" panose="020B0604020202020204" pitchFamily="34" charset="0"/>
              </a:rPr>
              <a:t>the actual flow. This is due to temporary violations of the filter conditions</a:t>
            </a: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r>
              <a:rPr lang="en-US" sz="1600" noProof="0" dirty="0">
                <a:solidFill>
                  <a:schemeClr val="bg1"/>
                </a:solidFill>
                <a:cs typeface="Arial" panose="020B0604020202020204" pitchFamily="34" charset="0"/>
              </a:rPr>
              <a:t>At release times of the information the data represents the true breakdown</a:t>
            </a:r>
            <a:r>
              <a:rPr lang="en-US" sz="1400" noProof="0" dirty="0">
                <a:solidFill>
                  <a:schemeClr val="bg1"/>
                </a:solidFill>
                <a:cs typeface="Arial" panose="020B0604020202020204" pitchFamily="34" charset="0"/>
              </a:rPr>
              <a:t> </a:t>
            </a:r>
          </a:p>
          <a:p>
            <a:pPr marL="0" indent="0" algn="l">
              <a:spcAft>
                <a:spcPts val="600"/>
              </a:spcAft>
              <a:buFontTx/>
              <a:buNone/>
            </a:pPr>
            <a:endParaRPr lang="en-US" sz="1600" noProof="0" dirty="0"/>
          </a:p>
        </p:txBody>
      </p:sp>
      <p:sp>
        <p:nvSpPr>
          <p:cNvPr id="2" name="Title 1">
            <a:extLst>
              <a:ext uri="{FF2B5EF4-FFF2-40B4-BE49-F238E27FC236}">
                <a16:creationId xmlns:a16="http://schemas.microsoft.com/office/drawing/2014/main" id="{23763D6D-26A9-49AD-8FFB-639A36FD885F}"/>
              </a:ext>
            </a:extLst>
          </p:cNvPr>
          <p:cNvSpPr>
            <a:spLocks noGrp="1"/>
          </p:cNvSpPr>
          <p:nvPr>
            <p:ph type="title"/>
          </p:nvPr>
        </p:nvSpPr>
        <p:spPr>
          <a:xfrm>
            <a:off x="587374" y="368300"/>
            <a:ext cx="7272339" cy="934900"/>
          </a:xfrm>
          <a:solidFill>
            <a:srgbClr val="FFFFFF"/>
          </a:solidFill>
          <a:ln/>
        </p:spPr>
        <p:txBody>
          <a:bodyPr lIns="0" tIns="0" rIns="0" bIns="0" anchor="t"/>
          <a:lstStyle/>
          <a:p>
            <a:r>
              <a:rPr lang="en-US" noProof="0" dirty="0">
                <a:solidFill>
                  <a:srgbClr val="000099"/>
                </a:solidFill>
                <a:latin typeface="Arial" panose="020B0604020202020204" pitchFamily="34" charset="0"/>
              </a:rPr>
              <a:t>Net Exposure (%)</a:t>
            </a:r>
          </a:p>
        </p:txBody>
      </p:sp>
      <p:sp>
        <p:nvSpPr>
          <p:cNvPr id="5" name="Content Placeholder 4">
            <a:extLst>
              <a:ext uri="{FF2B5EF4-FFF2-40B4-BE49-F238E27FC236}">
                <a16:creationId xmlns:a16="http://schemas.microsoft.com/office/drawing/2014/main" id="{3117C923-9ED4-4EEF-879A-830B26786DF8}"/>
              </a:ext>
            </a:extLst>
          </p:cNvPr>
          <p:cNvSpPr>
            <a:spLocks noGrp="1"/>
          </p:cNvSpPr>
          <p:nvPr>
            <p:ph sz="quarter" idx="17"/>
            <p:custDataLst>
              <p:tags r:id="rId1"/>
            </p:custDataLst>
          </p:nvPr>
        </p:nvSpPr>
        <p:spPr/>
        <p:txBody>
          <a:bodyPr/>
          <a:lstStyle>
            <a:lvl1pPr marL="216000" indent="-216000" algn="l" defTabSz="914400" rtl="0" eaLnBrk="1" latinLnBrk="0" hangingPunct="1">
              <a:buFont typeface="Wingdings" panose="05000000000000000000" pitchFamily="2" charset="2"/>
              <a:buChar char="§"/>
            </a:lvl1pPr>
            <a:lvl2pPr marL="216000" indent="-216000" algn="l" defTabSz="914400" rtl="0" eaLnBrk="1" latinLnBrk="0" hangingPunct="1">
              <a:buFont typeface="Wingdings" panose="05000000000000000000" pitchFamily="2" charset="2"/>
              <a:buChar char="§"/>
            </a:lvl2pPr>
            <a:lvl3pPr marL="432000" indent="-216000" algn="l" defTabSz="914400" rtl="0" eaLnBrk="1" latinLnBrk="0" hangingPunct="1">
              <a:buFont typeface="Wingdings" panose="05000000000000000000" pitchFamily="2" charset="2"/>
              <a:buChar char="§"/>
            </a:lvl3pPr>
            <a:lvl4pPr marL="648000" indent="-216000" algn="l" defTabSz="914400" rtl="0" eaLnBrk="1" latinLnBrk="0" hangingPunct="1">
              <a:buFont typeface="Wingdings" panose="05000000000000000000" pitchFamily="2" charset="2"/>
              <a:buChar char="§"/>
            </a:lvl4pPr>
            <a:lvl5pPr marL="864000" indent="-216000" algn="l" defTabSz="914400" rtl="0" eaLnBrk="1" latinLnBrk="0" hangingPunct="1">
              <a:buFont typeface="Wingdings" panose="05000000000000000000" pitchFamily="2" charset="2"/>
              <a:buChar char="§"/>
            </a:lvl5pPr>
            <a:lvl6pPr marL="864000" indent="-216000" algn="l" defTabSz="914400" rtl="0" eaLnBrk="1" latinLnBrk="0" hangingPunct="1">
              <a:buFont typeface="Wingdings" panose="05000000000000000000" pitchFamily="2" charset="2"/>
              <a:buChar char="§"/>
            </a:lvl6pPr>
            <a:lvl7pPr marL="864000" indent="-216000" algn="l" defTabSz="914400" rtl="0" eaLnBrk="1" latinLnBrk="0" hangingPunct="1">
              <a:buFont typeface="Wingdings" panose="05000000000000000000" pitchFamily="2" charset="2"/>
              <a:buChar char="§"/>
            </a:lvl7pPr>
            <a:lvl8pPr marL="864000" indent="-216000" algn="l" defTabSz="914400" rtl="0" eaLnBrk="1" latinLnBrk="0" hangingPunct="1">
              <a:buFont typeface="Wingdings" panose="05000000000000000000" pitchFamily="2" charset="2"/>
              <a:buChar char="§"/>
            </a:lvl8pPr>
            <a:lvl9pPr marL="864000" indent="-216000" algn="l" defTabSz="914400" rtl="0" eaLnBrk="1" latinLnBrk="0" hangingPunct="1">
              <a:buFont typeface="Wingdings" panose="05000000000000000000" pitchFamily="2" charset="2"/>
              <a:buChar char="§"/>
            </a:lvl9pPr>
          </a:lstStyle>
          <a:p>
            <a:pPr lvl="1" fontAlgn="base">
              <a:spcBef>
                <a:spcPct val="0"/>
              </a:spcBef>
            </a:pPr>
            <a:r>
              <a:rPr lang="en-US" noProof="0" dirty="0" err="1">
                <a:cs typeface="Arial" panose="020B0604020202020204" pitchFamily="34" charset="0"/>
              </a:rPr>
              <a:t>Analyse</a:t>
            </a:r>
            <a:r>
              <a:rPr lang="en-US" noProof="0" dirty="0">
                <a:cs typeface="Arial" panose="020B0604020202020204" pitchFamily="34" charset="0"/>
              </a:rPr>
              <a:t> relative shifts in positioning and sudden changes in underlying commitment</a:t>
            </a:r>
          </a:p>
          <a:p>
            <a:pPr lvl="1" fontAlgn="base">
              <a:spcBef>
                <a:spcPct val="0"/>
              </a:spcBef>
            </a:pPr>
            <a:r>
              <a:rPr lang="en-US" noProof="0" dirty="0"/>
              <a:t>Proprietary participants went “all-in” during the covid crash with their net exposure reaching &gt;80% of gross in long positions for the FESX </a:t>
            </a:r>
          </a:p>
        </p:txBody>
      </p:sp>
      <p:pic>
        <p:nvPicPr>
          <p:cNvPr id="24" name="Picture 23" descr="A graph of blue and grey lines&#10;&#10;Description automatically generated">
            <a:extLst>
              <a:ext uri="{FF2B5EF4-FFF2-40B4-BE49-F238E27FC236}">
                <a16:creationId xmlns:a16="http://schemas.microsoft.com/office/drawing/2014/main" id="{F0D29FA5-0703-1AE8-8AB4-712B6EEE8B2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81680" y="3969700"/>
            <a:ext cx="4536000" cy="2520000"/>
          </a:xfrm>
          <a:prstGeom prst="rect">
            <a:avLst/>
          </a:prstGeom>
        </p:spPr>
      </p:pic>
      <p:sp>
        <p:nvSpPr>
          <p:cNvPr id="26" name="TextBox 25">
            <a:extLst>
              <a:ext uri="{FF2B5EF4-FFF2-40B4-BE49-F238E27FC236}">
                <a16:creationId xmlns:a16="http://schemas.microsoft.com/office/drawing/2014/main" id="{81199F3F-F149-CFEA-FC31-AFEFDED39DF5}"/>
              </a:ext>
            </a:extLst>
          </p:cNvPr>
          <p:cNvSpPr txBox="1"/>
          <p:nvPr/>
        </p:nvSpPr>
        <p:spPr>
          <a:xfrm>
            <a:off x="588556" y="1547351"/>
            <a:ext cx="4534818" cy="345558"/>
          </a:xfrm>
          <a:prstGeom prst="rect">
            <a:avLst/>
          </a:prstGeom>
          <a:noFill/>
        </p:spPr>
        <p:txBody>
          <a:bodyPr wrap="none" lIns="0" tIns="0" rIns="0" bIns="0" rtlCol="0">
            <a:noAutofit/>
          </a:bodyPr>
          <a:lstStyle/>
          <a:p>
            <a:pPr algn="ctr">
              <a:spcAft>
                <a:spcPts val="600"/>
              </a:spcAft>
            </a:pPr>
            <a:r>
              <a:rPr lang="en-US" sz="1600" b="1" noProof="0" dirty="0"/>
              <a:t>FESX</a:t>
            </a:r>
          </a:p>
        </p:txBody>
      </p:sp>
      <p:sp>
        <p:nvSpPr>
          <p:cNvPr id="27" name="TextBox 26">
            <a:extLst>
              <a:ext uri="{FF2B5EF4-FFF2-40B4-BE49-F238E27FC236}">
                <a16:creationId xmlns:a16="http://schemas.microsoft.com/office/drawing/2014/main" id="{60314FF3-184E-AAD4-DDD0-53FDEDDA7397}"/>
              </a:ext>
            </a:extLst>
          </p:cNvPr>
          <p:cNvSpPr txBox="1"/>
          <p:nvPr/>
        </p:nvSpPr>
        <p:spPr>
          <a:xfrm>
            <a:off x="3182862" y="3965944"/>
            <a:ext cx="4534818" cy="345558"/>
          </a:xfrm>
          <a:prstGeom prst="rect">
            <a:avLst/>
          </a:prstGeom>
          <a:noFill/>
        </p:spPr>
        <p:txBody>
          <a:bodyPr wrap="none" lIns="0" tIns="0" rIns="0" bIns="0" rtlCol="0">
            <a:noAutofit/>
          </a:bodyPr>
          <a:lstStyle/>
          <a:p>
            <a:pPr algn="ctr">
              <a:spcAft>
                <a:spcPts val="600"/>
              </a:spcAft>
            </a:pPr>
            <a:r>
              <a:rPr lang="en-US" sz="1600" b="1" noProof="0" dirty="0"/>
              <a:t>FDAX</a:t>
            </a:r>
          </a:p>
        </p:txBody>
      </p:sp>
      <p:sp>
        <p:nvSpPr>
          <p:cNvPr id="4" name="TextBox 3">
            <a:extLst>
              <a:ext uri="{FF2B5EF4-FFF2-40B4-BE49-F238E27FC236}">
                <a16:creationId xmlns:a16="http://schemas.microsoft.com/office/drawing/2014/main" id="{5D3F1C05-86C5-C4ED-856F-DA751A853422}"/>
              </a:ext>
            </a:extLst>
          </p:cNvPr>
          <p:cNvSpPr txBox="1"/>
          <p:nvPr/>
        </p:nvSpPr>
        <p:spPr>
          <a:xfrm>
            <a:off x="587388" y="6531126"/>
            <a:ext cx="6541008" cy="216000"/>
          </a:xfrm>
          <a:prstGeom prst="rect">
            <a:avLst/>
          </a:prstGeom>
          <a:noFill/>
        </p:spPr>
        <p:txBody>
          <a:bodyPr wrap="none" lIns="0" tIns="0" rIns="0" bIns="0" rtlCol="0">
            <a:noAutofit/>
          </a:bodyPr>
          <a:lstStyle/>
          <a:p>
            <a:pPr marL="0" indent="0" algn="l">
              <a:spcAft>
                <a:spcPts val="600"/>
              </a:spcAft>
              <a:buFontTx/>
              <a:buNone/>
            </a:pPr>
            <a:r>
              <a:rPr lang="en-US" sz="800" noProof="0" dirty="0">
                <a:solidFill>
                  <a:schemeClr val="accent4"/>
                </a:solidFill>
              </a:rPr>
              <a:t>Source: Eurex Open Interest Dynamics</a:t>
            </a:r>
          </a:p>
        </p:txBody>
      </p:sp>
    </p:spTree>
    <p:extLst>
      <p:ext uri="{BB962C8B-B14F-4D97-AF65-F5344CB8AC3E}">
        <p14:creationId xmlns:p14="http://schemas.microsoft.com/office/powerpoint/2010/main" val="40170842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87C0-A723-7849-1628-0629A945D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10065-60C0-0B80-871A-D54FE67C338D}"/>
              </a:ext>
            </a:extLst>
          </p:cNvPr>
          <p:cNvSpPr>
            <a:spLocks noGrp="1"/>
          </p:cNvSpPr>
          <p:nvPr>
            <p:ph type="title"/>
          </p:nvPr>
        </p:nvSpPr>
        <p:spPr>
          <a:solidFill>
            <a:srgbClr val="FFFFFF"/>
          </a:solidFill>
          <a:ln/>
        </p:spPr>
        <p:txBody>
          <a:bodyPr lIns="0" tIns="0" rIns="0" bIns="0" anchor="t"/>
          <a:lstStyle/>
          <a:p>
            <a:r>
              <a:rPr lang="en-US" noProof="0" dirty="0">
                <a:solidFill>
                  <a:srgbClr val="000099"/>
                </a:solidFill>
                <a:latin typeface="Arial" panose="020B0604020202020204" pitchFamily="34" charset="0"/>
              </a:rPr>
              <a:t>Participant activity on traded flows by Strike for DAX Call options</a:t>
            </a:r>
          </a:p>
        </p:txBody>
      </p:sp>
      <p:pic>
        <p:nvPicPr>
          <p:cNvPr id="7" name="Picture 6" descr="A graph of a graph&#10;&#10;AI-generated content may be incorrect.">
            <a:extLst>
              <a:ext uri="{FF2B5EF4-FFF2-40B4-BE49-F238E27FC236}">
                <a16:creationId xmlns:a16="http://schemas.microsoft.com/office/drawing/2014/main" id="{F3756709-4071-DA37-44C5-A90AD82FC0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261056" y="4015055"/>
            <a:ext cx="4250990" cy="2520000"/>
          </a:xfrm>
          <a:prstGeom prst="rect">
            <a:avLst/>
          </a:prstGeom>
        </p:spPr>
      </p:pic>
      <p:sp>
        <p:nvSpPr>
          <p:cNvPr id="8" name="TextBox 7">
            <a:extLst>
              <a:ext uri="{FF2B5EF4-FFF2-40B4-BE49-F238E27FC236}">
                <a16:creationId xmlns:a16="http://schemas.microsoft.com/office/drawing/2014/main" id="{0B040922-5F65-8FFF-4513-EEB52EB53B7C}"/>
              </a:ext>
            </a:extLst>
          </p:cNvPr>
          <p:cNvSpPr txBox="1"/>
          <p:nvPr/>
        </p:nvSpPr>
        <p:spPr>
          <a:xfrm rot="16200000">
            <a:off x="5868396" y="5102276"/>
            <a:ext cx="2520000" cy="345558"/>
          </a:xfrm>
          <a:prstGeom prst="rect">
            <a:avLst/>
          </a:prstGeom>
          <a:noFill/>
        </p:spPr>
        <p:txBody>
          <a:bodyPr wrap="none" lIns="0" tIns="0" rIns="0" bIns="0" rtlCol="0">
            <a:noAutofit/>
          </a:bodyPr>
          <a:lstStyle/>
          <a:p>
            <a:pPr algn="ctr">
              <a:spcAft>
                <a:spcPts val="600"/>
              </a:spcAft>
            </a:pPr>
            <a:r>
              <a:rPr lang="en-US" sz="1600" b="1" noProof="0" dirty="0"/>
              <a:t>Market Maker</a:t>
            </a:r>
          </a:p>
        </p:txBody>
      </p:sp>
      <p:pic>
        <p:nvPicPr>
          <p:cNvPr id="21" name="Picture 20">
            <a:extLst>
              <a:ext uri="{FF2B5EF4-FFF2-40B4-BE49-F238E27FC236}">
                <a16:creationId xmlns:a16="http://schemas.microsoft.com/office/drawing/2014/main" id="{6D4C4215-4841-6C82-C134-E0B6C1F5F38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61056" y="1149497"/>
            <a:ext cx="4250990" cy="2520000"/>
          </a:xfrm>
          <a:prstGeom prst="rect">
            <a:avLst/>
          </a:prstGeom>
        </p:spPr>
      </p:pic>
      <p:sp>
        <p:nvSpPr>
          <p:cNvPr id="22" name="TextBox 21">
            <a:extLst>
              <a:ext uri="{FF2B5EF4-FFF2-40B4-BE49-F238E27FC236}">
                <a16:creationId xmlns:a16="http://schemas.microsoft.com/office/drawing/2014/main" id="{06BE887D-5FB3-A2CF-5DD2-22FE912C2A48}"/>
              </a:ext>
            </a:extLst>
          </p:cNvPr>
          <p:cNvSpPr txBox="1"/>
          <p:nvPr/>
        </p:nvSpPr>
        <p:spPr>
          <a:xfrm rot="16200000">
            <a:off x="5862453" y="2236718"/>
            <a:ext cx="2520000" cy="345558"/>
          </a:xfrm>
          <a:prstGeom prst="rect">
            <a:avLst/>
          </a:prstGeom>
          <a:noFill/>
        </p:spPr>
        <p:txBody>
          <a:bodyPr wrap="none" lIns="0" tIns="0" rIns="0" bIns="0" rtlCol="0">
            <a:noAutofit/>
          </a:bodyPr>
          <a:lstStyle/>
          <a:p>
            <a:pPr algn="ctr">
              <a:spcAft>
                <a:spcPts val="600"/>
              </a:spcAft>
            </a:pPr>
            <a:r>
              <a:rPr lang="en-US" sz="1600" b="1" noProof="0" dirty="0"/>
              <a:t>Proprietary</a:t>
            </a:r>
          </a:p>
        </p:txBody>
      </p:sp>
      <p:pic>
        <p:nvPicPr>
          <p:cNvPr id="25" name="Picture 24" descr="A graph of a graph showing a graph&#10;&#10;AI-generated content may be incorrect.">
            <a:extLst>
              <a:ext uri="{FF2B5EF4-FFF2-40B4-BE49-F238E27FC236}">
                <a16:creationId xmlns:a16="http://schemas.microsoft.com/office/drawing/2014/main" id="{FD7A9284-E868-BC59-0108-A4F8C63AA5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410" y="2215054"/>
            <a:ext cx="6072843" cy="3600000"/>
          </a:xfrm>
          <a:prstGeom prst="rect">
            <a:avLst/>
          </a:prstGeom>
        </p:spPr>
      </p:pic>
      <p:sp>
        <p:nvSpPr>
          <p:cNvPr id="26" name="TextBox 25">
            <a:extLst>
              <a:ext uri="{FF2B5EF4-FFF2-40B4-BE49-F238E27FC236}">
                <a16:creationId xmlns:a16="http://schemas.microsoft.com/office/drawing/2014/main" id="{CA44D3ED-C415-1EC8-ED33-78CD9A7390BC}"/>
              </a:ext>
            </a:extLst>
          </p:cNvPr>
          <p:cNvSpPr txBox="1"/>
          <p:nvPr/>
        </p:nvSpPr>
        <p:spPr>
          <a:xfrm>
            <a:off x="2249831" y="1869496"/>
            <a:ext cx="2520000" cy="345558"/>
          </a:xfrm>
          <a:prstGeom prst="rect">
            <a:avLst/>
          </a:prstGeom>
          <a:noFill/>
        </p:spPr>
        <p:txBody>
          <a:bodyPr wrap="none" lIns="0" tIns="0" rIns="0" bIns="0" rtlCol="0">
            <a:noAutofit/>
          </a:bodyPr>
          <a:lstStyle/>
          <a:p>
            <a:pPr algn="ctr">
              <a:spcAft>
                <a:spcPts val="600"/>
              </a:spcAft>
            </a:pPr>
            <a:r>
              <a:rPr lang="en-US" sz="1600" b="1" noProof="0" dirty="0"/>
              <a:t>Agent</a:t>
            </a:r>
          </a:p>
        </p:txBody>
      </p:sp>
      <p:sp>
        <p:nvSpPr>
          <p:cNvPr id="3" name="TextBox 2">
            <a:extLst>
              <a:ext uri="{FF2B5EF4-FFF2-40B4-BE49-F238E27FC236}">
                <a16:creationId xmlns:a16="http://schemas.microsoft.com/office/drawing/2014/main" id="{CCD09990-2183-17BD-5DDC-E828789E0AD2}"/>
              </a:ext>
            </a:extLst>
          </p:cNvPr>
          <p:cNvSpPr txBox="1"/>
          <p:nvPr/>
        </p:nvSpPr>
        <p:spPr>
          <a:xfrm>
            <a:off x="587388" y="6531126"/>
            <a:ext cx="6541008" cy="216000"/>
          </a:xfrm>
          <a:prstGeom prst="rect">
            <a:avLst/>
          </a:prstGeom>
          <a:noFill/>
        </p:spPr>
        <p:txBody>
          <a:bodyPr wrap="none" lIns="0" tIns="0" rIns="0" bIns="0" rtlCol="0">
            <a:noAutofit/>
          </a:bodyPr>
          <a:lstStyle/>
          <a:p>
            <a:pPr marL="0" indent="0" algn="l">
              <a:spcAft>
                <a:spcPts val="600"/>
              </a:spcAft>
              <a:buFontTx/>
              <a:buNone/>
            </a:pPr>
            <a:r>
              <a:rPr lang="en-US" sz="800" noProof="0" dirty="0">
                <a:solidFill>
                  <a:schemeClr val="accent4"/>
                </a:solidFill>
              </a:rPr>
              <a:t>Source: Eurex Flow Dynamics</a:t>
            </a:r>
          </a:p>
        </p:txBody>
      </p:sp>
    </p:spTree>
    <p:extLst>
      <p:ext uri="{BB962C8B-B14F-4D97-AF65-F5344CB8AC3E}">
        <p14:creationId xmlns:p14="http://schemas.microsoft.com/office/powerpoint/2010/main" val="279726115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61DAD4-43BE-6030-3B58-441F84B33A6B}"/>
              </a:ext>
            </a:extLst>
          </p:cNvPr>
          <p:cNvPicPr>
            <a:picLocks noChangeAspect="1"/>
          </p:cNvPicPr>
          <p:nvPr/>
        </p:nvPicPr>
        <p:blipFill>
          <a:blip r:embed="rId3"/>
          <a:stretch>
            <a:fillRect/>
          </a:stretch>
        </p:blipFill>
        <p:spPr>
          <a:xfrm>
            <a:off x="1145032" y="4527103"/>
            <a:ext cx="5401524" cy="1700931"/>
          </a:xfrm>
          <a:prstGeom prst="rect">
            <a:avLst/>
          </a:prstGeom>
        </p:spPr>
      </p:pic>
      <p:pic>
        <p:nvPicPr>
          <p:cNvPr id="7" name="Picture 6">
            <a:extLst>
              <a:ext uri="{FF2B5EF4-FFF2-40B4-BE49-F238E27FC236}">
                <a16:creationId xmlns:a16="http://schemas.microsoft.com/office/drawing/2014/main" id="{FE29314D-BFE5-CA7D-03D2-D820A592B24E}"/>
              </a:ext>
            </a:extLst>
          </p:cNvPr>
          <p:cNvPicPr>
            <a:picLocks noChangeAspect="1"/>
          </p:cNvPicPr>
          <p:nvPr/>
        </p:nvPicPr>
        <p:blipFill>
          <a:blip r:embed="rId4"/>
          <a:stretch>
            <a:fillRect/>
          </a:stretch>
        </p:blipFill>
        <p:spPr>
          <a:xfrm>
            <a:off x="1146556" y="2432258"/>
            <a:ext cx="5401524" cy="1694835"/>
          </a:xfrm>
          <a:prstGeom prst="rect">
            <a:avLst/>
          </a:prstGeom>
        </p:spPr>
      </p:pic>
      <p:sp>
        <p:nvSpPr>
          <p:cNvPr id="10" name="TextBox 9">
            <a:extLst>
              <a:ext uri="{FF2B5EF4-FFF2-40B4-BE49-F238E27FC236}">
                <a16:creationId xmlns:a16="http://schemas.microsoft.com/office/drawing/2014/main" id="{D88501B8-18D0-4296-9B75-8F085EFB1A03}"/>
              </a:ext>
            </a:extLst>
          </p:cNvPr>
          <p:cNvSpPr txBox="1"/>
          <p:nvPr/>
        </p:nvSpPr>
        <p:spPr>
          <a:xfrm>
            <a:off x="8074152" y="0"/>
            <a:ext cx="4114800" cy="6858000"/>
          </a:xfrm>
          <a:prstGeom prst="rect">
            <a:avLst/>
          </a:prstGeom>
          <a:solidFill>
            <a:srgbClr val="000099"/>
          </a:solidFill>
        </p:spPr>
        <p:txBody>
          <a:bodyPr wrap="square" lIns="0" tIns="0" rIns="0" bIns="0" rtlCol="0">
            <a:noAutofit/>
          </a:bodyPr>
          <a:lstStyle/>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283464" lvl="1" indent="-283464" fontAlgn="base">
              <a:lnSpc>
                <a:spcPct val="110000"/>
              </a:lnSpc>
              <a:spcBef>
                <a:spcPct val="0"/>
              </a:spcBef>
              <a:spcAft>
                <a:spcPts val="600"/>
              </a:spcAft>
              <a:buFont typeface="Wingdings" panose="05000000000000000000" pitchFamily="2" charset="2"/>
              <a:buChar char="§"/>
            </a:pPr>
            <a:r>
              <a:rPr lang="en-US" sz="1600" noProof="0" dirty="0">
                <a:solidFill>
                  <a:schemeClr val="bg1"/>
                </a:solidFill>
                <a:cs typeface="Arial" panose="020B0604020202020204" pitchFamily="34" charset="0"/>
              </a:rPr>
              <a:t>The reported net traded flow occasionally </a:t>
            </a:r>
            <a:r>
              <a:rPr lang="en-US" sz="1600" b="1" noProof="0" dirty="0">
                <a:solidFill>
                  <a:schemeClr val="bg1"/>
                </a:solidFill>
                <a:cs typeface="Arial" panose="020B0604020202020204" pitchFamily="34" charset="0"/>
              </a:rPr>
              <a:t>lags behind </a:t>
            </a:r>
            <a:r>
              <a:rPr lang="en-US" sz="1600" noProof="0" dirty="0">
                <a:solidFill>
                  <a:schemeClr val="bg1"/>
                </a:solidFill>
                <a:cs typeface="Arial" panose="020B0604020202020204" pitchFamily="34" charset="0"/>
              </a:rPr>
              <a:t>the actual flow. This is due to temporary violations of the filter conditions</a:t>
            </a:r>
          </a:p>
          <a:p>
            <a:pPr marL="180975" indent="-180975" fontAlgn="base">
              <a:spcBef>
                <a:spcPct val="0"/>
              </a:spcBef>
              <a:spcAft>
                <a:spcPts val="200"/>
              </a:spcAft>
              <a:buFont typeface="Wingdings" panose="05000000000000000000" pitchFamily="2" charset="2"/>
              <a:buChar char="§"/>
            </a:pPr>
            <a:endParaRPr lang="en-US" sz="1600" noProof="0" dirty="0">
              <a:solidFill>
                <a:schemeClr val="bg1"/>
              </a:solidFill>
              <a:cs typeface="Arial" panose="020B0604020202020204" pitchFamily="34" charset="0"/>
            </a:endParaRPr>
          </a:p>
          <a:p>
            <a:pPr marL="180975" indent="-180975" fontAlgn="base">
              <a:spcBef>
                <a:spcPct val="0"/>
              </a:spcBef>
              <a:spcAft>
                <a:spcPts val="200"/>
              </a:spcAft>
              <a:buFont typeface="Wingdings" panose="05000000000000000000" pitchFamily="2" charset="2"/>
              <a:buChar char="§"/>
            </a:pPr>
            <a:r>
              <a:rPr lang="en-US" sz="1600" noProof="0" dirty="0">
                <a:solidFill>
                  <a:schemeClr val="bg1"/>
                </a:solidFill>
                <a:cs typeface="Arial" panose="020B0604020202020204" pitchFamily="34" charset="0"/>
              </a:rPr>
              <a:t>At release times of the information the data represents the true breakdown</a:t>
            </a:r>
            <a:r>
              <a:rPr lang="en-US" sz="1400" noProof="0" dirty="0">
                <a:solidFill>
                  <a:schemeClr val="bg1"/>
                </a:solidFill>
                <a:cs typeface="Arial" panose="020B0604020202020204" pitchFamily="34" charset="0"/>
              </a:rPr>
              <a:t> </a:t>
            </a:r>
          </a:p>
          <a:p>
            <a:pPr marL="0" indent="0" algn="l">
              <a:spcAft>
                <a:spcPts val="600"/>
              </a:spcAft>
              <a:buFontTx/>
              <a:buNone/>
            </a:pPr>
            <a:endParaRPr lang="en-US" sz="1600" noProof="0" dirty="0"/>
          </a:p>
        </p:txBody>
      </p:sp>
      <p:sp>
        <p:nvSpPr>
          <p:cNvPr id="2" name="Title 1">
            <a:extLst>
              <a:ext uri="{FF2B5EF4-FFF2-40B4-BE49-F238E27FC236}">
                <a16:creationId xmlns:a16="http://schemas.microsoft.com/office/drawing/2014/main" id="{23763D6D-26A9-49AD-8FFB-639A36FD885F}"/>
              </a:ext>
            </a:extLst>
          </p:cNvPr>
          <p:cNvSpPr>
            <a:spLocks noGrp="1"/>
          </p:cNvSpPr>
          <p:nvPr>
            <p:ph type="title"/>
          </p:nvPr>
        </p:nvSpPr>
        <p:spPr>
          <a:xfrm>
            <a:off x="587374" y="368300"/>
            <a:ext cx="7272339" cy="934900"/>
          </a:xfrm>
          <a:solidFill>
            <a:srgbClr val="FFFFFF"/>
          </a:solidFill>
          <a:ln/>
        </p:spPr>
        <p:txBody>
          <a:bodyPr lIns="0" tIns="0" rIns="0" bIns="0" anchor="t"/>
          <a:lstStyle/>
          <a:p>
            <a:r>
              <a:rPr lang="en-US" noProof="0" dirty="0">
                <a:solidFill>
                  <a:srgbClr val="000099"/>
                </a:solidFill>
                <a:latin typeface="Arial" panose="020B0604020202020204" pitchFamily="34" charset="0"/>
              </a:rPr>
              <a:t>Delve into option </a:t>
            </a:r>
            <a:r>
              <a:rPr lang="en-US" noProof="0" dirty="0" err="1">
                <a:solidFill>
                  <a:srgbClr val="000099"/>
                </a:solidFill>
                <a:latin typeface="Arial" panose="020B0604020202020204" pitchFamily="34" charset="0"/>
              </a:rPr>
              <a:t>greek</a:t>
            </a:r>
            <a:r>
              <a:rPr lang="en-US" noProof="0" dirty="0">
                <a:solidFill>
                  <a:srgbClr val="000099"/>
                </a:solidFill>
                <a:latin typeface="Arial" panose="020B0604020202020204" pitchFamily="34" charset="0"/>
              </a:rPr>
              <a:t> positionings</a:t>
            </a:r>
          </a:p>
        </p:txBody>
      </p:sp>
      <p:sp>
        <p:nvSpPr>
          <p:cNvPr id="5" name="Content Placeholder 4">
            <a:extLst>
              <a:ext uri="{FF2B5EF4-FFF2-40B4-BE49-F238E27FC236}">
                <a16:creationId xmlns:a16="http://schemas.microsoft.com/office/drawing/2014/main" id="{3117C923-9ED4-4EEF-879A-830B26786DF8}"/>
              </a:ext>
            </a:extLst>
          </p:cNvPr>
          <p:cNvSpPr>
            <a:spLocks noGrp="1"/>
          </p:cNvSpPr>
          <p:nvPr>
            <p:ph sz="quarter" idx="17"/>
            <p:custDataLst>
              <p:tags r:id="rId1"/>
            </p:custDataLst>
          </p:nvPr>
        </p:nvSpPr>
        <p:spPr/>
        <p:txBody>
          <a:bodyPr/>
          <a:lstStyle>
            <a:lvl1pPr marL="216000" indent="-216000" algn="l" defTabSz="914400" rtl="0" eaLnBrk="1" latinLnBrk="0" hangingPunct="1">
              <a:buFont typeface="Wingdings" panose="05000000000000000000" pitchFamily="2" charset="2"/>
              <a:buChar char="§"/>
            </a:lvl1pPr>
            <a:lvl2pPr marL="216000" indent="-216000" algn="l" defTabSz="914400" rtl="0" eaLnBrk="1" latinLnBrk="0" hangingPunct="1">
              <a:buFont typeface="Wingdings" panose="05000000000000000000" pitchFamily="2" charset="2"/>
              <a:buChar char="§"/>
            </a:lvl2pPr>
            <a:lvl3pPr marL="432000" indent="-216000" algn="l" defTabSz="914400" rtl="0" eaLnBrk="1" latinLnBrk="0" hangingPunct="1">
              <a:buFont typeface="Wingdings" panose="05000000000000000000" pitchFamily="2" charset="2"/>
              <a:buChar char="§"/>
            </a:lvl3pPr>
            <a:lvl4pPr marL="648000" indent="-216000" algn="l" defTabSz="914400" rtl="0" eaLnBrk="1" latinLnBrk="0" hangingPunct="1">
              <a:buFont typeface="Wingdings" panose="05000000000000000000" pitchFamily="2" charset="2"/>
              <a:buChar char="§"/>
            </a:lvl4pPr>
            <a:lvl5pPr marL="864000" indent="-216000" algn="l" defTabSz="914400" rtl="0" eaLnBrk="1" latinLnBrk="0" hangingPunct="1">
              <a:buFont typeface="Wingdings" panose="05000000000000000000" pitchFamily="2" charset="2"/>
              <a:buChar char="§"/>
            </a:lvl5pPr>
            <a:lvl6pPr marL="864000" indent="-216000" algn="l" defTabSz="914400" rtl="0" eaLnBrk="1" latinLnBrk="0" hangingPunct="1">
              <a:buFont typeface="Wingdings" panose="05000000000000000000" pitchFamily="2" charset="2"/>
              <a:buChar char="§"/>
            </a:lvl6pPr>
            <a:lvl7pPr marL="864000" indent="-216000" algn="l" defTabSz="914400" rtl="0" eaLnBrk="1" latinLnBrk="0" hangingPunct="1">
              <a:buFont typeface="Wingdings" panose="05000000000000000000" pitchFamily="2" charset="2"/>
              <a:buChar char="§"/>
            </a:lvl7pPr>
            <a:lvl8pPr marL="864000" indent="-216000" algn="l" defTabSz="914400" rtl="0" eaLnBrk="1" latinLnBrk="0" hangingPunct="1">
              <a:buFont typeface="Wingdings" panose="05000000000000000000" pitchFamily="2" charset="2"/>
              <a:buChar char="§"/>
            </a:lvl8pPr>
            <a:lvl9pPr marL="864000" indent="-216000" algn="l" defTabSz="914400" rtl="0" eaLnBrk="1" latinLnBrk="0" hangingPunct="1">
              <a:buFont typeface="Wingdings" panose="05000000000000000000" pitchFamily="2" charset="2"/>
              <a:buChar char="§"/>
            </a:lvl9pPr>
          </a:lstStyle>
          <a:p>
            <a:pPr lvl="1" fontAlgn="base">
              <a:spcBef>
                <a:spcPct val="0"/>
              </a:spcBef>
            </a:pPr>
            <a:r>
              <a:rPr lang="en-US" noProof="0" dirty="0">
                <a:cs typeface="Arial" panose="020B0604020202020204" pitchFamily="34" charset="0"/>
              </a:rPr>
              <a:t>Leverage the official settlement prices to calibrate Greek flows by participant type</a:t>
            </a:r>
          </a:p>
          <a:p>
            <a:pPr lvl="1" fontAlgn="base">
              <a:spcBef>
                <a:spcPct val="0"/>
              </a:spcBef>
            </a:pPr>
            <a:r>
              <a:rPr lang="en-US" noProof="0" dirty="0">
                <a:cs typeface="Arial" panose="020B0604020202020204" pitchFamily="34" charset="0"/>
              </a:rPr>
              <a:t>Pivot across multiple maturities and strikes or opt for high level aggregations to gauge overall market sentiment</a:t>
            </a:r>
            <a:endParaRPr lang="en-US" noProof="0" dirty="0"/>
          </a:p>
        </p:txBody>
      </p:sp>
      <p:sp>
        <p:nvSpPr>
          <p:cNvPr id="8" name="TextBox 7">
            <a:extLst>
              <a:ext uri="{FF2B5EF4-FFF2-40B4-BE49-F238E27FC236}">
                <a16:creationId xmlns:a16="http://schemas.microsoft.com/office/drawing/2014/main" id="{F2B0175B-9A41-499D-9686-2464C4FA642B}"/>
              </a:ext>
            </a:extLst>
          </p:cNvPr>
          <p:cNvSpPr txBox="1"/>
          <p:nvPr/>
        </p:nvSpPr>
        <p:spPr>
          <a:xfrm>
            <a:off x="632636" y="1679944"/>
            <a:ext cx="3934284" cy="345558"/>
          </a:xfrm>
          <a:prstGeom prst="rect">
            <a:avLst/>
          </a:prstGeom>
          <a:noFill/>
        </p:spPr>
        <p:txBody>
          <a:bodyPr wrap="none" lIns="0" tIns="0" rIns="0" bIns="0" rtlCol="0">
            <a:noAutofit/>
          </a:bodyPr>
          <a:lstStyle/>
          <a:p>
            <a:pPr algn="l">
              <a:spcAft>
                <a:spcPts val="600"/>
              </a:spcAft>
            </a:pPr>
            <a:r>
              <a:rPr lang="en-US" sz="1600" noProof="0" dirty="0"/>
              <a:t>Delta Distributions on Single Stock Options</a:t>
            </a:r>
          </a:p>
        </p:txBody>
      </p:sp>
      <p:sp>
        <p:nvSpPr>
          <p:cNvPr id="9" name="TextBox 8">
            <a:extLst>
              <a:ext uri="{FF2B5EF4-FFF2-40B4-BE49-F238E27FC236}">
                <a16:creationId xmlns:a16="http://schemas.microsoft.com/office/drawing/2014/main" id="{8586AAF6-AEEA-4924-B80A-80D2B06A6A78}"/>
              </a:ext>
            </a:extLst>
          </p:cNvPr>
          <p:cNvSpPr txBox="1"/>
          <p:nvPr/>
        </p:nvSpPr>
        <p:spPr>
          <a:xfrm rot="16200000">
            <a:off x="-43338" y="3105561"/>
            <a:ext cx="1697506" cy="345558"/>
          </a:xfrm>
          <a:prstGeom prst="rect">
            <a:avLst/>
          </a:prstGeom>
          <a:noFill/>
        </p:spPr>
        <p:txBody>
          <a:bodyPr wrap="none" lIns="0" tIns="0" rIns="0" bIns="0" rtlCol="0" anchor="ctr">
            <a:noAutofit/>
          </a:bodyPr>
          <a:lstStyle/>
          <a:p>
            <a:pPr algn="ctr">
              <a:spcAft>
                <a:spcPts val="600"/>
              </a:spcAft>
            </a:pPr>
            <a:r>
              <a:rPr lang="en-US" sz="1600" noProof="0" dirty="0"/>
              <a:t>Calls</a:t>
            </a:r>
          </a:p>
        </p:txBody>
      </p:sp>
      <p:sp>
        <p:nvSpPr>
          <p:cNvPr id="12" name="TextBox 11">
            <a:extLst>
              <a:ext uri="{FF2B5EF4-FFF2-40B4-BE49-F238E27FC236}">
                <a16:creationId xmlns:a16="http://schemas.microsoft.com/office/drawing/2014/main" id="{32481086-21AE-43EF-A7DE-9E1C6262D711}"/>
              </a:ext>
            </a:extLst>
          </p:cNvPr>
          <p:cNvSpPr txBox="1"/>
          <p:nvPr/>
        </p:nvSpPr>
        <p:spPr>
          <a:xfrm rot="16200000">
            <a:off x="-40682" y="5207152"/>
            <a:ext cx="1697506" cy="345558"/>
          </a:xfrm>
          <a:prstGeom prst="rect">
            <a:avLst/>
          </a:prstGeom>
          <a:noFill/>
        </p:spPr>
        <p:txBody>
          <a:bodyPr wrap="none" lIns="0" tIns="0" rIns="0" bIns="0" rtlCol="0" anchor="ctr">
            <a:noAutofit/>
          </a:bodyPr>
          <a:lstStyle/>
          <a:p>
            <a:pPr algn="ctr">
              <a:spcAft>
                <a:spcPts val="600"/>
              </a:spcAft>
            </a:pPr>
            <a:r>
              <a:rPr lang="en-US" sz="1600" noProof="0" dirty="0"/>
              <a:t>Puts</a:t>
            </a:r>
          </a:p>
        </p:txBody>
      </p:sp>
      <p:sp>
        <p:nvSpPr>
          <p:cNvPr id="16" name="Rectangle 15">
            <a:extLst>
              <a:ext uri="{FF2B5EF4-FFF2-40B4-BE49-F238E27FC236}">
                <a16:creationId xmlns:a16="http://schemas.microsoft.com/office/drawing/2014/main" id="{FFCADD89-E1E8-4359-B8E8-F6953FABEEDD}"/>
              </a:ext>
            </a:extLst>
          </p:cNvPr>
          <p:cNvSpPr/>
          <p:nvPr/>
        </p:nvSpPr>
        <p:spPr>
          <a:xfrm>
            <a:off x="6096000" y="2796616"/>
            <a:ext cx="612140" cy="193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800" noProof="0" dirty="0">
                <a:solidFill>
                  <a:schemeClr val="accent1"/>
                </a:solidFill>
              </a:rPr>
              <a:t>Delta</a:t>
            </a:r>
          </a:p>
        </p:txBody>
      </p:sp>
      <p:sp>
        <p:nvSpPr>
          <p:cNvPr id="17" name="Rectangle 16">
            <a:extLst>
              <a:ext uri="{FF2B5EF4-FFF2-40B4-BE49-F238E27FC236}">
                <a16:creationId xmlns:a16="http://schemas.microsoft.com/office/drawing/2014/main" id="{EBC89999-4EC5-499C-AC23-F206CFE3BE12}"/>
              </a:ext>
            </a:extLst>
          </p:cNvPr>
          <p:cNvSpPr/>
          <p:nvPr/>
        </p:nvSpPr>
        <p:spPr>
          <a:xfrm>
            <a:off x="6096000" y="4937836"/>
            <a:ext cx="612140" cy="193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sz="800" noProof="0" dirty="0">
                <a:solidFill>
                  <a:schemeClr val="accent1"/>
                </a:solidFill>
              </a:rPr>
              <a:t>Delta</a:t>
            </a:r>
          </a:p>
        </p:txBody>
      </p:sp>
      <p:sp>
        <p:nvSpPr>
          <p:cNvPr id="4" name="TextBox 3">
            <a:extLst>
              <a:ext uri="{FF2B5EF4-FFF2-40B4-BE49-F238E27FC236}">
                <a16:creationId xmlns:a16="http://schemas.microsoft.com/office/drawing/2014/main" id="{03F8AA81-12E6-BAF5-86F8-73D332F844D4}"/>
              </a:ext>
            </a:extLst>
          </p:cNvPr>
          <p:cNvSpPr txBox="1"/>
          <p:nvPr/>
        </p:nvSpPr>
        <p:spPr>
          <a:xfrm>
            <a:off x="587388" y="6531126"/>
            <a:ext cx="6541008" cy="216000"/>
          </a:xfrm>
          <a:prstGeom prst="rect">
            <a:avLst/>
          </a:prstGeom>
          <a:noFill/>
        </p:spPr>
        <p:txBody>
          <a:bodyPr wrap="none" lIns="0" tIns="0" rIns="0" bIns="0" rtlCol="0">
            <a:noAutofit/>
          </a:bodyPr>
          <a:lstStyle/>
          <a:p>
            <a:pPr marL="0" indent="0" algn="l">
              <a:spcAft>
                <a:spcPts val="600"/>
              </a:spcAft>
              <a:buFontTx/>
              <a:buNone/>
            </a:pPr>
            <a:r>
              <a:rPr lang="en-US" sz="800" noProof="0" dirty="0">
                <a:solidFill>
                  <a:schemeClr val="accent4"/>
                </a:solidFill>
              </a:rPr>
              <a:t>Source: Eurex Open Interest Dynamics</a:t>
            </a:r>
          </a:p>
        </p:txBody>
      </p:sp>
    </p:spTree>
    <p:extLst>
      <p:ext uri="{BB962C8B-B14F-4D97-AF65-F5344CB8AC3E}">
        <p14:creationId xmlns:p14="http://schemas.microsoft.com/office/powerpoint/2010/main" val="13453305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25549D-620A-47E4-18AC-28059D6A7C67}"/>
              </a:ext>
            </a:extLst>
          </p:cNvPr>
          <p:cNvSpPr>
            <a:spLocks noGrp="1"/>
          </p:cNvSpPr>
          <p:nvPr>
            <p:ph type="title"/>
          </p:nvPr>
        </p:nvSpPr>
        <p:spPr/>
        <p:txBody>
          <a:bodyPr/>
          <a:lstStyle/>
          <a:p>
            <a:r>
              <a:rPr lang="en-US" dirty="0"/>
              <a:t>Average </a:t>
            </a:r>
            <a:r>
              <a:rPr lang="en-US" dirty="0" err="1"/>
              <a:t>Holdtimes</a:t>
            </a:r>
            <a:endParaRPr lang="en-US" dirty="0"/>
          </a:p>
        </p:txBody>
      </p:sp>
      <p:pic>
        <p:nvPicPr>
          <p:cNvPr id="9" name="Content Placeholder 8" descr="A graph of blue and black bars&#10;&#10;AI-generated content may be incorrect.">
            <a:extLst>
              <a:ext uri="{FF2B5EF4-FFF2-40B4-BE49-F238E27FC236}">
                <a16:creationId xmlns:a16="http://schemas.microsoft.com/office/drawing/2014/main" id="{C1D669D0-06D2-1F5A-D4C4-56C16C09ABC1}"/>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759777" y="1916113"/>
            <a:ext cx="5055870" cy="4213225"/>
          </a:xfrm>
          <a:prstGeom prst="rect">
            <a:avLst/>
          </a:prstGeom>
        </p:spPr>
      </p:pic>
      <p:sp>
        <p:nvSpPr>
          <p:cNvPr id="11" name="Content Placeholder 10">
            <a:extLst>
              <a:ext uri="{FF2B5EF4-FFF2-40B4-BE49-F238E27FC236}">
                <a16:creationId xmlns:a16="http://schemas.microsoft.com/office/drawing/2014/main" id="{A72748BB-8A51-0F39-E929-2B37BE019DAD}"/>
              </a:ext>
            </a:extLst>
          </p:cNvPr>
          <p:cNvSpPr>
            <a:spLocks noGrp="1"/>
          </p:cNvSpPr>
          <p:nvPr>
            <p:ph sz="quarter" idx="17"/>
          </p:nvPr>
        </p:nvSpPr>
        <p:spPr>
          <a:xfrm>
            <a:off x="6203950" y="3429000"/>
            <a:ext cx="5400675" cy="2700337"/>
          </a:xfrm>
        </p:spPr>
        <p:txBody>
          <a:bodyPr/>
          <a:lstStyle>
            <a:lvl1pPr>
              <a:buFont typeface="Wingdings" panose="05000000000000000000" pitchFamily="2" charset="2"/>
              <a:buChar char="§"/>
            </a:lvl1pPr>
            <a:lvl2pPr>
              <a:buFont typeface="Wingdings" panose="05000000000000000000" pitchFamily="2" charset="2"/>
              <a:buChar char="§"/>
            </a:lvl2pPr>
            <a:lvl3pPr>
              <a:buFont typeface="Wingdings" panose="05000000000000000000" pitchFamily="2" charset="2"/>
              <a:buChar char="§"/>
            </a:lvl3pPr>
            <a:lvl4pPr>
              <a:buFont typeface="Wingdings" panose="05000000000000000000" pitchFamily="2" charset="2"/>
              <a:buChar char="§"/>
            </a:lvl4pPr>
            <a:lvl5pPr>
              <a:buFont typeface="Wingdings" panose="05000000000000000000" pitchFamily="2" charset="2"/>
              <a:buChar char="§"/>
            </a:lvl5pPr>
            <a:lvl6pPr>
              <a:buFont typeface="Wingdings" panose="05000000000000000000" pitchFamily="2" charset="2"/>
              <a:buChar char="§"/>
            </a:lvl6pPr>
            <a:lvl7pPr>
              <a:buFont typeface="Wingdings" panose="05000000000000000000" pitchFamily="2" charset="2"/>
              <a:buChar char="§"/>
            </a:lvl7pPr>
            <a:lvl8pPr>
              <a:buFont typeface="Wingdings" panose="05000000000000000000" pitchFamily="2" charset="2"/>
              <a:buChar char="§"/>
            </a:lvl8pPr>
            <a:lvl9pPr>
              <a:buFont typeface="Wingdings" panose="05000000000000000000" pitchFamily="2" charset="2"/>
              <a:buChar char="§"/>
            </a:lvl9pPr>
          </a:lstStyle>
          <a:p>
            <a:pPr marL="342900" indent="-342900"/>
            <a:r>
              <a:rPr lang="en-US" dirty="0"/>
              <a:t>Open Interest ≈ Position</a:t>
            </a:r>
          </a:p>
          <a:p>
            <a:pPr marL="342900" indent="-342900"/>
            <a:r>
              <a:rPr lang="en-US" dirty="0"/>
              <a:t>Flows </a:t>
            </a:r>
            <a:r>
              <a:rPr lang="en-US" dirty="0">
                <a:sym typeface="Wingdings" panose="05000000000000000000" pitchFamily="2" charset="2"/>
              </a:rPr>
              <a:t> Volume</a:t>
            </a:r>
          </a:p>
          <a:p>
            <a:pPr marL="342900" indent="-342900"/>
            <a:r>
              <a:rPr lang="en-US" dirty="0">
                <a:sym typeface="Wingdings" panose="05000000000000000000" pitchFamily="2" charset="2"/>
              </a:rPr>
              <a:t>Cleared Flows  Expiry + Exercises</a:t>
            </a:r>
          </a:p>
          <a:p>
            <a:pPr>
              <a:buNone/>
            </a:pPr>
            <a:endParaRPr lang="en-US" dirty="0">
              <a:sym typeface="Wingdings" panose="05000000000000000000" pitchFamily="2" charset="2"/>
            </a:endParaRPr>
          </a:p>
          <a:p>
            <a:pPr>
              <a:buNone/>
            </a:pPr>
            <a:r>
              <a:rPr lang="en-US" dirty="0">
                <a:sym typeface="Wingdings" panose="05000000000000000000" pitchFamily="2" charset="2"/>
              </a:rPr>
              <a:t> Average </a:t>
            </a:r>
            <a:r>
              <a:rPr lang="en-US" dirty="0" err="1">
                <a:sym typeface="Wingdings" panose="05000000000000000000" pitchFamily="2" charset="2"/>
              </a:rPr>
              <a:t>Holdtimes</a:t>
            </a:r>
            <a:r>
              <a:rPr lang="en-US" dirty="0">
                <a:sym typeface="Wingdings" panose="05000000000000000000" pitchFamily="2" charset="2"/>
              </a:rPr>
              <a:t> (day resolution)</a:t>
            </a:r>
          </a:p>
        </p:txBody>
      </p:sp>
      <p:sp>
        <p:nvSpPr>
          <p:cNvPr id="2" name="Date Placeholder 1">
            <a:extLst>
              <a:ext uri="{FF2B5EF4-FFF2-40B4-BE49-F238E27FC236}">
                <a16:creationId xmlns:a16="http://schemas.microsoft.com/office/drawing/2014/main" id="{55282267-86C0-B193-C845-EAA9428E26A5}"/>
              </a:ext>
            </a:extLst>
          </p:cNvPr>
          <p:cNvSpPr>
            <a:spLocks noGrp="1"/>
          </p:cNvSpPr>
          <p:nvPr>
            <p:ph type="dt" sz="half" idx="18"/>
          </p:nvPr>
        </p:nvSpPr>
        <p:spPr/>
        <p:txBody>
          <a:bodyPr/>
          <a:lstStyle/>
          <a:p>
            <a:fld id="{4717286C-325A-4BE5-BBA7-7302892B78A7}" type="datetime1">
              <a:rPr lang="en-GB" noProof="0" smtClean="0"/>
              <a:t>12/10/2025</a:t>
            </a:fld>
            <a:endParaRPr lang="en-GB" noProof="0"/>
          </a:p>
        </p:txBody>
      </p:sp>
      <p:sp>
        <p:nvSpPr>
          <p:cNvPr id="3" name="Footer Placeholder 2">
            <a:extLst>
              <a:ext uri="{FF2B5EF4-FFF2-40B4-BE49-F238E27FC236}">
                <a16:creationId xmlns:a16="http://schemas.microsoft.com/office/drawing/2014/main" id="{3BCB2C21-0A03-7ACB-CF27-B4D135F26FF3}"/>
              </a:ext>
            </a:extLst>
          </p:cNvPr>
          <p:cNvSpPr>
            <a:spLocks noGrp="1"/>
          </p:cNvSpPr>
          <p:nvPr>
            <p:ph type="ftr" sz="quarter" idx="19"/>
          </p:nvPr>
        </p:nvSpPr>
        <p:spPr/>
        <p:txBody>
          <a:bodyPr/>
          <a:lstStyle/>
          <a:p>
            <a:r>
              <a:rPr lang="en-GB">
                <a:solidFill>
                  <a:schemeClr val="accent4"/>
                </a:solidFill>
              </a:rPr>
              <a:t>Deutsche Börse Group</a:t>
            </a:r>
            <a:endParaRPr lang="en-GB" noProof="0" dirty="0">
              <a:solidFill>
                <a:schemeClr val="accent4"/>
              </a:solidFill>
            </a:endParaRPr>
          </a:p>
        </p:txBody>
      </p:sp>
      <p:sp>
        <p:nvSpPr>
          <p:cNvPr id="4" name="Slide Number Placeholder 3">
            <a:extLst>
              <a:ext uri="{FF2B5EF4-FFF2-40B4-BE49-F238E27FC236}">
                <a16:creationId xmlns:a16="http://schemas.microsoft.com/office/drawing/2014/main" id="{50C0BCD5-86FF-7990-F4CE-24EC921E3C5B}"/>
              </a:ext>
            </a:extLst>
          </p:cNvPr>
          <p:cNvSpPr>
            <a:spLocks noGrp="1"/>
          </p:cNvSpPr>
          <p:nvPr>
            <p:ph type="sldNum" sz="quarter" idx="20"/>
          </p:nvPr>
        </p:nvSpPr>
        <p:spPr/>
        <p:txBody>
          <a:bodyPr/>
          <a:lstStyle/>
          <a:p>
            <a:fld id="{672C9EDE-4A13-4E4A-9EAA-A59A97CC9CE2}" type="slidenum">
              <a:rPr lang="en-GB" noProof="0" smtClean="0"/>
              <a:pPr/>
              <a:t>7</a:t>
            </a:fld>
            <a:endParaRPr lang="en-GB" noProof="0"/>
          </a:p>
        </p:txBody>
      </p:sp>
    </p:spTree>
    <p:extLst>
      <p:ext uri="{BB962C8B-B14F-4D97-AF65-F5344CB8AC3E}">
        <p14:creationId xmlns:p14="http://schemas.microsoft.com/office/powerpoint/2010/main" val="22281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535A2C6-1CC6-42EA-94A7-2D4206D87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a:extLst>
                          <a:ext uri="{FF2B5EF4-FFF2-40B4-BE49-F238E27FC236}">
                            <a16:creationId xmlns:a16="http://schemas.microsoft.com/office/drawing/2014/main" id="{9535A2C6-1CC6-42EA-94A7-2D4206D87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5F3AFA0-B3B1-46D6-AB19-71123CC95221}"/>
              </a:ext>
            </a:extLst>
          </p:cNvPr>
          <p:cNvSpPr>
            <a:spLocks noGrp="1"/>
          </p:cNvSpPr>
          <p:nvPr>
            <p:ph type="body" sz="quarter" idx="12"/>
          </p:nvPr>
        </p:nvSpPr>
        <p:spPr/>
        <p:txBody>
          <a:bodyPr/>
          <a:lstStyle/>
          <a:p>
            <a:r>
              <a:rPr lang="en-GB" b="1" dirty="0"/>
              <a:t>© Deutsche Börse Group 2023</a:t>
            </a:r>
          </a:p>
          <a:p>
            <a:r>
              <a:rPr lang="en-GB" dirty="0"/>
              <a:t>This publication is for informational purposes only. None of the information in this publication constitutes investment advice and does not constitute an offer to sell or a solicitation of an offer to purchase any contract, share or other financial instrument. This publication is not intended for solicitation purposes but only for use as general information. All descriptions, examples and calculations contained in this publication are for illustrative purposes only. </a:t>
            </a:r>
          </a:p>
          <a:p>
            <a:r>
              <a:rPr lang="en-GB" dirty="0"/>
              <a:t>Deutsche Börse AG, Frankfurter </a:t>
            </a:r>
            <a:r>
              <a:rPr lang="en-GB" dirty="0" err="1"/>
              <a:t>Wertpapierbörse</a:t>
            </a:r>
            <a:r>
              <a:rPr lang="en-GB" dirty="0"/>
              <a:t> (FWB®, the Frankfurt Stock Exchange), Eurex Frankfurt AG, Eurex Deutschland and Eurex Clearing AG do not represent that the information in this publication is comprehensive, complete or accurate and exclude liability for any consequence resulting from acting upon the contents of this or another publication, in so far as no wilful violation of obligations took place or, as the case may be, no injury to life, health or body arises or claims resulting from the Product Liability Act are affected.</a:t>
            </a:r>
          </a:p>
          <a:p>
            <a:r>
              <a:rPr lang="en-GB" dirty="0"/>
              <a:t>Securities traded on the Frankfurt Stock Exchange and Eurex derivatives (other than EURO STOXX 50® Index Futures contracts, EURO STOXX® Select Dividend 30 Index Futures contracts, STOXX® Europe 50 Index Futures contracts, STOXX® Europe 600 Index Futures contracts, STOXX® Europe Large/Mid/Small 200 Index Futures contracts, EURO STOXX® Banks Sector Futures contracts, STOXX® Europe 600 Banks/Industrial Goods &amp; Services/Insurance/Media/Personal &amp; Household Goods/Travel &amp; Leisure/Utilities Futures contracts, Dow Jones Global Titans 50 </a:t>
            </a:r>
            <a:r>
              <a:rPr lang="en-GB" dirty="0" err="1"/>
              <a:t>IndexSM</a:t>
            </a:r>
            <a:r>
              <a:rPr lang="en-GB" dirty="0"/>
              <a:t> Futures contracts, DAX® Futures contracts, MDAX® Futures contracts, </a:t>
            </a:r>
            <a:r>
              <a:rPr lang="en-GB" dirty="0" err="1"/>
              <a:t>TecDAX</a:t>
            </a:r>
            <a:r>
              <a:rPr lang="en-GB" dirty="0"/>
              <a:t>® Futures contracts, SMIM® Futures contracts, SLI Swiss Leader Index® Futures contracts, </a:t>
            </a:r>
            <a:r>
              <a:rPr lang="en-GB" dirty="0" err="1"/>
              <a:t>RDXxt</a:t>
            </a:r>
            <a:r>
              <a:rPr lang="en-GB" dirty="0"/>
              <a:t>® USD - RDX Extended Index Futures contracts, Eurex inflation/commodity/weather/property and interest rate derivatives) are currently not available for offer, sale or trading in the United States nor may they be offered, sold or traded by persons to whom US tax laws </a:t>
            </a:r>
            <a:r>
              <a:rPr lang="en-GB" dirty="0" err="1"/>
              <a:t>apply.The</a:t>
            </a:r>
            <a:r>
              <a:rPr lang="en-GB" dirty="0"/>
              <a:t> fund shares listed in XTF Exchange Traded Funds® are admitted for trading on the Frankfurt Stock Exchange. Users of this information service who legally reside outside Germany are herewith advised that sale of the fund shares listed in XTF Exchange Traded Funds may not be permitted in their country of residence. The user makes use of the information at their own risk.</a:t>
            </a:r>
          </a:p>
          <a:p>
            <a:endParaRPr lang="en-GB" dirty="0"/>
          </a:p>
          <a:p>
            <a:r>
              <a:rPr lang="en-GB" dirty="0"/>
              <a:t>Legal validity of this disclaimer</a:t>
            </a:r>
          </a:p>
          <a:p>
            <a:r>
              <a:rPr lang="en-GB" dirty="0"/>
              <a:t>In the event that individual parts of or formulations contained in this text are not, or are no longer, legally valid (either in whole or in part), the content and validity of the remaining parts of the document are not affected. </a:t>
            </a:r>
          </a:p>
          <a:p>
            <a:endParaRPr lang="en-GB" dirty="0"/>
          </a:p>
          <a:p>
            <a:r>
              <a:rPr lang="en-GB" dirty="0"/>
              <a:t>Trademarks </a:t>
            </a:r>
          </a:p>
          <a:p>
            <a:r>
              <a:rPr lang="en-GB" dirty="0"/>
              <a:t>The following names and designations are registered trademarks of Deutsche Börse AG or an affiliate of Deutsche Börse Group:</a:t>
            </a:r>
          </a:p>
          <a:p>
            <a:r>
              <a:rPr lang="en-GB" dirty="0"/>
              <a:t>1585®; A7®; </a:t>
            </a:r>
            <a:r>
              <a:rPr lang="en-GB" dirty="0" err="1"/>
              <a:t>Buxl</a:t>
            </a:r>
            <a:r>
              <a:rPr lang="en-GB" dirty="0"/>
              <a:t>®; C7®; CDAX®; CEF®; CEF alpha®; CEF ultra®; CFF®; Classic All Share®; </a:t>
            </a:r>
            <a:r>
              <a:rPr lang="en-GB" dirty="0" err="1"/>
              <a:t>Clearstream</a:t>
            </a:r>
            <a:r>
              <a:rPr lang="en-GB" dirty="0"/>
              <a:t>®; CX®; D7®; DAX®; </a:t>
            </a:r>
            <a:r>
              <a:rPr lang="en-GB" dirty="0" err="1"/>
              <a:t>DAXglobal</a:t>
            </a:r>
            <a:r>
              <a:rPr lang="en-GB" dirty="0"/>
              <a:t>®; </a:t>
            </a:r>
            <a:r>
              <a:rPr lang="en-GB" dirty="0" err="1"/>
              <a:t>DAXplus</a:t>
            </a:r>
            <a:r>
              <a:rPr lang="en-GB" dirty="0"/>
              <a:t>®; DB1 Ventures®; DBIX Deutsche Börse India Index®, Deutsche Börse®; Deutsche Börse Capital Markets Partner®; Deutsche Börse Commodities®;  Deutsche Börse Venture Network®; </a:t>
            </a:r>
            <a:r>
              <a:rPr lang="en-GB" dirty="0" err="1"/>
              <a:t>Deutsches</a:t>
            </a:r>
            <a:r>
              <a:rPr lang="en-GB" dirty="0"/>
              <a:t> </a:t>
            </a:r>
            <a:r>
              <a:rPr lang="en-GB" dirty="0" err="1"/>
              <a:t>Eigenkapitalforum</a:t>
            </a:r>
            <a:r>
              <a:rPr lang="en-GB" dirty="0"/>
              <a:t>®; </a:t>
            </a:r>
            <a:r>
              <a:rPr lang="en-GB" dirty="0" err="1"/>
              <a:t>DivDAX</a:t>
            </a:r>
            <a:r>
              <a:rPr lang="en-GB" dirty="0"/>
              <a:t>®; </a:t>
            </a:r>
            <a:r>
              <a:rPr lang="en-GB" dirty="0" err="1"/>
              <a:t>eb.rexx</a:t>
            </a:r>
            <a:r>
              <a:rPr lang="en-GB" dirty="0"/>
              <a:t>®; </a:t>
            </a:r>
            <a:r>
              <a:rPr lang="en-GB" dirty="0" err="1"/>
              <a:t>eb.rexX</a:t>
            </a:r>
            <a:r>
              <a:rPr lang="en-GB" dirty="0"/>
              <a:t> Jumbo </a:t>
            </a:r>
            <a:r>
              <a:rPr lang="en-GB" dirty="0" err="1"/>
              <a:t>Pfandbriefe</a:t>
            </a:r>
            <a:r>
              <a:rPr lang="en-GB" dirty="0"/>
              <a:t>®; ERS®; </a:t>
            </a:r>
            <a:r>
              <a:rPr lang="en-GB" dirty="0" err="1"/>
              <a:t>eTriParty</a:t>
            </a:r>
            <a:r>
              <a:rPr lang="en-GB" dirty="0"/>
              <a:t>®; Eurex®; Eurex Bonds®; Eurex Clearing Prisma®; Eurex Improve®; Eurex Repo®; Euro GC®; </a:t>
            </a:r>
            <a:r>
              <a:rPr lang="en-GB" dirty="0" err="1"/>
              <a:t>ExServes</a:t>
            </a:r>
            <a:r>
              <a:rPr lang="en-GB" dirty="0"/>
              <a:t>®; EXTF®; F7®; FDAX®; FWB®; GC Pooling®; GCPI®; GEX®; Global Emission Markets Access – GEMA®; HDAX®; </a:t>
            </a:r>
            <a:r>
              <a:rPr lang="en-GB" dirty="0" err="1"/>
              <a:t>iNAV</a:t>
            </a:r>
            <a:r>
              <a:rPr lang="en-GB" dirty="0"/>
              <a:t>®; L-DAX®; L-MDAX®; L-SDAX®; L-</a:t>
            </a:r>
            <a:r>
              <a:rPr lang="en-GB" dirty="0" err="1"/>
              <a:t>TecDAX</a:t>
            </a:r>
            <a:r>
              <a:rPr lang="en-GB" dirty="0"/>
              <a:t>®; M7®; MDAX®; N7®; ODAX®; </a:t>
            </a:r>
            <a:r>
              <a:rPr lang="en-GB" dirty="0" err="1"/>
              <a:t>ÖkoDAX</a:t>
            </a:r>
            <a:r>
              <a:rPr lang="en-GB" dirty="0"/>
              <a:t>®;PROPRIS®; REX®; RX REIT Index®; SCHATZ-FUTURE®; SDAX®; </a:t>
            </a:r>
            <a:r>
              <a:rPr lang="en-GB" dirty="0" err="1"/>
              <a:t>ShortDAX</a:t>
            </a:r>
            <a:r>
              <a:rPr lang="en-GB" dirty="0"/>
              <a:t>®; StatistiX®; T7®; </a:t>
            </a:r>
            <a:r>
              <a:rPr lang="en-GB" dirty="0" err="1"/>
              <a:t>TecDAX</a:t>
            </a:r>
            <a:r>
              <a:rPr lang="en-GB" dirty="0"/>
              <a:t>®; Technology All Share®; TRICE®; USD GC Pooling®; VDAX®; VDAX-NEW®; </a:t>
            </a:r>
            <a:r>
              <a:rPr lang="en-GB" dirty="0" err="1"/>
              <a:t>Vestima</a:t>
            </a:r>
            <a:r>
              <a:rPr lang="en-GB" dirty="0"/>
              <a:t>®; </a:t>
            </a:r>
            <a:r>
              <a:rPr lang="en-GB" dirty="0" err="1"/>
              <a:t>Xcreen</a:t>
            </a:r>
            <a:r>
              <a:rPr lang="en-GB" dirty="0"/>
              <a:t>®, </a:t>
            </a:r>
            <a:r>
              <a:rPr lang="en-GB" dirty="0" err="1"/>
              <a:t>Xemac</a:t>
            </a:r>
            <a:r>
              <a:rPr lang="en-GB" dirty="0"/>
              <a:t>®; </a:t>
            </a:r>
            <a:r>
              <a:rPr lang="en-GB" dirty="0" err="1"/>
              <a:t>Xentric</a:t>
            </a:r>
            <a:r>
              <a:rPr lang="en-GB" dirty="0"/>
              <a:t>®, Xetra®; Xetra-Gold®; </a:t>
            </a:r>
            <a:r>
              <a:rPr lang="en-GB" dirty="0" err="1"/>
              <a:t>Xpect</a:t>
            </a:r>
            <a:r>
              <a:rPr lang="en-GB" dirty="0"/>
              <a:t>®; </a:t>
            </a:r>
            <a:r>
              <a:rPr lang="en-GB" dirty="0" err="1"/>
              <a:t>Xpider</a:t>
            </a:r>
            <a:r>
              <a:rPr lang="en-GB" dirty="0"/>
              <a:t>®; XTF®; XTF Exchange Traded Funds®; We make markets work®</a:t>
            </a:r>
          </a:p>
          <a:p>
            <a:r>
              <a:rPr lang="en-GB" dirty="0"/>
              <a:t>The names and trademarks listed above do not represent a complete list and, as well as all other trademarks and protected rights mentioned in this publication, are subject unreservedly to the applicable trademark law in each case and are not permitted to be used without the express permission of the registered owner. The simple fact that this publication mentions them does not imply that trademarks are not protected by the rights of third parties.</a:t>
            </a:r>
          </a:p>
          <a:p>
            <a:r>
              <a:rPr lang="en-GB" dirty="0"/>
              <a:t>The STOXX® indices, the data included therein and the trademarks used in the index names are the intellectual property of STOXX Ltd., Zug, Switzerland and/or its licensors. Eurex' derivatives based on the STOXX indices are in no way sponsored, endorsed, sold or promoted by STOXX and its licensors and neither STOXX nor its licensors shall have any liability with respect thereto.</a:t>
            </a:r>
          </a:p>
          <a:p>
            <a:r>
              <a:rPr lang="en-GB" dirty="0"/>
              <a:t>STOXX </a:t>
            </a:r>
            <a:r>
              <a:rPr lang="en-GB" dirty="0" err="1"/>
              <a:t>iSTUDIO</a:t>
            </a:r>
            <a:r>
              <a:rPr lang="en-GB" dirty="0"/>
              <a:t>® is a registered trademark of STOXX Ltd., Zug, Switzerland.</a:t>
            </a:r>
          </a:p>
          <a:p>
            <a:r>
              <a:rPr lang="en-GB" dirty="0"/>
              <a:t>TRADEGATE® is a registered trademark of </a:t>
            </a:r>
            <a:r>
              <a:rPr lang="en-GB" dirty="0" err="1"/>
              <a:t>Tradegate</a:t>
            </a:r>
            <a:r>
              <a:rPr lang="en-GB" dirty="0"/>
              <a:t> AG </a:t>
            </a:r>
            <a:r>
              <a:rPr lang="en-GB" dirty="0" err="1"/>
              <a:t>Wertpapierhandelsbank</a:t>
            </a:r>
            <a:r>
              <a:rPr lang="en-GB" dirty="0"/>
              <a:t>.</a:t>
            </a:r>
          </a:p>
          <a:p>
            <a:r>
              <a:rPr lang="en-GB" dirty="0"/>
              <a:t>EEX® is a registered trademark of European Energy Exchange AG.</a:t>
            </a:r>
          </a:p>
          <a:p>
            <a:r>
              <a:rPr lang="en-GB" dirty="0"/>
              <a:t>Flexible is better.® is a registered trademark of Axioma, Inc. </a:t>
            </a:r>
          </a:p>
          <a:p>
            <a:endParaRPr lang="en-GB" dirty="0"/>
          </a:p>
        </p:txBody>
      </p:sp>
      <p:sp>
        <p:nvSpPr>
          <p:cNvPr id="2" name="Titel 1">
            <a:extLst>
              <a:ext uri="{FF2B5EF4-FFF2-40B4-BE49-F238E27FC236}">
                <a16:creationId xmlns:a16="http://schemas.microsoft.com/office/drawing/2014/main" id="{7A9BBB18-63FE-4343-A95D-BF68B20E62BE}"/>
              </a:ext>
            </a:extLst>
          </p:cNvPr>
          <p:cNvSpPr>
            <a:spLocks noGrp="1"/>
          </p:cNvSpPr>
          <p:nvPr>
            <p:ph type="title"/>
          </p:nvPr>
        </p:nvSpPr>
        <p:spPr/>
        <p:txBody>
          <a:bodyPr/>
          <a:lstStyle/>
          <a:p>
            <a:r>
              <a:rPr lang="en-GB"/>
              <a:t>Disclaimer</a:t>
            </a:r>
          </a:p>
        </p:txBody>
      </p:sp>
      <p:sp>
        <p:nvSpPr>
          <p:cNvPr id="3" name="Date Placeholder 2">
            <a:extLst>
              <a:ext uri="{FF2B5EF4-FFF2-40B4-BE49-F238E27FC236}">
                <a16:creationId xmlns:a16="http://schemas.microsoft.com/office/drawing/2014/main" id="{F4DC5CC9-416D-204E-4F77-1451C8A05801}"/>
              </a:ext>
            </a:extLst>
          </p:cNvPr>
          <p:cNvSpPr>
            <a:spLocks noGrp="1"/>
          </p:cNvSpPr>
          <p:nvPr>
            <p:ph type="dt" sz="half" idx="13"/>
          </p:nvPr>
        </p:nvSpPr>
        <p:spPr/>
        <p:txBody>
          <a:bodyPr/>
          <a:lstStyle/>
          <a:p>
            <a:r>
              <a:rPr lang="en-GB" dirty="0"/>
              <a:t>11 March 2025</a:t>
            </a:r>
          </a:p>
        </p:txBody>
      </p:sp>
      <p:sp>
        <p:nvSpPr>
          <p:cNvPr id="5" name="Slide Number Placeholder 4">
            <a:extLst>
              <a:ext uri="{FF2B5EF4-FFF2-40B4-BE49-F238E27FC236}">
                <a16:creationId xmlns:a16="http://schemas.microsoft.com/office/drawing/2014/main" id="{45DD3F24-B030-4546-64F5-BCE177CA9849}"/>
              </a:ext>
            </a:extLst>
          </p:cNvPr>
          <p:cNvSpPr>
            <a:spLocks noGrp="1"/>
          </p:cNvSpPr>
          <p:nvPr>
            <p:ph type="sldNum" sz="quarter" idx="14"/>
          </p:nvPr>
        </p:nvSpPr>
        <p:spPr/>
        <p:txBody>
          <a:bodyPr/>
          <a:lstStyle/>
          <a:p>
            <a:fld id="{2845B6B8-55A9-4C2A-9B99-C92C0DA45A3A}" type="slidenum">
              <a:rPr lang="en-GB" smtClean="0"/>
              <a:pPr/>
              <a:t>8</a:t>
            </a:fld>
            <a:endParaRPr lang="en-GB"/>
          </a:p>
        </p:txBody>
      </p:sp>
      <p:sp>
        <p:nvSpPr>
          <p:cNvPr id="8" name="Footer Placeholder 7">
            <a:extLst>
              <a:ext uri="{FF2B5EF4-FFF2-40B4-BE49-F238E27FC236}">
                <a16:creationId xmlns:a16="http://schemas.microsoft.com/office/drawing/2014/main" id="{27B76335-DF4C-C84F-1152-37021989F18B}"/>
              </a:ext>
            </a:extLst>
          </p:cNvPr>
          <p:cNvSpPr>
            <a:spLocks noGrp="1"/>
          </p:cNvSpPr>
          <p:nvPr>
            <p:ph type="ftr" sz="quarter" idx="15"/>
          </p:nvPr>
        </p:nvSpPr>
        <p:spPr/>
        <p:txBody>
          <a:bodyPr/>
          <a:lstStyle/>
          <a:p>
            <a:r>
              <a:rPr lang="en-GB"/>
              <a:t>Deutsche Börse Group</a:t>
            </a:r>
          </a:p>
        </p:txBody>
      </p:sp>
    </p:spTree>
    <p:custDataLst>
      <p:tags r:id="rId1"/>
    </p:custDataLst>
    <p:extLst>
      <p:ext uri="{BB962C8B-B14F-4D97-AF65-F5344CB8AC3E}">
        <p14:creationId xmlns:p14="http://schemas.microsoft.com/office/powerpoint/2010/main" val="207420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AF9D-4559-3931-2AF6-7ED1EEFF10F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B59FDB5-ACCA-EE3F-4596-A2066CADB9F5}"/>
              </a:ext>
            </a:extLst>
          </p:cNvPr>
          <p:cNvSpPr>
            <a:spLocks noGrp="1"/>
          </p:cNvSpPr>
          <p:nvPr>
            <p:ph type="body" sz="quarter" idx="14"/>
          </p:nvPr>
        </p:nvSpPr>
        <p:spPr/>
        <p:txBody>
          <a:bodyPr/>
          <a:lstStyle/>
          <a:p>
            <a:r>
              <a:rPr lang="en-GB" dirty="0"/>
              <a:t>Stefan Schlamp</a:t>
            </a:r>
          </a:p>
          <a:p>
            <a:pPr lvl="1"/>
            <a:r>
              <a:rPr lang="en-GB" dirty="0"/>
              <a:t>Head of Quantitative Analytics</a:t>
            </a:r>
          </a:p>
          <a:p>
            <a:pPr lvl="2"/>
            <a:r>
              <a:rPr lang="en-GB" dirty="0"/>
              <a:t>Deutsche Börse AG</a:t>
            </a:r>
            <a:br>
              <a:rPr lang="en-GB" dirty="0"/>
            </a:br>
            <a:r>
              <a:rPr lang="en-GB" dirty="0" err="1"/>
              <a:t>Mergenthalerallee</a:t>
            </a:r>
            <a:r>
              <a:rPr lang="en-GB" dirty="0"/>
              <a:t> 61</a:t>
            </a:r>
            <a:br>
              <a:rPr lang="en-GB" dirty="0"/>
            </a:br>
            <a:r>
              <a:rPr lang="en-GB" dirty="0"/>
              <a:t>65760 Eschborn</a:t>
            </a:r>
          </a:p>
          <a:p>
            <a:pPr lvl="2"/>
            <a:r>
              <a:rPr lang="en-GB" dirty="0"/>
              <a:t>Phone	+49 69 21116833</a:t>
            </a:r>
            <a:br>
              <a:rPr lang="en-GB" dirty="0"/>
            </a:br>
            <a:r>
              <a:rPr lang="en-GB" dirty="0"/>
              <a:t>E-mail	 stefan.schlamp@deutsche-boerse.com</a:t>
            </a:r>
            <a:endParaRPr lang="en-GB" dirty="0">
              <a:hlinkClick r:id="rId2"/>
            </a:endParaRPr>
          </a:p>
          <a:p>
            <a:endParaRPr lang="en-US" dirty="0"/>
          </a:p>
        </p:txBody>
      </p:sp>
    </p:spTree>
    <p:extLst>
      <p:ext uri="{BB962C8B-B14F-4D97-AF65-F5344CB8AC3E}">
        <p14:creationId xmlns:p14="http://schemas.microsoft.com/office/powerpoint/2010/main" val="264719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VZ0.sUiJVthkTkHyBxy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5.xml><?xml version="1.0" encoding="utf-8"?>
<p:tagLst xmlns:a="http://schemas.openxmlformats.org/drawingml/2006/main" xmlns:r="http://schemas.openxmlformats.org/officeDocument/2006/relationships" xmlns:p="http://schemas.openxmlformats.org/presentationml/2006/main">
  <p:tag name="MIO_GUID" val="f9d30193-f32e-499c-9c49-c3c8b576ba65"/>
  <p:tag name="MIO_EKGUID" val="79833a4a-c519-426d-9050-d24725daae20"/>
  <p:tag name="MIO_UPDATE" val="True"/>
  <p:tag name="MIO_VERSION" val="27.02.2023 11:16:39"/>
  <p:tag name="MIO_DBID" val="0F45B44C-9BC7-4D85-81C4-7155EE70A7B9"/>
  <p:tag name="MIO_LASTDOWNLOADED" val="20.06.2023 13:13:35.502"/>
  <p:tag name="MIO_OBJECTNAME" val="Disclaimer 2023 (2)"/>
  <p:tag name="MIO_LASTEDITORNAME" val="Amelia Gjermeni"/>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EKGUID" val="d8bf4e7c-556d-4cdb-9c32-f5a619599198"/>
  <p:tag name="MIO_UPDATE" val="True"/>
  <p:tag name="MIO_DBID" val="0F45B44C-9BC7-4D85-81C4-7155EE70A7B9"/>
  <p:tag name="MIO_OBJECTNAME" val="Deutsche Börse"/>
  <p:tag name="MIO_FALLBACK_LAYOUT" val="21"/>
  <p:tag name="MIO_SHOW_DATE" val="True"/>
  <p:tag name="MIO_SHOW_FOOTER" val="True"/>
  <p:tag name="MIO_SHOW_PAGENUMBER" val="True"/>
  <p:tag name="MIO_AVOID_BLANK_LAYOUT" val="True"/>
  <p:tag name="MIO_CD_LAYOUT_VALID_AREA" val="False"/>
  <p:tag name="MIO_NUMBER_OF_VALID_LAYOUTS" val="34"/>
  <p:tag name="MIO_VERSION" val="27.05.2021 09:04:02"/>
  <p:tag name="MIO_LASTDOWNLOADED" val="20.06.2023 13:08:08.261"/>
  <p:tag name="MIO_CDID" val="b3cfb8b3-9d23-4e86-b949-3a55b9bce1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BG">
  <a:themeElements>
    <a:clrScheme name="Deutsche Börse">
      <a:dk1>
        <a:srgbClr val="000099"/>
      </a:dk1>
      <a:lt1>
        <a:sysClr val="window" lastClr="FFFFFF"/>
      </a:lt1>
      <a:dk2>
        <a:srgbClr val="686C6E"/>
      </a:dk2>
      <a:lt2>
        <a:srgbClr val="D2D2D2"/>
      </a:lt2>
      <a:accent1>
        <a:srgbClr val="000099"/>
      </a:accent1>
      <a:accent2>
        <a:srgbClr val="0099FF"/>
      </a:accent2>
      <a:accent3>
        <a:srgbClr val="7DCDFF"/>
      </a:accent3>
      <a:accent4>
        <a:srgbClr val="666666"/>
      </a:accent4>
      <a:accent5>
        <a:srgbClr val="919191"/>
      </a:accent5>
      <a:accent6>
        <a:srgbClr val="D2D2D2"/>
      </a:accent6>
      <a:hlink>
        <a:srgbClr val="000099"/>
      </a:hlink>
      <a:folHlink>
        <a:srgbClr val="0000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a:solidFill>
            <a:schemeClr val="tx1"/>
          </a:solidFil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indent="0" algn="l">
          <a:spcAft>
            <a:spcPts val="600"/>
          </a:spcAft>
          <a:buFontTx/>
          <a:buNone/>
          <a:defRPr sz="1600" dirty="0" err="1"/>
        </a:defPPr>
      </a:lstStyle>
    </a:txDef>
  </a:objectDefaults>
  <a:extraClrSchemeLst/>
  <a:custClrLst>
    <a:custClr name="Blue">
      <a:srgbClr val="000099"/>
    </a:custClr>
    <a:custClr name="Cyan">
      <a:srgbClr val="0099FF"/>
    </a:custClr>
    <a:custClr name="90%">
      <a:srgbClr val="4B9BFF"/>
    </a:custClr>
    <a:custClr name="60%">
      <a:srgbClr val="7DCDFF"/>
    </a:custClr>
    <a:custClr name="30%">
      <a:srgbClr val="B4E1FF"/>
    </a:custClr>
    <a:custClr name="15%">
      <a:srgbClr val="D7EBFF"/>
    </a:custClr>
    <a:custClr>
      <a:srgbClr val="FFFFFF"/>
    </a:custClr>
    <a:custClr>
      <a:srgbClr val="FFFFFF"/>
    </a:custClr>
    <a:custClr>
      <a:srgbClr val="FFFFFF"/>
    </a:custClr>
    <a:custClr>
      <a:srgbClr val="FFFFFF"/>
    </a:custClr>
    <a:custClr name="Grey">
      <a:srgbClr val="686C6E"/>
    </a:custClr>
    <a:custClr name="Anthrazit">
      <a:srgbClr val="666666"/>
    </a:custClr>
    <a:custClr name="60%">
      <a:srgbClr val="6E6E6E"/>
    </a:custClr>
    <a:custClr name="45%">
      <a:srgbClr val="919191"/>
    </a:custClr>
    <a:custClr name="30%">
      <a:srgbClr val="AFAFAF"/>
    </a:custClr>
    <a:custClr name="15%">
      <a:srgbClr val="D2D2D2"/>
    </a:custClr>
    <a:custClr>
      <a:srgbClr val="FFFFFF"/>
    </a:custClr>
    <a:custClr>
      <a:srgbClr val="FFFFFF"/>
    </a:custClr>
    <a:custClr>
      <a:srgbClr val="FFFFFF"/>
    </a:custClr>
    <a:custClr>
      <a:srgbClr val="FFFFFF"/>
    </a:custClr>
    <a:custClr name="Dark green">
      <a:srgbClr val="6ED700"/>
    </a:custClr>
    <a:custClr name="Green">
      <a:srgbClr val="A5E600"/>
    </a:custClr>
    <a:custClr name="Yellow">
      <a:srgbClr val="FFE100"/>
    </a:custClr>
    <a:custClr name="Orange">
      <a:srgbClr val="FF7300"/>
    </a:custClr>
    <a:custClr name="Red">
      <a:srgbClr val="F03333"/>
    </a:custClr>
    <a:custClr name="Black">
      <a:srgbClr val="000000"/>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Theme.pptx" id="{80400422-B7E9-4BB8-9576-D97609A6FF2C}" vid="{11D43ABA-AAD9-4992-9032-9C5C153C5312}"/>
    </a:ext>
  </a:extLst>
</a:theme>
</file>

<file path=ppt/theme/theme2.xml><?xml version="1.0" encoding="utf-8"?>
<a:theme xmlns:a="http://schemas.openxmlformats.org/drawingml/2006/main" name="Office">
  <a:themeElements>
    <a:clrScheme name="Deutsche Börse">
      <a:dk1>
        <a:srgbClr val="000099"/>
      </a:dk1>
      <a:lt1>
        <a:sysClr val="window" lastClr="FFFFFF"/>
      </a:lt1>
      <a:dk2>
        <a:srgbClr val="686C6E"/>
      </a:dk2>
      <a:lt2>
        <a:srgbClr val="D2D2D2"/>
      </a:lt2>
      <a:accent1>
        <a:srgbClr val="000099"/>
      </a:accent1>
      <a:accent2>
        <a:srgbClr val="0099FF"/>
      </a:accent2>
      <a:accent3>
        <a:srgbClr val="7DCDFF"/>
      </a:accent3>
      <a:accent4>
        <a:srgbClr val="666666"/>
      </a:accent4>
      <a:accent5>
        <a:srgbClr val="919191"/>
      </a:accent5>
      <a:accent6>
        <a:srgbClr val="D2D2D2"/>
      </a:accent6>
      <a:hlink>
        <a:srgbClr val="000099"/>
      </a:hlink>
      <a:folHlink>
        <a:srgbClr val="000099"/>
      </a:folHlink>
    </a:clrScheme>
    <a:fontScheme nam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eutsche Börse">
      <a:dk1>
        <a:srgbClr val="000099"/>
      </a:dk1>
      <a:lt1>
        <a:sysClr val="window" lastClr="FFFFFF"/>
      </a:lt1>
      <a:dk2>
        <a:srgbClr val="686C6E"/>
      </a:dk2>
      <a:lt2>
        <a:srgbClr val="D2D2D2"/>
      </a:lt2>
      <a:accent1>
        <a:srgbClr val="000099"/>
      </a:accent1>
      <a:accent2>
        <a:srgbClr val="0099FF"/>
      </a:accent2>
      <a:accent3>
        <a:srgbClr val="7DCDFF"/>
      </a:accent3>
      <a:accent4>
        <a:srgbClr val="666666"/>
      </a:accent4>
      <a:accent5>
        <a:srgbClr val="919191"/>
      </a:accent5>
      <a:accent6>
        <a:srgbClr val="D2D2D2"/>
      </a:accent6>
      <a:hlink>
        <a:srgbClr val="000099"/>
      </a:hlink>
      <a:folHlink>
        <a:srgbClr val="000099"/>
      </a:folHlink>
    </a:clrScheme>
    <a:fontScheme nam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25vbmJ1c2luZXNzIiB2YWx1ZT0iIiB4bWxucz0iaHR0cDovL3d3dy5ib2xkb25qYW1lcy5jb20vMjAwOC8wMS9zaWUvaW50ZXJuYWwvbGFiZWwiIC8+PC9zaXNsPjxVc2VyTmFtZT5PQUFEXHFqNDY4PC9Vc2VyTmFtZT48RGF0ZVRpbWU+MTIvMTEvMjAyMCA5OjAyOjM0IEFNPC9EYXRlVGltZT48TGFiZWxTdHJpbmc+UHVibGljPC9MYWJlbFN0cmluZz48L2l0ZW0+PC9sYWJlbEhpc3Rvcnk+</Value>
</WrappedLabelHistory>
</file>

<file path=customXml/item2.xml><?xml version="1.0" encoding="utf-8"?>
<sisl xmlns:xsi="http://www.w3.org/2001/XMLSchema-instance" xmlns:xsd="http://www.w3.org/2001/XMLSchema" xmlns="http://www.boldonjames.com/2008/01/sie/internal/label" sislVersion="0" policy="5e216652-7cb1-42d3-a22f-fb5c7f348db5" origin="userSelected">
  <element uid="id_classification_nonbusiness"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1F69301622015F408630BC7FE1520400" ma:contentTypeVersion="19" ma:contentTypeDescription="Create a new document." ma:contentTypeScope="" ma:versionID="1914ef731ca2ab29979bfce009d049c2">
  <xsd:schema xmlns:xsd="http://www.w3.org/2001/XMLSchema" xmlns:xs="http://www.w3.org/2001/XMLSchema" xmlns:p="http://schemas.microsoft.com/office/2006/metadata/properties" xmlns:ns2="38021c6a-44be-4523-8346-17dfbf87dd69" xmlns:ns3="cade96b3-9cb3-4d52-b6d3-56e10ce1e134" targetNamespace="http://schemas.microsoft.com/office/2006/metadata/properties" ma:root="true" ma:fieldsID="c92ad176065e0426846ab4a846af4917" ns2:_="" ns3:_="">
    <xsd:import namespace="38021c6a-44be-4523-8346-17dfbf87dd69"/>
    <xsd:import namespace="cade96b3-9cb3-4d52-b6d3-56e10ce1e1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21c6a-44be-4523-8346-17dfbf87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b290ae-9e39-48cc-990c-0ac802c266c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e96b3-9cb3-4d52-b6d3-56e10ce1e1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a01f2a-4d10-4aff-a5bb-11f61a5efbf3}" ma:internalName="TaxCatchAll" ma:showField="CatchAllData" ma:web="cade96b3-9cb3-4d52-b6d3-56e10ce1e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TIxNjY1Mi03Y2IxLTQyZDMtYTIyZi1mYjVjN2YzNDhkYjUiIG9yaWdpbj0idXNlclNlbGVjdGVkIj48ZWxlbWVudCB1aWQ9ImlkX2NsYXNzaWZpY2F0aW9uX2ludGVybmFsb25seSIgdmFsdWU9IiIgeG1sbnM9Imh0dHA6Ly93d3cuYm9sZG9uamFtZXMuY29tLzIwMDgvMDEvc2llL2ludGVybmFsL2xhYmVsIiAvPjwvc2lzbD48VXNlck5hbWU+T0FBRFxmczE2MzwvVXNlck5hbWU+PERhdGVUaW1lPjEyLjExLjIwMTkgMTM6Mzk6Mzc8L0RhdGVUaW1lPjxMYWJlbFN0cmluZz5JbnRlcm5hbDwvTGFiZWxTdHJpbmc+PC9pdGVtPjwvbGFiZWxIaXN0b3J5Pg==</Value>
</WrappedLabelHistory>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38021c6a-44be-4523-8346-17dfbf87dd69">
      <Terms xmlns="http://schemas.microsoft.com/office/infopath/2007/PartnerControls"/>
    </lcf76f155ced4ddcb4097134ff3c332f>
    <TaxCatchAll xmlns="cade96b3-9cb3-4d52-b6d3-56e10ce1e134" xsi:nil="true"/>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A957C-70AD-4ADB-9860-C1C157418155}">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B29A5ACC-3C9F-46DD-9B9C-A3404C2D6DFD}">
  <ds:schemaRefs>
    <ds:schemaRef ds:uri="http://www.boldonjames.com/2008/01/sie/internal/label"/>
    <ds:schemaRef ds:uri="http://www.w3.org/2001/XMLSchema"/>
  </ds:schemaRefs>
</ds:datastoreItem>
</file>

<file path=customXml/itemProps3.xml><?xml version="1.0" encoding="utf-8"?>
<ds:datastoreItem xmlns:ds="http://schemas.openxmlformats.org/officeDocument/2006/customXml" ds:itemID="{50A4F36B-44C1-4551-8FC5-E7059A060752}"/>
</file>

<file path=customXml/itemProps4.xml><?xml version="1.0" encoding="utf-8"?>
<ds:datastoreItem xmlns:ds="http://schemas.openxmlformats.org/officeDocument/2006/customXml" ds:itemID="{D8B0A66D-4851-4D7D-9286-4820FED6CE16}">
  <ds:schemaRefs>
    <ds:schemaRef ds:uri="http://www.boldonjames.com/2016/02/Classifier/internal/wrappedLabelHistory"/>
    <ds:schemaRef ds:uri="http://www.w3.org/2001/XMLSchema"/>
  </ds:schemaRefs>
</ds:datastoreItem>
</file>

<file path=customXml/itemProps5.xml><?xml version="1.0" encoding="utf-8"?>
<ds:datastoreItem xmlns:ds="http://schemas.openxmlformats.org/officeDocument/2006/customXml" ds:itemID="{EEFAE74C-2D72-4531-A058-F8A106A53F03}">
  <ds:schemaRefs>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baa30692-69e9-4737-bd66-c00cd42cdd03"/>
    <ds:schemaRef ds:uri="http://purl.org/dc/terms/"/>
    <ds:schemaRef ds:uri="http://schemas.openxmlformats.org/package/2006/metadata/core-properties"/>
    <ds:schemaRef ds:uri="e2b6b253-00ef-4d66-8980-4ac9c8a35e66"/>
    <ds:schemaRef ds:uri="http://purl.org/dc/dcmitype/"/>
  </ds:schemaRefs>
</ds:datastoreItem>
</file>

<file path=customXml/itemProps6.xml><?xml version="1.0" encoding="utf-8"?>
<ds:datastoreItem xmlns:ds="http://schemas.openxmlformats.org/officeDocument/2006/customXml" ds:itemID="{74617CB0-3799-4D08-A5DE-949B756537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1384</Words>
  <Application>Microsoft Office PowerPoint</Application>
  <PresentationFormat>Widescreen</PresentationFormat>
  <Paragraphs>119</Paragraphs>
  <Slides>9</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5" baseType="lpstr">
      <vt:lpstr>-apple-system</vt:lpstr>
      <vt:lpstr>Arial</vt:lpstr>
      <vt:lpstr>Wingdings</vt:lpstr>
      <vt:lpstr>DBG</vt:lpstr>
      <vt:lpstr>think-cell Folie</vt:lpstr>
      <vt:lpstr>think-cell Slide</vt:lpstr>
      <vt:lpstr>Levelling Up Eurex Dynamics</vt:lpstr>
      <vt:lpstr>2024: Xetra “Dynamics”  2025: Eurex “Dynamics” A Uniform Dataset across Venues and KPIs</vt:lpstr>
      <vt:lpstr>Eurex Off-Book ≈ Xetra Auctions</vt:lpstr>
      <vt:lpstr>Net Exposure (%)</vt:lpstr>
      <vt:lpstr>Participant activity on traded flows by Strike for DAX Call options</vt:lpstr>
      <vt:lpstr>Delve into option greek positionings</vt:lpstr>
      <vt:lpstr>Average Holdtimes</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Stories Told by Xetra Flows</dc:title>
  <dc:creator>stefan.schlamp@deutsche-boerse.com</dc:creator>
  <cp:lastModifiedBy>Stefan Schlamp</cp:lastModifiedBy>
  <cp:revision>9</cp:revision>
  <dcterms:created xsi:type="dcterms:W3CDTF">2021-05-27T08:59:01Z</dcterms:created>
  <dcterms:modified xsi:type="dcterms:W3CDTF">2025-10-12T18:18:51Z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c17b74-b5f6-430d-82e3-3dabdd474fec_Enabled">
    <vt:lpwstr>true</vt:lpwstr>
  </property>
  <property fmtid="{D5CDD505-2E9C-101B-9397-08002B2CF9AE}" pid="3" name="MSIP_Label_4dc17b74-b5f6-430d-82e3-3dabdd474fec_SetDate">
    <vt:lpwstr>2023-06-20T14:42:57Z</vt:lpwstr>
  </property>
  <property fmtid="{D5CDD505-2E9C-101B-9397-08002B2CF9AE}" pid="4" name="MSIP_Label_4dc17b74-b5f6-430d-82e3-3dabdd474fec_Method">
    <vt:lpwstr>Privileged</vt:lpwstr>
  </property>
  <property fmtid="{D5CDD505-2E9C-101B-9397-08002B2CF9AE}" pid="5" name="MSIP_Label_4dc17b74-b5f6-430d-82e3-3dabdd474fec_Name">
    <vt:lpwstr>Public – FAX – No Marking</vt:lpwstr>
  </property>
  <property fmtid="{D5CDD505-2E9C-101B-9397-08002B2CF9AE}" pid="6" name="MSIP_Label_4dc17b74-b5f6-430d-82e3-3dabdd474fec_SiteId">
    <vt:lpwstr>e00ddcdf-1e0f-4be5-a37a-894a4731986a</vt:lpwstr>
  </property>
  <property fmtid="{D5CDD505-2E9C-101B-9397-08002B2CF9AE}" pid="7" name="MSIP_Label_4dc17b74-b5f6-430d-82e3-3dabdd474fec_ActionId">
    <vt:lpwstr>03b98275-04e4-4b36-bf0c-704406ef9430</vt:lpwstr>
  </property>
  <property fmtid="{D5CDD505-2E9C-101B-9397-08002B2CF9AE}" pid="8" name="MSIP_Label_4dc17b74-b5f6-430d-82e3-3dabdd474fec_ContentBits">
    <vt:lpwstr>0</vt:lpwstr>
  </property>
  <property fmtid="{D5CDD505-2E9C-101B-9397-08002B2CF9AE}" pid="9" name="ContentTypeId">
    <vt:lpwstr>0x0101001F69301622015F408630BC7FE1520400</vt:lpwstr>
  </property>
  <property fmtid="{D5CDD505-2E9C-101B-9397-08002B2CF9AE}" pid="10" name="MediaServiceImageTags">
    <vt:lpwstr/>
  </property>
</Properties>
</file>